
<file path=[Content_Types].xml><?xml version="1.0" encoding="utf-8"?>
<Types xmlns="http://schemas.openxmlformats.org/package/2006/content-types">
  <Default Extension="png" ContentType="image/png"/>
  <Default Extension="png&amp;ehk=Zjh6SalyZTFqEgyN1hLEtg&amp;r=0&amp;pid=OfficeInsert" ContentType="image/png"/>
  <Default Extension="m4a" ContentType="audio/mp4"/>
  <Default Extension="png&amp;ehk=UPU" ContentType="image/png"/>
  <Default Extension="rels" ContentType="application/vnd.openxmlformats-package.relationships+xml"/>
  <Default Extension="xml" ContentType="application/xml"/>
  <Default Extension="png&amp;ehk=9oJdVB6oGoCPUEFqV39Qig&amp;r=0&amp;pid=OfficeInsert" ContentType="image/png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7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0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0637-E6DA-4F7E-AF6B-E2079EDF25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8ABA2-947C-4FD1-919E-022322B27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4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&amp;ehk=UPU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&amp;ehk=Zjh6SalyZTFqEgyN1hLEtg&amp;r=0&amp;pid=OfficeInser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&amp;ehk=9oJdVB6oGoCPUEFqV39Qig&amp;r=0&amp;pid=OfficeInsert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206317" y="5257800"/>
            <a:ext cx="923365" cy="927847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unched Tape 1"/>
          <p:cNvSpPr/>
          <p:nvPr/>
        </p:nvSpPr>
        <p:spPr>
          <a:xfrm>
            <a:off x="218031" y="5529533"/>
            <a:ext cx="2286000" cy="9144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By: Mrs. Gebarowski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1517" y="3926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have pet parrots. They say </a:t>
            </a:r>
            <a:r>
              <a:rPr lang="en-US" dirty="0" err="1"/>
              <a:t>arrrrrr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3" b="96742" l="10000" r="90000">
                        <a14:foregroundMark x1="26333" y1="20050" x2="26333" y2="20050"/>
                        <a14:foregroundMark x1="29167" y1="18546" x2="29167" y2="18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057525"/>
            <a:ext cx="5715000" cy="3800475"/>
          </a:xfr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559859" y="5298141"/>
            <a:ext cx="914400" cy="87882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9735671" y="5298141"/>
            <a:ext cx="941294" cy="87882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/>
          <p:cNvSpPr/>
          <p:nvPr/>
        </p:nvSpPr>
        <p:spPr>
          <a:xfrm>
            <a:off x="8176058" y="2016215"/>
            <a:ext cx="3648974" cy="1224951"/>
          </a:xfrm>
          <a:prstGeom prst="wedgeEllipseCallout">
            <a:avLst>
              <a:gd name="adj1" fmla="val -88209"/>
              <a:gd name="adj2" fmla="val 103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AAArrrrrrrrrrrrrr</a:t>
            </a:r>
            <a:r>
              <a:rPr lang="en-US" dirty="0"/>
              <a:t>!</a:t>
            </a:r>
          </a:p>
        </p:txBody>
      </p:sp>
      <p:pic>
        <p:nvPicPr>
          <p:cNvPr id="9" name="Picture 8" descr="Pirate-&lt;strong&gt;Parrot.png&lt;/strong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75" y="1770782"/>
            <a:ext cx="2211525" cy="214567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9026" y="613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2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have cool hats. They wear eye patches</a:t>
            </a:r>
          </a:p>
        </p:txBody>
      </p:sp>
      <p:pic>
        <p:nvPicPr>
          <p:cNvPr id="7" name="Content Placeholder 6" descr="Free vector graphic: &lt;strong&gt;Pirate&lt;/strong&gt;, &lt;strong&gt;Hat&lt;/strong&gt;, Skull, Crossbones - Free Image on ..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0" y="1586976"/>
            <a:ext cx="6096000" cy="3086100"/>
          </a:xfr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506070" y="5262564"/>
            <a:ext cx="914401" cy="9144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9762565" y="5262564"/>
            <a:ext cx="914400" cy="9144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Need an &lt;strong&gt;eye&lt;/strong&gt; &lt;strong&gt;patch&lt;/strong&gt;? Find out how to make a quick one here–&gt; How to ...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35" y="2279650"/>
            <a:ext cx="2032000" cy="13843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4132" y="1375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like pirates?</a:t>
            </a:r>
          </a:p>
        </p:txBody>
      </p:sp>
      <p:pic>
        <p:nvPicPr>
          <p:cNvPr id="6" name="Content Placeholder 5" descr="File originale ‎ (file in formato SVG, dimensioni nominali 397 ..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62" y="1396126"/>
            <a:ext cx="2659757" cy="2922308"/>
          </a:xfr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532965" y="5271247"/>
            <a:ext cx="914400" cy="90571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ile:Piratey-c.&lt;strong&gt;png&lt;/strong&gt;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07" y="2596551"/>
            <a:ext cx="4413457" cy="4413457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9411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97 0.07708 L 0.09297 0.07708 C 0.09466 0.075 0.09635 0.07291 0.09805 0.0706 C 0.09974 0.06828 0.09948 0.06689 0.10169 0.06527 C 0.10286 0.06458 0.10417 0.06458 0.10534 0.06412 C 0.10586 0.06412 0.11289 0.06435 0.11497 0.06666 C 0.11549 0.06736 0.11589 0.06851 0.11641 0.06921 C 0.11784 0.07129 0.12083 0.07453 0.12083 0.07453 C 0.125 0.08564 0.1181 0.06851 0.12669 0.08379 C 0.13021 0.09004 0.12839 0.08819 0.1319 0.09027 C 0.13242 0.09166 0.13255 0.09351 0.13333 0.09421 C 0.13516 0.09583 0.13737 0.0956 0.13919 0.09675 C 0.13997 0.09722 0.14063 0.09768 0.14141 0.09814 C 0.14336 0.09907 0.14727 0.10069 0.14727 0.10069 C 0.15495 0.1 0.15938 0.10092 0.16576 0.09814 C 0.16641 0.09791 0.16719 0.09722 0.16784 0.09675 C 0.17253 0.08865 0.16589 0.09976 0.17161 0.09282 C 0.1724 0.09189 0.17305 0.09004 0.17383 0.08888 C 0.17448 0.08796 0.17526 0.08726 0.17604 0.08634 C 0.17656 0.08564 0.17682 0.08425 0.17747 0.08379 C 0.17813 0.0831 0.17891 0.08287 0.17969 0.0824 C 0.18164 0.08148 0.18359 0.08055 0.18555 0.07986 C 0.18672 0.07939 0.18802 0.07893 0.18919 0.07847 C 0.18997 0.07824 0.19063 0.07754 0.19141 0.07708 C 0.19284 0.07662 0.1944 0.07638 0.19583 0.07592 C 0.19792 0.07523 0.20039 0.0743 0.20247 0.07314 C 0.20326 0.07291 0.20391 0.07245 0.20469 0.07199 C 0.21003 0.07245 0.21549 0.07222 0.22083 0.07314 C 0.22214 0.07361 0.22331 0.07523 0.22448 0.07592 C 0.22591 0.07662 0.22747 0.07685 0.22891 0.07708 C 0.23906 0.08425 0.2263 0.07569 0.23633 0.08101 C 0.2375 0.08171 0.23867 0.08287 0.23997 0.08379 C 0.24049 0.08472 0.24076 0.08588 0.24141 0.08634 C 0.24284 0.0875 0.2444 0.08819 0.24583 0.08888 L 0.24805 0.09027 C 0.25521 0.09444 0.24414 0.08773 0.25326 0.09421 C 0.25612 0.09629 0.25768 0.09675 0.26055 0.09814 C 0.26497 0.10347 0.26029 0.09838 0.26576 0.10208 C 0.26667 0.10277 0.26758 0.10393 0.26862 0.10463 C 0.2694 0.10532 0.27018 0.10555 0.27083 0.10601 C 0.27188 0.10671 0.27266 0.1081 0.27383 0.10856 C 0.27565 0.10949 0.27773 0.10925 0.27969 0.10995 C 0.2806 0.11018 0.28164 0.11064 0.28255 0.11134 C 0.28411 0.11203 0.28542 0.11365 0.28698 0.11388 C 0.29531 0.1155 0.29141 0.11458 0.29883 0.11643 C 0.30898 0.12245 0.30182 0.11875 0.32669 0.11643 C 0.32747 0.11643 0.32826 0.11574 0.32891 0.11527 C 0.33047 0.11365 0.33203 0.11226 0.33333 0.10995 C 0.33385 0.10902 0.33424 0.10787 0.33477 0.1074 C 0.33568 0.10648 0.33685 0.10671 0.33776 0.10601 C 0.3388 0.10532 0.33971 0.10416 0.34076 0.10347 C 0.34219 0.10231 0.34362 0.10162 0.34505 0.10069 L 0.34727 0.09953 C 0.34909 0.09629 0.35065 0.09305 0.35326 0.09166 L 0.35534 0.09027 C 0.35833 0.08518 0.35521 0.08981 0.35911 0.08634 C 0.3599 0.08564 0.36055 0.08449 0.36133 0.08379 C 0.36315 0.08217 0.36615 0.08171 0.36784 0.08101 C 0.37227 0.08148 0.37669 0.08171 0.38112 0.0824 C 0.3819 0.08263 0.38255 0.08333 0.38333 0.08379 C 0.38581 0.08472 0.38828 0.08495 0.39076 0.08634 C 0.39388 0.08819 0.39219 0.08726 0.39583 0.08888 C 0.39948 0.09328 0.39661 0.09074 0.40169 0.09282 C 0.40247 0.09328 0.40313 0.09375 0.40391 0.09421 C 0.41042 0.09745 0.40378 0.09375 0.40911 0.09675 C 0.41198 0.10185 0.40898 0.09745 0.41276 0.10069 C 0.41849 0.10578 0.41159 0.10138 0.41719 0.10463 C 0.41862 0.1074 0.41966 0.11134 0.42161 0.1125 C 0.42487 0.11458 0.42305 0.11319 0.42669 0.11643 C 0.43099 0.12407 0.42878 0.12199 0.43255 0.1243 C 0.43307 0.12523 0.43346 0.12638 0.43411 0.12708 C 0.43503 0.12777 0.43607 0.12777 0.43698 0.12824 C 0.4444 0.13194 0.43294 0.12685 0.44219 0.13101 C 0.44297 0.13078 0.44948 0.13055 0.45169 0.12824 C 0.45794 0.12199 0.45182 0.12615 0.4569 0.12314 C 0.45977 0.11782 0.45677 0.12245 0.46055 0.11921 C 0.46133 0.11851 0.46198 0.11713 0.46276 0.11643 C 0.46393 0.11574 0.46523 0.11574 0.46641 0.11527 C 0.46719 0.11481 0.46784 0.11435 0.46862 0.11388 C 0.4694 0.11296 0.47005 0.11203 0.47083 0.11134 C 0.47188 0.11041 0.475 0.10902 0.47604 0.10856 C 0.4793 0.10277 0.47539 0.10902 0.47969 0.10463 C 0.48125 0.10324 0.48242 0.10046 0.48411 0.09953 C 0.48477 0.09907 0.48555 0.09884 0.48633 0.09814 C 0.48789 0.09652 0.48919 0.09467 0.49076 0.09282 C 0.49141 0.09213 0.49206 0.09074 0.49284 0.09027 L 0.49505 0.08888 C 0.49557 0.08819 0.49596 0.0868 0.49661 0.08634 C 0.49792 0.08541 0.49948 0.08564 0.50104 0.08495 C 0.50299 0.08425 0.50495 0.08356 0.5069 0.0824 L 0.51133 0.07986 C 0.52396 0.0831 0.51185 0.07939 0.51862 0.0824 C 0.51979 0.08287 0.52318 0.08379 0.52448 0.08495 C 0.52604 0.08657 0.52747 0.08842 0.52891 0.09027 C 0.52969 0.0912 0.53047 0.09189 0.53112 0.09282 L 0.53555 0.10069 C 0.53607 0.10162 0.53646 0.10277 0.53698 0.10347 C 0.53776 0.10416 0.53854 0.10509 0.53919 0.10601 C 0.54023 0.10763 0.54115 0.10949 0.54219 0.11134 C 0.54271 0.11203 0.54297 0.11342 0.54362 0.11388 L 0.55026 0.11782 C 0.55104 0.11828 0.55169 0.11898 0.55247 0.11921 C 0.56029 0.1206 0.5569 0.11967 0.56276 0.12175 C 0.56719 0.12129 0.57161 0.12199 0.57604 0.12037 C 0.57969 0.11898 0.58125 0.1118 0.58411 0.10856 L 0.58854 0.10347 C 0.58919 0.10254 0.5901 0.10185 0.59076 0.10069 C 0.59115 0.1 0.59167 0.09907 0.59219 0.09814 C 0.59271 0.09699 0.59297 0.09537 0.59362 0.09421 C 0.59753 0.08726 0.59479 0.09768 0.59948 0.08495 C 0.60247 0.07708 0.59922 0.08472 0.60326 0.07847 C 0.60456 0.07638 0.6056 0.07407 0.6069 0.07199 C 0.60755 0.0706 0.60807 0.06851 0.60911 0.06805 C 0.61224 0.0662 0.61055 0.06713 0.61419 0.06527 C 0.61966 0.06574 0.625 0.06597 0.63034 0.06666 C 0.63333 0.06713 0.63411 0.07152 0.63698 0.07314 L 0.63919 0.07453 C 0.64023 0.07638 0.64102 0.07847 0.64219 0.07986 C 0.64427 0.0824 0.64479 0.08263 0.64661 0.08634 C 0.64714 0.0875 0.64753 0.08912 0.64805 0.09027 C 0.64896 0.09213 0.65 0.09375 0.65104 0.0956 L 0.65534 0.10347 L 0.6569 0.10601 C 0.65742 0.10694 0.65768 0.10833 0.65833 0.10856 L 0.66133 0.10995 C 0.66159 0.10995 0.6668 0.10879 0.66784 0.1074 C 0.66901 0.10578 0.66966 0.10347 0.67083 0.10208 C 0.67253 0.10023 0.67331 0.09953 0.67448 0.09675 C 0.67513 0.0956 0.67539 0.09398 0.67604 0.09282 C 0.67708 0.0905 0.67839 0.08842 0.67969 0.08634 L 0.68112 0.08379 L 0.68477 0.07708 C 0.68529 0.07638 0.68568 0.07523 0.68633 0.07453 L 0.68854 0.07199 C 0.69102 0.06527 0.68867 0.07037 0.69219 0.06527 C 0.69505 0.06134 0.69206 0.06365 0.69583 0.06157 C 0.69974 0.0618 0.70365 0.06203 0.70755 0.06273 C 0.70833 0.06296 0.70911 0.06342 0.70977 0.06412 C 0.71133 0.0655 0.71276 0.06759 0.71419 0.06921 L 0.71641 0.07199 C 0.71693 0.07314 0.71732 0.07453 0.71784 0.07592 C 0.71914 0.07847 0.71992 0.07916 0.72161 0.08101 C 0.72201 0.0824 0.72253 0.08379 0.72305 0.08495 C 0.72474 0.08842 0.72852 0.09537 0.73112 0.09675 L 0.73555 0.09953 C 0.73828 0.09907 0.74102 0.0993 0.74362 0.09814 C 0.74518 0.09745 0.75247 0.09027 0.75391 0.08773 C 0.76276 0.07199 0.75234 0.08981 0.75911 0.07986 C 0.7599 0.0787 0.76042 0.07708 0.76133 0.07592 C 0.76315 0.07314 0.76354 0.07314 0.76576 0.07199 C 0.76797 0.06574 0.76628 0.06851 0.77161 0.06527 L 0.77383 0.06412 C 0.77669 0.06458 0.77969 0.06435 0.78255 0.06527 C 0.78346 0.06574 0.78398 0.06736 0.78477 0.06805 C 0.78867 0.07152 0.78542 0.06643 0.78997 0.07199 C 0.79049 0.07268 0.79089 0.07384 0.79141 0.07453 C 0.79206 0.07523 0.79297 0.07523 0.79362 0.07592 C 0.79935 0.08101 0.79245 0.07662 0.79805 0.07986 C 0.79857 0.08101 0.79883 0.08263 0.79948 0.08379 C 0.80013 0.08495 0.80104 0.08541 0.80169 0.08634 C 0.80247 0.0875 0.80313 0.08912 0.80391 0.09027 C 0.80456 0.0912 0.80547 0.09189 0.80612 0.09282 C 0.80664 0.09375 0.80703 0.0949 0.80755 0.0956 C 0.80898 0.09675 0.81055 0.09722 0.81198 0.09814 L 0.81419 0.09953 C 0.81771 0.09907 0.82122 0.09953 0.82448 0.09814 C 0.82617 0.09745 0.82721 0.09398 0.82891 0.09282 L 0.83112 0.09166 C 0.8319 0.09074 0.83268 0.09004 0.83333 0.08888 C 0.83438 0.08726 0.83516 0.08518 0.83633 0.08379 C 0.83698 0.08287 0.83776 0.08217 0.83854 0.08101 C 0.83932 0.07986 0.83984 0.07824 0.84076 0.07708 C 0.84206 0.07523 0.84505 0.07199 0.84505 0.07199 C 0.84779 0.07245 0.85052 0.07245 0.85326 0.07314 C 0.85469 0.07384 0.85755 0.07592 0.85755 0.07592 C 0.85885 0.078 0.8599 0.08078 0.86133 0.0824 C 0.86276 0.08425 0.86445 0.08541 0.86576 0.08773 C 0.86615 0.08842 0.86654 0.08981 0.86719 0.09027 C 0.86849 0.09143 0.87005 0.09213 0.87161 0.09282 L 0.87383 0.09421 C 0.87617 0.09375 0.87865 0.09375 0.88112 0.09282 C 0.88268 0.09236 0.88555 0.09027 0.88555 0.09027 C 0.88607 0.08935 0.88646 0.08819 0.88698 0.08773 C 0.88763 0.08703 0.88854 0.0868 0.88919 0.08634 C 0.88971 0.08588 0.89023 0.08541 0.89076 0.08495 L 0.89076 0.08495 " pathEditMode="relative" ptsTypes="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</Words>
  <Application>Microsoft Office PowerPoint</Application>
  <PresentationFormat>Widescreen</PresentationFormat>
  <Paragraphs>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They have pet parrots. They say arrrrrr</vt:lpstr>
      <vt:lpstr>They have cool hats. They wear eye patches</vt:lpstr>
      <vt:lpstr>Do you like pirates?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John Gebarowski</cp:lastModifiedBy>
  <cp:revision>8</cp:revision>
  <dcterms:created xsi:type="dcterms:W3CDTF">2017-03-10T20:02:43Z</dcterms:created>
  <dcterms:modified xsi:type="dcterms:W3CDTF">2017-03-23T22:20:38Z</dcterms:modified>
</cp:coreProperties>
</file>