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&amp;ehk=SKJWjMGFhvRPfXOIXSz41g&amp;r=0&amp;pid=OfficeInsert" ContentType="image/jpeg"/>
  <Default Extension="png&amp;ehk=05" ContentType="image/png"/>
  <Default Extension="gif&amp;ehk=uemcx1hQH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58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5208-CC0B-4721-8F45-2F026DB1B2A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104F-958A-4A5D-9D7F-E3732D7BD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51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5208-CC0B-4721-8F45-2F026DB1B2A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104F-958A-4A5D-9D7F-E3732D7BD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8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5208-CC0B-4721-8F45-2F026DB1B2A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104F-958A-4A5D-9D7F-E3732D7BD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3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5208-CC0B-4721-8F45-2F026DB1B2A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104F-958A-4A5D-9D7F-E3732D7BD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0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5208-CC0B-4721-8F45-2F026DB1B2A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104F-958A-4A5D-9D7F-E3732D7BD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5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5208-CC0B-4721-8F45-2F026DB1B2A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104F-958A-4A5D-9D7F-E3732D7BD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2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5208-CC0B-4721-8F45-2F026DB1B2A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104F-958A-4A5D-9D7F-E3732D7BD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0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5208-CC0B-4721-8F45-2F026DB1B2A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104F-958A-4A5D-9D7F-E3732D7BD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5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5208-CC0B-4721-8F45-2F026DB1B2A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104F-958A-4A5D-9D7F-E3732D7BD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5208-CC0B-4721-8F45-2F026DB1B2A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104F-958A-4A5D-9D7F-E3732D7BD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3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5208-CC0B-4721-8F45-2F026DB1B2A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1104F-958A-4A5D-9D7F-E3732D7BD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A5208-CC0B-4721-8F45-2F026DB1B2A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1104F-958A-4A5D-9D7F-E3732D7BD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3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&amp;ehk=uemcx1hQH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&amp;ehk=05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&amp;ehk=SKJWjMGFhvRPfXOIXSz41g&amp;r=0&amp;pid=OfficeInsert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573723"/>
            <a:ext cx="9144000" cy="2387600"/>
          </a:xfrm>
        </p:spPr>
        <p:txBody>
          <a:bodyPr>
            <a:normAutofit/>
          </a:bodyPr>
          <a:lstStyle/>
          <a:p>
            <a:r>
              <a:rPr lang="en-US" sz="8800" dirty="0">
                <a:latin typeface="AlphaBizzyBee" panose="00000400000000000000" pitchFamily="2" charset="0"/>
              </a:rPr>
              <a:t>Animations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Animations are what happens (the actions) ON the slide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853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42"/>
    </mc:Choice>
    <mc:Fallback>
      <p:transition spd="slow" advTm="34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Types of Animations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Entrance</a:t>
            </a:r>
          </a:p>
          <a:p>
            <a:pPr marL="0" indent="0">
              <a:buNone/>
            </a:pPr>
            <a:r>
              <a:rPr lang="en-US" dirty="0"/>
              <a:t>2. Emphasis</a:t>
            </a:r>
          </a:p>
          <a:p>
            <a:pPr marL="0" indent="0">
              <a:buNone/>
            </a:pPr>
            <a:r>
              <a:rPr lang="en-US" dirty="0"/>
              <a:t>3. Exit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1805" y="1690688"/>
            <a:ext cx="4762500" cy="42767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70266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24"/>
    </mc:Choice>
    <mc:Fallback>
      <p:transition spd="slow" advTm="52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ohn Elwood reviews Monday’s relisted cases.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5" r="15032" b="3"/>
          <a:stretch/>
        </p:blipFill>
        <p:spPr>
          <a:xfrm>
            <a:off x="7556408" y="10"/>
            <a:ext cx="4635591" cy="6857990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6586491" cy="167660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You try</a:t>
            </a:r>
            <a:r>
              <a:rPr lang="en-US" dirty="0"/>
              <a:t>:*Remember to highlight or </a:t>
            </a:r>
            <a:r>
              <a:rPr lang="en-US" u="sng" dirty="0"/>
              <a:t>select</a:t>
            </a:r>
            <a:r>
              <a:rPr lang="en-US" dirty="0"/>
              <a:t> first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930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2400" dirty="0"/>
              <a:t>Add and entrance animation</a:t>
            </a:r>
          </a:p>
          <a:p>
            <a:r>
              <a:rPr lang="en-US" sz="2400" dirty="0"/>
              <a:t>Add an emphasis animation</a:t>
            </a:r>
          </a:p>
          <a:p>
            <a:r>
              <a:rPr lang="en-US" sz="2400" dirty="0"/>
              <a:t>Add an exit animation</a:t>
            </a:r>
          </a:p>
        </p:txBody>
      </p:sp>
    </p:spTree>
    <p:extLst>
      <p:ext uri="{BB962C8B-B14F-4D97-AF65-F5344CB8AC3E}">
        <p14:creationId xmlns:p14="http://schemas.microsoft.com/office/powerpoint/2010/main" val="682515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98"/>
    </mc:Choice>
    <mc:Fallback>
      <p:transition spd="slow" advTm="1498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6586491" cy="167660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You try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930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2400" dirty="0"/>
              <a:t>Add and entrance animation  </a:t>
            </a:r>
          </a:p>
          <a:p>
            <a:r>
              <a:rPr lang="en-US" sz="2400" dirty="0"/>
              <a:t>Add an emphasis animation  </a:t>
            </a:r>
          </a:p>
          <a:p>
            <a:r>
              <a:rPr lang="en-US" sz="2400" dirty="0"/>
              <a:t>Add an exit animation</a:t>
            </a:r>
          </a:p>
        </p:txBody>
      </p:sp>
      <p:pic>
        <p:nvPicPr>
          <p:cNvPr id="5" name="Picture 4" descr="&lt;strong&gt;Snoopy&lt;/strong&gt; by bonny92 on DeviantAr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904" y="1028040"/>
            <a:ext cx="2952079" cy="4622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369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Path: Make your animation move in a direction or path</a:t>
            </a:r>
          </a:p>
        </p:txBody>
      </p:sp>
      <p:pic>
        <p:nvPicPr>
          <p:cNvPr id="4" name="Content Placeholder 3" descr="BugBlog: A Strawberry Seed &lt;strong&gt;Beetle&lt;/strong&gt;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61" y="2211215"/>
            <a:ext cx="2698292" cy="2024155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32811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10"/>
    </mc:Choice>
    <mc:Fallback>
      <p:transition spd="slow" advTm="41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002 -0.07385 L 0.11002 -0.07361 C 0.11171 -0.07639 0.11354 -0.07894 0.11523 -0.08172 C 0.11601 -0.0831 0.11666 -0.08472 0.11744 -0.08588 C 0.11888 -0.08773 0.12044 -0.08935 0.122 -0.09121 C 0.12278 -0.0919 0.1233 -0.09352 0.12421 -0.09375 L 0.12877 -0.09514 C 0.13294 -0.09468 0.13724 -0.09468 0.14153 -0.09375 C 0.14309 -0.09352 0.14453 -0.0919 0.14596 -0.09121 C 0.1483 -0.08982 0.14856 -0.09005 0.15052 -0.08704 C 0.1513 -0.08588 0.15195 -0.08426 0.15273 -0.0831 C 0.15364 -0.08172 0.15468 -0.08033 0.15573 -0.07917 C 0.15651 -0.07824 0.15729 -0.07755 0.15794 -0.07639 C 0.16158 -0.07107 0.15911 -0.07408 0.16171 -0.06852 C 0.16237 -0.0669 0.16328 -0.06597 0.16393 -0.06435 C 0.1651 -0.06204 0.16601 -0.05903 0.16705 -0.05648 C 0.16744 -0.0551 0.16823 -0.05394 0.16849 -0.05255 C 0.16875 -0.05116 0.16888 -0.04977 0.16927 -0.04838 C 0.16966 -0.04699 0.17031 -0.04584 0.1707 -0.04445 C 0.17135 -0.04236 0.17187 -0.03704 0.17226 -0.03519 C 0.17252 -0.0338 0.17278 -0.03241 0.17304 -0.03125 C 0.1733 -0.0294 0.17343 -0.02755 0.17369 -0.0257 C 0.17408 -0.02385 0.17487 -0.02222 0.17526 -0.02037 C 0.17565 -0.01875 0.17565 -0.0169 0.17604 -0.01505 C 0.17643 -0.0132 0.17708 -0.01158 0.17747 -0.00972 C 0.17786 -0.00857 0.17786 -0.00718 0.17825 -0.00579 C 0.17864 -0.0044 0.17916 -0.00301 0.17968 -0.00185 C 0.18125 0.00208 0.18229 0.0044 0.18424 0.0074 C 0.18515 0.00903 0.18632 0.00995 0.18724 0.01157 C 0.18815 0.01319 0.18867 0.01504 0.18945 0.0169 C 0.19101 0.02014 0.19427 0.025 0.19622 0.02615 L 0.19843 0.02754 C 0.20442 0.02662 0.20703 0.02708 0.21198 0.02477 C 0.21276 0.02453 0.21354 0.02407 0.21419 0.02361 C 0.21523 0.02268 0.21627 0.02176 0.21718 0.02083 C 0.22122 0.01018 0.21601 0.02315 0.22096 0.01412 C 0.22604 0.00532 0.21875 0.01458 0.22474 0.0074 C 0.22864 -0.0132 0.22421 0.0081 0.22773 -0.0044 C 0.22838 -0.00672 0.22877 -0.0088 0.22929 -0.01111 C 0.22955 -0.0125 0.22955 -0.01389 0.22994 -0.01505 C 0.23059 -0.01713 0.23164 -0.01852 0.23229 -0.02037 C 0.23411 -0.0257 0.2332 -0.02547 0.23528 -0.02986 C 0.23593 -0.03125 0.23684 -0.03218 0.2375 -0.0338 C 0.23828 -0.03588 0.24114 -0.04792 0.24127 -0.04838 C 0.24166 -0.05023 0.24231 -0.05185 0.2427 -0.05371 C 0.24309 -0.05556 0.24309 -0.05741 0.24349 -0.05903 C 0.24518 -0.06713 0.24453 -0.06204 0.24726 -0.06852 C 0.2483 -0.07107 0.24934 -0.07361 0.25026 -0.07639 C 0.25104 -0.07871 0.25169 -0.08102 0.25247 -0.0831 C 0.25299 -0.08449 0.25351 -0.08565 0.25403 -0.08704 C 0.25455 -0.08889 0.25481 -0.09097 0.25546 -0.09236 C 0.25612 -0.09375 0.25703 -0.09398 0.25768 -0.09514 C 0.25859 -0.0963 0.25911 -0.09792 0.26002 -0.09908 C 0.26315 -0.10347 0.26471 -0.1051 0.26823 -0.10718 C 0.26927 -0.10764 0.27018 -0.1081 0.27122 -0.10834 C 0.27643 -0.1081 0.28177 -0.10787 0.28698 -0.10718 C 0.28802 -0.10695 0.28893 -0.10625 0.28997 -0.10579 C 0.29127 -0.10533 0.29244 -0.10486 0.29375 -0.1044 C 0.29479 -0.10417 0.2957 -0.10347 0.29674 -0.10301 C 0.29843 -0.10255 0.30026 -0.10232 0.30195 -0.10185 C 0.30664 -0.0963 0.30156 -0.10162 0.30794 -0.09769 C 0.31731 -0.09236 0.30403 -0.09769 0.31471 -0.09375 C 0.31549 -0.09283 0.31614 -0.0919 0.31692 -0.09121 C 0.3177 -0.09051 0.31862 -0.09051 0.31927 -0.08982 C 0.32174 -0.08681 0.32122 -0.08542 0.32304 -0.08172 C 0.32369 -0.08033 0.32461 -0.0794 0.32526 -0.07778 C 0.32643 -0.07454 0.32695 -0.07037 0.32825 -0.06713 C 0.3302 -0.06204 0.32942 -0.06459 0.33046 -0.05903 C 0.33151 -0.0426 0.33229 -0.02616 0.33346 -0.00972 C 0.33359 -0.00834 0.33372 -0.00695 0.33424 -0.00579 C 0.33476 -0.00463 0.33567 -0.00394 0.33645 -0.00324 C 0.33698 -0.00185 0.33737 -0.00023 0.33802 0.00092 C 0.34427 0.01065 0.34023 0.00347 0.34479 0.0074 C 0.34557 0.00833 0.34622 0.00926 0.347 0.01018 C 0.35546 0.00972 0.36393 0.00972 0.37252 0.00879 C 0.37565 0.00856 0.37734 0.00532 0.37994 0.00208 L 0.38229 -0.00047 C 0.38554 -0.01204 0.38177 2.59259E-6 0.38593 -0.00972 C 0.38711 -0.01227 0.38802 -0.01505 0.38893 -0.01783 C 0.38945 -0.01922 0.38971 -0.02084 0.39049 -0.02176 C 0.39192 -0.02361 0.39349 -0.02523 0.39492 -0.02709 C 0.397 -0.02986 0.39869 -0.0331 0.40104 -0.03519 C 0.4069 -0.04028 0.40117 -0.03496 0.40703 -0.0419 C 0.4082 -0.04329 0.4095 -0.04445 0.41067 -0.04584 C 0.41224 -0.04746 0.41354 -0.05023 0.41523 -0.05116 L 0.41979 -0.05371 C 0.42825 -0.06505 0.41744 -0.05139 0.42578 -0.06042 C 0.43086 -0.06621 0.42656 -0.0632 0.43099 -0.06574 C 0.43424 -0.07014 0.43398 -0.07014 0.43776 -0.07385 C 0.43867 -0.07477 0.43971 -0.07593 0.44075 -0.07639 C 0.44192 -0.07709 0.44323 -0.07709 0.44453 -0.07778 C 0.45377 -0.08241 0.44414 -0.07894 0.45351 -0.08172 C 0.45546 -0.08079 0.45755 -0.08056 0.4595 -0.07917 C 0.46224 -0.07732 0.46875 -0.0676 0.46992 -0.06574 C 0.47122 -0.06412 0.47252 -0.06227 0.47369 -0.06042 C 0.47474 -0.05903 0.47604 -0.05834 0.47669 -0.05648 C 0.48333 -0.03866 0.47382 -0.06505 0.47903 -0.04838 C 0.47981 -0.0456 0.48099 -0.04306 0.48203 -0.04051 C 0.48242 -0.03912 0.4832 -0.03797 0.48346 -0.03658 C 0.48437 -0.03195 0.48424 -0.03172 0.48567 -0.02709 C 0.48619 -0.0257 0.48684 -0.02454 0.48724 -0.02315 C 0.48776 -0.02153 0.48815 -0.01945 0.48867 -0.01783 C 0.48919 -0.01644 0.48984 -0.01528 0.49023 -0.01389 C 0.49088 -0.01158 0.49127 -0.00949 0.49179 -0.00718 C 0.49257 -0.00324 0.49283 0.00115 0.49401 0.00486 C 0.49518 0.00879 0.49609 0.01412 0.49843 0.01551 C 0.49921 0.01597 0.5 0.0162 0.50078 0.0169 C 0.50156 0.01759 0.50221 0.01898 0.50299 0.01944 C 0.50885 0.02384 0.50924 0.02338 0.51497 0.02477 C 0.51875 0.0243 0.52252 0.02453 0.52617 0.02361 C 0.5276 0.02315 0.52877 0.02176 0.52994 0.02083 C 0.53151 0.0199 0.53307 0.01944 0.5345 0.01828 C 0.53867 0.01481 0.53724 0.01481 0.54049 0.01157 C 0.54192 0.00995 0.54349 0.00903 0.54492 0.0074 C 0.54726 0.00509 0.54948 0.00231 0.55169 -0.00047 C 0.55273 -0.00185 0.55364 -0.00347 0.55468 -0.0044 C 0.55638 -0.00602 0.55833 -0.00695 0.56002 -0.00857 C 0.56458 -0.0125 0.56263 -0.0125 0.56744 -0.01505 C 0.56875 -0.01574 0.57005 -0.01597 0.57122 -0.01644 C 0.57278 -0.01713 0.57421 -0.01829 0.57578 -0.01922 C 0.57799 -0.01875 0.58645 -0.01829 0.58997 -0.01644 C 0.59127 -0.01574 0.59244 -0.01459 0.59375 -0.01389 C 0.59544 -0.01273 0.59726 -0.01204 0.59895 -0.01111 C 0.6013 -0.00996 0.60351 -0.00834 0.60573 -0.00718 C 0.60677 -0.00672 0.60768 -0.00625 0.60872 -0.00579 C 0.61627 -0.00209 0.60455 -0.00741 0.61393 -0.00324 C 0.61497 -0.00185 0.61614 -0.0007 0.61692 0.00092 C 0.62539 0.01736 0.61901 0.00903 0.62448 0.01551 C 0.6276 0.02963 0.62369 0.01412 0.62968 0.03009 C 0.6302 0.03125 0.6302 0.03287 0.63046 0.03426 C 0.63112 0.0368 0.63216 0.03935 0.63268 0.04213 C 0.63554 0.05463 0.63424 0.05069 0.63567 0.05949 C 0.63593 0.06088 0.63632 0.06203 0.63645 0.06342 C 0.63684 0.06574 0.63698 0.06805 0.63724 0.07014 C 0.63776 0.07407 0.63841 0.07569 0.63945 0.0794 C 0.63971 0.08171 0.63984 0.08403 0.64023 0.08611 C 0.64062 0.08842 0.6414 0.09051 0.64166 0.09282 C 0.64218 0.09629 0.64218 0.1 0.64244 0.10347 C 0.64336 0.11365 0.64296 0.10671 0.64401 0.11551 C 0.64427 0.11805 0.64453 0.12083 0.64479 0.12338 C 0.64453 0.12963 0.64479 0.13611 0.64401 0.14213 C 0.64349 0.14606 0.64166 0.14907 0.64101 0.15278 C 0.64075 0.15416 0.64075 0.15578 0.64023 0.15671 C 0.63945 0.15856 0.63567 0.16574 0.63346 0.16736 C 0.63255 0.16828 0.63151 0.16828 0.63046 0.16875 C 0.62916 0.16944 0.62799 0.1706 0.62669 0.17153 C 0.59687 0.1699 0.58945 0.16875 0.55468 0.17153 C 0.55156 0.17176 0.54934 0.17407 0.54648 0.17546 C 0.54544 0.17592 0.54453 0.17639 0.54349 0.17685 C 0.5427 0.17778 0.54192 0.17824 0.54127 0.1794 C 0.54062 0.18055 0.5401 0.18194 0.53971 0.18356 C 0.53867 0.18703 0.5375 0.19028 0.53671 0.19421 C 0.53645 0.19537 0.53619 0.19676 0.53593 0.19815 C 0.53541 0.20115 0.53515 0.2044 0.5345 0.2074 C 0.53411 0.20903 0.53346 0.21018 0.53294 0.21134 C 0.53268 0.21319 0.53268 0.21504 0.53229 0.2169 C 0.53138 0.21967 0.52916 0.22477 0.52916 0.225 C 0.5289 0.22754 0.52838 0.23148 0.52773 0.23403 C 0.52734 0.23588 0.52669 0.2375 0.52617 0.23935 C 0.52565 0.24213 0.52526 0.2449 0.52474 0.24745 C 0.52421 0.24977 0.52369 0.25185 0.52317 0.25416 C 0.52291 0.25532 0.52278 0.25694 0.52252 0.2581 C 0.52213 0.25949 0.52135 0.26065 0.52096 0.26203 C 0.52044 0.26435 0.52005 0.26666 0.51953 0.26875 C 0.51914 0.27014 0.51836 0.27129 0.51796 0.27268 C 0.51627 0.27893 0.51862 0.27569 0.51497 0.28217 C 0.51432 0.28333 0.51341 0.28379 0.51276 0.28472 C 0.50976 0.28912 0.51106 0.28912 0.50742 0.29282 C 0.50677 0.29352 0.50599 0.29352 0.5052 0.29398 C 0.49948 0.29838 0.5052 0.29606 0.497 0.29815 C 0.48867 0.29722 0.48567 0.29768 0.47825 0.29398 C 0.47695 0.29352 0.47578 0.29213 0.47448 0.29143 C 0.46575 0.2868 0.47643 0.29444 0.46549 0.2875 C 0.46445 0.2868 0.46354 0.28565 0.4625 0.28472 C 0.46171 0.28426 0.46093 0.28403 0.46028 0.28333 C 0.45924 0.28264 0.4582 0.28148 0.45729 0.28078 C 0.45651 0.28032 0.45573 0.28009 0.45494 0.2794 C 0.4539 0.2787 0.45299 0.27754 0.45195 0.27685 C 0.44974 0.27523 0.44739 0.2743 0.44518 0.27268 C 0.44401 0.27199 0.4427 0.27106 0.44153 0.27014 C 0.44049 0.26921 0.43958 0.26805 0.43854 0.26736 C 0.43658 0.2662 0.4345 0.26574 0.43242 0.26481 C 0.43099 0.26389 0.42955 0.26273 0.42799 0.26203 C 0.41744 0.2574 0.42773 0.26319 0.42122 0.25949 C 0.41927 0.25995 0.41718 0.25972 0.41523 0.26088 C 0.41432 0.26111 0.4138 0.26273 0.41302 0.26342 C 0.41224 0.26412 0.41145 0.26435 0.41067 0.26481 C 0.40559 0.27407 0.40898 0.26713 0.40325 0.28217 C 0.40195 0.28518 0.39948 0.29143 0.39948 0.29166 C 0.39765 0.30115 0.40039 0.28842 0.39492 0.30347 C 0.39427 0.30555 0.39414 0.3081 0.39349 0.31018 C 0.39257 0.31296 0.39127 0.31528 0.39049 0.31805 C 0.38515 0.33565 0.39062 0.3206 0.38671 0.33264 C 0.38632 0.33403 0.38567 0.33541 0.38528 0.3368 C 0.38385 0.3412 0.3832 0.34606 0.38151 0.35 C 0.38073 0.35185 0.37994 0.35347 0.37929 0.35532 C 0.37213 0.37569 0.38476 0.34259 0.37552 0.36736 C 0.37474 0.36921 0.37408 0.37106 0.37317 0.37268 C 0.37265 0.37384 0.37174 0.37453 0.37096 0.37546 C 0.36901 0.37801 0.36705 0.38078 0.36497 0.38333 C 0.36354 0.38518 0.36054 0.38865 0.36054 0.38889 C 0.35703 0.38819 0.35351 0.38819 0.35 0.3875 C 0.34921 0.38727 0.34843 0.3868 0.34778 0.38611 C 0.33828 0.37615 0.3444 0.37963 0.33802 0.37685 C 0.33724 0.37546 0.33671 0.37361 0.33567 0.37268 C 0.33333 0.37037 0.32825 0.36736 0.32825 0.36759 C 0.32669 0.36528 0.32539 0.36273 0.32369 0.36065 C 0.32213 0.35856 0.31875 0.35671 0.31692 0.35532 C 0.31549 0.35416 0.31393 0.35278 0.3125 0.35139 L 0.27877 0.35278 C 0.27656 0.35301 0.27304 0.35833 0.272 0.35949 C 0.26718 0.36481 0.26901 0.36296 0.26302 0.36597 L 0.25625 0.37546 C 0.25403 0.37847 0.2483 0.38634 0.24726 0.39004 C 0.24674 0.3919 0.24622 0.39352 0.2457 0.39537 C 0.24518 0.39768 0.24492 0.4 0.24427 0.40208 C 0.24296 0.40602 0.24062 0.41157 0.23893 0.41528 C 0.2388 0.41666 0.23867 0.41805 0.23828 0.41944 C 0.23671 0.4243 0.23359 0.42916 0.23151 0.43264 C 0.22487 0.44444 0.23294 0.42963 0.22773 0.44074 C 0.22708 0.44213 0.22617 0.44328 0.22552 0.44467 C 0.22161 0.45301 0.2276 0.44444 0.21953 0.45393 L 0.21718 0.45671 C 0.21575 0.46088 0.21575 0.46134 0.21354 0.46481 C 0.2125 0.4662 0.21132 0.46713 0.21054 0.46875 C 0.20989 0.4699 0.2095 0.47153 0.20898 0.47268 C 0.20768 0.47546 0.20442 0.48055 0.20299 0.48194 C 0.20234 0.48287 0.20143 0.48287 0.20078 0.48333 C 0.19726 0.48958 0.19974 0.48588 0.19479 0.49143 C 0.19401 0.49213 0.19336 0.49328 0.19244 0.49398 C 0.19101 0.49514 0.18945 0.49583 0.18802 0.49676 L 0.1858 0.49815 C 0.18294 0.49768 0.1802 0.49745 0.17747 0.49676 C 0.17669 0.49653 0.17526 0.49537 0.17526 0.4956 L 0.17747 0.2581 L 0.08906 0.29815 L 0.08906 0.29838 " pathEditMode="relative" rAng="0" ptsTypes="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90" y="2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You try</a:t>
            </a:r>
            <a:r>
              <a:rPr lang="en-US" sz="3200" b="1" dirty="0">
                <a:solidFill>
                  <a:srgbClr val="FF0000"/>
                </a:solidFill>
              </a:rPr>
              <a:t>  </a:t>
            </a:r>
            <a:r>
              <a:rPr lang="en-US" sz="2400" dirty="0">
                <a:solidFill>
                  <a:srgbClr val="FF0000"/>
                </a:solidFill>
              </a:rPr>
              <a:t>*remember to click on the bug first before you add your animation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0715" y="2157166"/>
            <a:ext cx="2694666" cy="202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256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60"/>
    </mc:Choice>
    <mc:Fallback>
      <p:transition spd="slow" advTm="176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You try again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0715" y="2157166"/>
            <a:ext cx="2694666" cy="202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191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82"/>
    </mc:Choice>
    <mc:Fallback>
      <p:transition spd="slow" advTm="168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your show AUTOMATIC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the Slide show tab</a:t>
            </a:r>
          </a:p>
          <a:p>
            <a:r>
              <a:rPr lang="en-US" dirty="0"/>
              <a:t>You may have to practice this to get it right or how you like it</a:t>
            </a:r>
          </a:p>
          <a:p>
            <a:r>
              <a:rPr lang="en-US" dirty="0"/>
              <a:t>Click on </a:t>
            </a:r>
            <a:r>
              <a:rPr lang="en-US" dirty="0">
                <a:solidFill>
                  <a:srgbClr val="FF0000"/>
                </a:solidFill>
              </a:rPr>
              <a:t>Rehearse timings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20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90"/>
    </mc:Choice>
    <mc:Fallback>
      <p:transition spd="slow" advTm="189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3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120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AlphaBizzyBee</vt:lpstr>
      <vt:lpstr>Arial</vt:lpstr>
      <vt:lpstr>Calibri</vt:lpstr>
      <vt:lpstr>Calibri Light</vt:lpstr>
      <vt:lpstr>Office Theme</vt:lpstr>
      <vt:lpstr>Animations</vt:lpstr>
      <vt:lpstr>3 Types of Animations</vt:lpstr>
      <vt:lpstr>You try:*Remember to highlight or select first</vt:lpstr>
      <vt:lpstr>You try again</vt:lpstr>
      <vt:lpstr>Motion Path: Make your animation move in a direction or path</vt:lpstr>
      <vt:lpstr>You try  *remember to click on the bug first before you add your animation</vt:lpstr>
      <vt:lpstr>You try again</vt:lpstr>
      <vt:lpstr>Make your show AUTOMATIC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Animations</dc:title>
  <dc:creator>John Gebarowski</dc:creator>
  <cp:lastModifiedBy>John Gebarowski</cp:lastModifiedBy>
  <cp:revision>4</cp:revision>
  <dcterms:created xsi:type="dcterms:W3CDTF">2017-03-02T09:23:47Z</dcterms:created>
  <dcterms:modified xsi:type="dcterms:W3CDTF">2017-03-02T09:46:40Z</dcterms:modified>
</cp:coreProperties>
</file>