
<file path=[Content_Types].xml><?xml version="1.0" encoding="utf-8"?>
<Types xmlns="http://schemas.openxmlformats.org/package/2006/content-types">
  <Default Extension="png&amp;ehk=Tt43mzXjWiaxQJMLn2PPsA&amp;r=0&amp;pid=OfficeInsert" ContentType="image/png"/>
  <Default Extension="jpg&amp;ehk=YXdaoeV9PtPszKrVQI09Ow&amp;r=0&amp;pid=OfficeInsert" ContentType="image/jpeg"/>
  <Default Extension="jpeg" ContentType="image/jpeg"/>
  <Default Extension="rels" ContentType="application/vnd.openxmlformats-package.relationships+xml"/>
  <Default Extension="xml" ContentType="application/xml"/>
  <Default Extension="png&amp;ehk=2OGGkC7C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8" r:id="rId4"/>
    <p:sldId id="257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6D2F8D6-5D28-4734-A010-3E2716310EE7}" type="doc">
      <dgm:prSet loTypeId="urn:microsoft.com/office/officeart/2005/8/layout/h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76ED516-4601-4A47-8A88-2F97F500D67A}">
      <dgm:prSet/>
      <dgm:spPr/>
      <dgm:t>
        <a:bodyPr/>
        <a:lstStyle/>
        <a:p>
          <a:r>
            <a:rPr lang="en-US"/>
            <a:t>Paper</a:t>
          </a:r>
          <a:endParaRPr lang="en-US"/>
        </a:p>
      </dgm:t>
    </dgm:pt>
    <dgm:pt modelId="{0B2F7C29-7155-4D12-BB4C-E7D7DD2DD1C1}" type="parTrans" cxnId="{1C5118D1-BA16-4164-AF3D-BD1BB3774168}">
      <dgm:prSet/>
      <dgm:spPr/>
      <dgm:t>
        <a:bodyPr/>
        <a:lstStyle/>
        <a:p>
          <a:endParaRPr lang="en-US"/>
        </a:p>
      </dgm:t>
    </dgm:pt>
    <dgm:pt modelId="{7A9297AD-FAE6-477F-B520-70A1EED72E7F}" type="sibTrans" cxnId="{1C5118D1-BA16-4164-AF3D-BD1BB3774168}">
      <dgm:prSet/>
      <dgm:spPr/>
      <dgm:t>
        <a:bodyPr/>
        <a:lstStyle/>
        <a:p>
          <a:endParaRPr lang="en-US"/>
        </a:p>
      </dgm:t>
    </dgm:pt>
    <dgm:pt modelId="{5804AD7C-FEA7-494C-9553-17BBE6B67488}">
      <dgm:prSet/>
      <dgm:spPr/>
      <dgm:t>
        <a:bodyPr/>
        <a:lstStyle/>
        <a:p>
          <a:r>
            <a:rPr lang="en-US" dirty="0"/>
            <a:t>newspapers</a:t>
          </a:r>
        </a:p>
      </dgm:t>
    </dgm:pt>
    <dgm:pt modelId="{6CCFBF5F-F4C1-4ECA-88B3-B728FA1277F0}" type="parTrans" cxnId="{CE378BC5-FF99-42FE-B821-8261840946D5}">
      <dgm:prSet/>
      <dgm:spPr/>
      <dgm:t>
        <a:bodyPr/>
        <a:lstStyle/>
        <a:p>
          <a:endParaRPr lang="en-US"/>
        </a:p>
      </dgm:t>
    </dgm:pt>
    <dgm:pt modelId="{A14C0C7F-1AD5-4882-82BB-7A1DF5683A75}" type="sibTrans" cxnId="{CE378BC5-FF99-42FE-B821-8261840946D5}">
      <dgm:prSet/>
      <dgm:spPr/>
      <dgm:t>
        <a:bodyPr/>
        <a:lstStyle/>
        <a:p>
          <a:endParaRPr lang="en-US"/>
        </a:p>
      </dgm:t>
    </dgm:pt>
    <dgm:pt modelId="{1854B562-5FCD-4ACF-9A41-31396A16798C}">
      <dgm:prSet/>
      <dgm:spPr/>
      <dgm:t>
        <a:bodyPr/>
        <a:lstStyle/>
        <a:p>
          <a:r>
            <a:rPr lang="en-US"/>
            <a:t>Cans</a:t>
          </a:r>
          <a:endParaRPr lang="en-US"/>
        </a:p>
      </dgm:t>
    </dgm:pt>
    <dgm:pt modelId="{C28DCCD5-8D35-4B95-9971-0C61464467BD}" type="parTrans" cxnId="{82A5895B-0F6E-450E-8E5C-516535C4510E}">
      <dgm:prSet/>
      <dgm:spPr/>
      <dgm:t>
        <a:bodyPr/>
        <a:lstStyle/>
        <a:p>
          <a:endParaRPr lang="en-US"/>
        </a:p>
      </dgm:t>
    </dgm:pt>
    <dgm:pt modelId="{2EA786B6-6E0E-4203-9D2A-47287A833BC1}" type="sibTrans" cxnId="{82A5895B-0F6E-450E-8E5C-516535C4510E}">
      <dgm:prSet/>
      <dgm:spPr/>
      <dgm:t>
        <a:bodyPr/>
        <a:lstStyle/>
        <a:p>
          <a:endParaRPr lang="en-US"/>
        </a:p>
      </dgm:t>
    </dgm:pt>
    <dgm:pt modelId="{C91DC801-3848-4494-9BF6-CA3A180A7626}">
      <dgm:prSet/>
      <dgm:spPr/>
      <dgm:t>
        <a:bodyPr/>
        <a:lstStyle/>
        <a:p>
          <a:r>
            <a:rPr lang="en-US" dirty="0"/>
            <a:t>Pop </a:t>
          </a:r>
        </a:p>
      </dgm:t>
    </dgm:pt>
    <dgm:pt modelId="{098DC9CE-1A24-41AB-86F0-9AA712A3D20F}" type="parTrans" cxnId="{3C961C6C-1B52-4F13-8FBE-B449C3677E0B}">
      <dgm:prSet/>
      <dgm:spPr/>
      <dgm:t>
        <a:bodyPr/>
        <a:lstStyle/>
        <a:p>
          <a:endParaRPr lang="en-US"/>
        </a:p>
      </dgm:t>
    </dgm:pt>
    <dgm:pt modelId="{813DBED3-0200-4796-B152-1E0F49E80DD3}" type="sibTrans" cxnId="{3C961C6C-1B52-4F13-8FBE-B449C3677E0B}">
      <dgm:prSet/>
      <dgm:spPr/>
      <dgm:t>
        <a:bodyPr/>
        <a:lstStyle/>
        <a:p>
          <a:endParaRPr lang="en-US"/>
        </a:p>
      </dgm:t>
    </dgm:pt>
    <dgm:pt modelId="{7C88C535-027F-4C02-89DB-E220F6AD759B}">
      <dgm:prSet/>
      <dgm:spPr/>
      <dgm:t>
        <a:bodyPr/>
        <a:lstStyle/>
        <a:p>
          <a:r>
            <a:rPr lang="en-US"/>
            <a:t>Plastic</a:t>
          </a:r>
          <a:endParaRPr lang="en-US"/>
        </a:p>
      </dgm:t>
    </dgm:pt>
    <dgm:pt modelId="{18C7EAD8-991F-4A68-A511-41FE4E240429}" type="parTrans" cxnId="{58E282CC-5F96-47B1-8B72-806CFC9108FB}">
      <dgm:prSet/>
      <dgm:spPr/>
      <dgm:t>
        <a:bodyPr/>
        <a:lstStyle/>
        <a:p>
          <a:endParaRPr lang="en-US"/>
        </a:p>
      </dgm:t>
    </dgm:pt>
    <dgm:pt modelId="{074E8E4B-08A0-445C-8FFE-A4E5040BA001}" type="sibTrans" cxnId="{58E282CC-5F96-47B1-8B72-806CFC9108FB}">
      <dgm:prSet/>
      <dgm:spPr/>
      <dgm:t>
        <a:bodyPr/>
        <a:lstStyle/>
        <a:p>
          <a:endParaRPr lang="en-US"/>
        </a:p>
      </dgm:t>
    </dgm:pt>
    <dgm:pt modelId="{BCC09AB6-5EF2-4E2B-A2B5-644C8B81370A}">
      <dgm:prSet/>
      <dgm:spPr/>
      <dgm:t>
        <a:bodyPr/>
        <a:lstStyle/>
        <a:p>
          <a:r>
            <a:rPr lang="en-US" dirty="0"/>
            <a:t>Bags</a:t>
          </a:r>
        </a:p>
      </dgm:t>
    </dgm:pt>
    <dgm:pt modelId="{058EF4C1-D05A-4424-93A8-A47EEE51A3F3}" type="parTrans" cxnId="{2B1C19B9-4DBE-4642-A205-7BDDBDC4033E}">
      <dgm:prSet/>
      <dgm:spPr/>
      <dgm:t>
        <a:bodyPr/>
        <a:lstStyle/>
        <a:p>
          <a:endParaRPr lang="en-US"/>
        </a:p>
      </dgm:t>
    </dgm:pt>
    <dgm:pt modelId="{80822A2D-A3F8-430E-ACDE-E31F96443868}" type="sibTrans" cxnId="{2B1C19B9-4DBE-4642-A205-7BDDBDC4033E}">
      <dgm:prSet/>
      <dgm:spPr/>
      <dgm:t>
        <a:bodyPr/>
        <a:lstStyle/>
        <a:p>
          <a:endParaRPr lang="en-US"/>
        </a:p>
      </dgm:t>
    </dgm:pt>
    <dgm:pt modelId="{6F7BF2D0-E3CE-46CD-A80F-920F3D9C470F}" type="pres">
      <dgm:prSet presAssocID="{56D2F8D6-5D28-4734-A010-3E2716310EE7}" presName="linearFlow" presStyleCnt="0">
        <dgm:presLayoutVars>
          <dgm:dir/>
          <dgm:animLvl val="lvl"/>
          <dgm:resizeHandles/>
        </dgm:presLayoutVars>
      </dgm:prSet>
      <dgm:spPr/>
    </dgm:pt>
    <dgm:pt modelId="{CDA0E76B-2E46-4CB4-A713-635BE84EA35C}" type="pres">
      <dgm:prSet presAssocID="{F76ED516-4601-4A47-8A88-2F97F500D67A}" presName="compositeNode" presStyleCnt="0">
        <dgm:presLayoutVars>
          <dgm:bulletEnabled val="1"/>
        </dgm:presLayoutVars>
      </dgm:prSet>
      <dgm:spPr/>
    </dgm:pt>
    <dgm:pt modelId="{72A39CEB-3B34-4581-9C0B-C061AD5C122B}" type="pres">
      <dgm:prSet presAssocID="{F76ED516-4601-4A47-8A88-2F97F500D67A}" presName="image" presStyleLbl="fgImgPlace1" presStyleIdx="0" presStyleCnt="3"/>
      <dgm:spPr/>
    </dgm:pt>
    <dgm:pt modelId="{290D62E8-A964-4C2A-8C40-0983E1CCEAED}" type="pres">
      <dgm:prSet presAssocID="{F76ED516-4601-4A47-8A88-2F97F500D67A}" presName="childNode" presStyleLbl="node1" presStyleIdx="0" presStyleCnt="3" custLinFactNeighborX="-1029">
        <dgm:presLayoutVars>
          <dgm:bulletEnabled val="1"/>
        </dgm:presLayoutVars>
      </dgm:prSet>
      <dgm:spPr/>
    </dgm:pt>
    <dgm:pt modelId="{2A877980-3932-4CE6-80FD-E8F53AA0331F}" type="pres">
      <dgm:prSet presAssocID="{F76ED516-4601-4A47-8A88-2F97F500D67A}" presName="parentNode" presStyleLbl="revTx" presStyleIdx="0" presStyleCnt="3">
        <dgm:presLayoutVars>
          <dgm:chMax val="0"/>
          <dgm:bulletEnabled val="1"/>
        </dgm:presLayoutVars>
      </dgm:prSet>
      <dgm:spPr/>
    </dgm:pt>
    <dgm:pt modelId="{7AA06DA6-073B-410E-B6CA-690EFAA2BA9A}" type="pres">
      <dgm:prSet presAssocID="{7A9297AD-FAE6-477F-B520-70A1EED72E7F}" presName="sibTrans" presStyleCnt="0"/>
      <dgm:spPr/>
    </dgm:pt>
    <dgm:pt modelId="{9A4FC150-4658-4507-A9F5-885EF7B95C65}" type="pres">
      <dgm:prSet presAssocID="{1854B562-5FCD-4ACF-9A41-31396A16798C}" presName="compositeNode" presStyleCnt="0">
        <dgm:presLayoutVars>
          <dgm:bulletEnabled val="1"/>
        </dgm:presLayoutVars>
      </dgm:prSet>
      <dgm:spPr/>
    </dgm:pt>
    <dgm:pt modelId="{9A9F15C3-BD1D-4A88-89A6-E95B88F0D5F6}" type="pres">
      <dgm:prSet presAssocID="{1854B562-5FCD-4ACF-9A41-31396A16798C}" presName="image" presStyleLbl="fgImgPlace1" presStyleIdx="1" presStyleCnt="3"/>
      <dgm:spPr/>
    </dgm:pt>
    <dgm:pt modelId="{F573C3DD-DE34-4501-8580-D79F8A5F9690}" type="pres">
      <dgm:prSet presAssocID="{1854B562-5FCD-4ACF-9A41-31396A16798C}" presName="childNode" presStyleLbl="node1" presStyleIdx="1" presStyleCnt="3">
        <dgm:presLayoutVars>
          <dgm:bulletEnabled val="1"/>
        </dgm:presLayoutVars>
      </dgm:prSet>
      <dgm:spPr/>
    </dgm:pt>
    <dgm:pt modelId="{D714CA6F-C8F2-46A3-9001-FBC321DC5EA3}" type="pres">
      <dgm:prSet presAssocID="{1854B562-5FCD-4ACF-9A41-31396A16798C}" presName="parentNode" presStyleLbl="revTx" presStyleIdx="1" presStyleCnt="3">
        <dgm:presLayoutVars>
          <dgm:chMax val="0"/>
          <dgm:bulletEnabled val="1"/>
        </dgm:presLayoutVars>
      </dgm:prSet>
      <dgm:spPr/>
    </dgm:pt>
    <dgm:pt modelId="{83782E06-C60B-4E68-98CA-B8C9752677E1}" type="pres">
      <dgm:prSet presAssocID="{2EA786B6-6E0E-4203-9D2A-47287A833BC1}" presName="sibTrans" presStyleCnt="0"/>
      <dgm:spPr/>
    </dgm:pt>
    <dgm:pt modelId="{6B4527E0-C276-490A-8699-0033EE161163}" type="pres">
      <dgm:prSet presAssocID="{7C88C535-027F-4C02-89DB-E220F6AD759B}" presName="compositeNode" presStyleCnt="0">
        <dgm:presLayoutVars>
          <dgm:bulletEnabled val="1"/>
        </dgm:presLayoutVars>
      </dgm:prSet>
      <dgm:spPr/>
    </dgm:pt>
    <dgm:pt modelId="{9BD63D0E-7812-4A6A-B9B5-A1D9F885471D}" type="pres">
      <dgm:prSet presAssocID="{7C88C535-027F-4C02-89DB-E220F6AD759B}" presName="image" presStyleLbl="fgImgPlace1" presStyleIdx="2" presStyleCnt="3"/>
      <dgm:spPr/>
    </dgm:pt>
    <dgm:pt modelId="{30661CB5-801C-4AA5-9B16-AB8AAE61C263}" type="pres">
      <dgm:prSet presAssocID="{7C88C535-027F-4C02-89DB-E220F6AD759B}" presName="childNode" presStyleLbl="node1" presStyleIdx="2" presStyleCnt="3">
        <dgm:presLayoutVars>
          <dgm:bulletEnabled val="1"/>
        </dgm:presLayoutVars>
      </dgm:prSet>
      <dgm:spPr/>
    </dgm:pt>
    <dgm:pt modelId="{7484E3A1-3504-4440-A9C9-30970C02AC7A}" type="pres">
      <dgm:prSet presAssocID="{7C88C535-027F-4C02-89DB-E220F6AD759B}" presName="parentNode" presStyleLbl="revTx" presStyleIdx="2" presStyleCnt="3">
        <dgm:presLayoutVars>
          <dgm:chMax val="0"/>
          <dgm:bulletEnabled val="1"/>
        </dgm:presLayoutVars>
      </dgm:prSet>
      <dgm:spPr/>
    </dgm:pt>
  </dgm:ptLst>
  <dgm:cxnLst>
    <dgm:cxn modelId="{2585C10F-80BC-45EF-A1B6-67447119841B}" type="presOf" srcId="{7C88C535-027F-4C02-89DB-E220F6AD759B}" destId="{7484E3A1-3504-4440-A9C9-30970C02AC7A}" srcOrd="0" destOrd="0" presId="urn:microsoft.com/office/officeart/2005/8/layout/hList2"/>
    <dgm:cxn modelId="{82A5895B-0F6E-450E-8E5C-516535C4510E}" srcId="{56D2F8D6-5D28-4734-A010-3E2716310EE7}" destId="{1854B562-5FCD-4ACF-9A41-31396A16798C}" srcOrd="1" destOrd="0" parTransId="{C28DCCD5-8D35-4B95-9971-0C61464467BD}" sibTransId="{2EA786B6-6E0E-4203-9D2A-47287A833BC1}"/>
    <dgm:cxn modelId="{64096444-120D-40F4-9BC7-8BC479CDD44D}" type="presOf" srcId="{1854B562-5FCD-4ACF-9A41-31396A16798C}" destId="{D714CA6F-C8F2-46A3-9001-FBC321DC5EA3}" srcOrd="0" destOrd="0" presId="urn:microsoft.com/office/officeart/2005/8/layout/hList2"/>
    <dgm:cxn modelId="{3C961C6C-1B52-4F13-8FBE-B449C3677E0B}" srcId="{1854B562-5FCD-4ACF-9A41-31396A16798C}" destId="{C91DC801-3848-4494-9BF6-CA3A180A7626}" srcOrd="0" destOrd="0" parTransId="{098DC9CE-1A24-41AB-86F0-9AA712A3D20F}" sibTransId="{813DBED3-0200-4796-B152-1E0F49E80DD3}"/>
    <dgm:cxn modelId="{25078D54-16A5-4932-B5EB-3A704877EB47}" type="presOf" srcId="{BCC09AB6-5EF2-4E2B-A2B5-644C8B81370A}" destId="{30661CB5-801C-4AA5-9B16-AB8AAE61C263}" srcOrd="0" destOrd="0" presId="urn:microsoft.com/office/officeart/2005/8/layout/hList2"/>
    <dgm:cxn modelId="{51491C89-2366-4AAB-A80C-B0A0CBBD9AC1}" type="presOf" srcId="{F76ED516-4601-4A47-8A88-2F97F500D67A}" destId="{2A877980-3932-4CE6-80FD-E8F53AA0331F}" srcOrd="0" destOrd="0" presId="urn:microsoft.com/office/officeart/2005/8/layout/hList2"/>
    <dgm:cxn modelId="{8E0EE9A1-D09E-4DCE-8CBE-4BDF5AA51F35}" type="presOf" srcId="{5804AD7C-FEA7-494C-9553-17BBE6B67488}" destId="{290D62E8-A964-4C2A-8C40-0983E1CCEAED}" srcOrd="0" destOrd="0" presId="urn:microsoft.com/office/officeart/2005/8/layout/hList2"/>
    <dgm:cxn modelId="{AF518AA5-B4D6-4809-9FA4-E8C414385D1B}" type="presOf" srcId="{C91DC801-3848-4494-9BF6-CA3A180A7626}" destId="{F573C3DD-DE34-4501-8580-D79F8A5F9690}" srcOrd="0" destOrd="0" presId="urn:microsoft.com/office/officeart/2005/8/layout/hList2"/>
    <dgm:cxn modelId="{2B1C19B9-4DBE-4642-A205-7BDDBDC4033E}" srcId="{7C88C535-027F-4C02-89DB-E220F6AD759B}" destId="{BCC09AB6-5EF2-4E2B-A2B5-644C8B81370A}" srcOrd="0" destOrd="0" parTransId="{058EF4C1-D05A-4424-93A8-A47EEE51A3F3}" sibTransId="{80822A2D-A3F8-430E-ACDE-E31F96443868}"/>
    <dgm:cxn modelId="{CE378BC5-FF99-42FE-B821-8261840946D5}" srcId="{F76ED516-4601-4A47-8A88-2F97F500D67A}" destId="{5804AD7C-FEA7-494C-9553-17BBE6B67488}" srcOrd="0" destOrd="0" parTransId="{6CCFBF5F-F4C1-4ECA-88B3-B728FA1277F0}" sibTransId="{A14C0C7F-1AD5-4882-82BB-7A1DF5683A75}"/>
    <dgm:cxn modelId="{58E282CC-5F96-47B1-8B72-806CFC9108FB}" srcId="{56D2F8D6-5D28-4734-A010-3E2716310EE7}" destId="{7C88C535-027F-4C02-89DB-E220F6AD759B}" srcOrd="2" destOrd="0" parTransId="{18C7EAD8-991F-4A68-A511-41FE4E240429}" sibTransId="{074E8E4B-08A0-445C-8FFE-A4E5040BA001}"/>
    <dgm:cxn modelId="{1C5118D1-BA16-4164-AF3D-BD1BB3774168}" srcId="{56D2F8D6-5D28-4734-A010-3E2716310EE7}" destId="{F76ED516-4601-4A47-8A88-2F97F500D67A}" srcOrd="0" destOrd="0" parTransId="{0B2F7C29-7155-4D12-BB4C-E7D7DD2DD1C1}" sibTransId="{7A9297AD-FAE6-477F-B520-70A1EED72E7F}"/>
    <dgm:cxn modelId="{E3A438DA-7F27-4C41-8EB5-98DA55370F16}" type="presOf" srcId="{56D2F8D6-5D28-4734-A010-3E2716310EE7}" destId="{6F7BF2D0-E3CE-46CD-A80F-920F3D9C470F}" srcOrd="0" destOrd="0" presId="urn:microsoft.com/office/officeart/2005/8/layout/hList2"/>
    <dgm:cxn modelId="{FF704C37-AB8D-41DE-96D9-5CD422699384}" type="presParOf" srcId="{6F7BF2D0-E3CE-46CD-A80F-920F3D9C470F}" destId="{CDA0E76B-2E46-4CB4-A713-635BE84EA35C}" srcOrd="0" destOrd="0" presId="urn:microsoft.com/office/officeart/2005/8/layout/hList2"/>
    <dgm:cxn modelId="{5177AD87-4E1E-4014-AF86-CEE314F88594}" type="presParOf" srcId="{CDA0E76B-2E46-4CB4-A713-635BE84EA35C}" destId="{72A39CEB-3B34-4581-9C0B-C061AD5C122B}" srcOrd="0" destOrd="0" presId="urn:microsoft.com/office/officeart/2005/8/layout/hList2"/>
    <dgm:cxn modelId="{6C2076D7-32F9-4439-A3DC-8458CE139066}" type="presParOf" srcId="{CDA0E76B-2E46-4CB4-A713-635BE84EA35C}" destId="{290D62E8-A964-4C2A-8C40-0983E1CCEAED}" srcOrd="1" destOrd="0" presId="urn:microsoft.com/office/officeart/2005/8/layout/hList2"/>
    <dgm:cxn modelId="{B2C5ECFE-254A-4EAC-9ECD-8AABDE89C071}" type="presParOf" srcId="{CDA0E76B-2E46-4CB4-A713-635BE84EA35C}" destId="{2A877980-3932-4CE6-80FD-E8F53AA0331F}" srcOrd="2" destOrd="0" presId="urn:microsoft.com/office/officeart/2005/8/layout/hList2"/>
    <dgm:cxn modelId="{5A0FD3CA-3847-4D59-A7D8-0E43F66322C0}" type="presParOf" srcId="{6F7BF2D0-E3CE-46CD-A80F-920F3D9C470F}" destId="{7AA06DA6-073B-410E-B6CA-690EFAA2BA9A}" srcOrd="1" destOrd="0" presId="urn:microsoft.com/office/officeart/2005/8/layout/hList2"/>
    <dgm:cxn modelId="{5785E2FD-64C3-4F4F-848F-72C786D6EFB9}" type="presParOf" srcId="{6F7BF2D0-E3CE-46CD-A80F-920F3D9C470F}" destId="{9A4FC150-4658-4507-A9F5-885EF7B95C65}" srcOrd="2" destOrd="0" presId="urn:microsoft.com/office/officeart/2005/8/layout/hList2"/>
    <dgm:cxn modelId="{302B5515-FD5D-4769-A9D7-07651F44674D}" type="presParOf" srcId="{9A4FC150-4658-4507-A9F5-885EF7B95C65}" destId="{9A9F15C3-BD1D-4A88-89A6-E95B88F0D5F6}" srcOrd="0" destOrd="0" presId="urn:microsoft.com/office/officeart/2005/8/layout/hList2"/>
    <dgm:cxn modelId="{AFFA34C1-C0C0-45C0-88E9-FF71FB74B8E1}" type="presParOf" srcId="{9A4FC150-4658-4507-A9F5-885EF7B95C65}" destId="{F573C3DD-DE34-4501-8580-D79F8A5F9690}" srcOrd="1" destOrd="0" presId="urn:microsoft.com/office/officeart/2005/8/layout/hList2"/>
    <dgm:cxn modelId="{58F2DF81-E1C2-4BBF-8C46-38D48F7FEFC5}" type="presParOf" srcId="{9A4FC150-4658-4507-A9F5-885EF7B95C65}" destId="{D714CA6F-C8F2-46A3-9001-FBC321DC5EA3}" srcOrd="2" destOrd="0" presId="urn:microsoft.com/office/officeart/2005/8/layout/hList2"/>
    <dgm:cxn modelId="{5CA91F2B-32D5-499C-B465-4FE78783AEA1}" type="presParOf" srcId="{6F7BF2D0-E3CE-46CD-A80F-920F3D9C470F}" destId="{83782E06-C60B-4E68-98CA-B8C9752677E1}" srcOrd="3" destOrd="0" presId="urn:microsoft.com/office/officeart/2005/8/layout/hList2"/>
    <dgm:cxn modelId="{EBD42901-4252-49F0-8115-12BF9D923C7F}" type="presParOf" srcId="{6F7BF2D0-E3CE-46CD-A80F-920F3D9C470F}" destId="{6B4527E0-C276-490A-8699-0033EE161163}" srcOrd="4" destOrd="0" presId="urn:microsoft.com/office/officeart/2005/8/layout/hList2"/>
    <dgm:cxn modelId="{3C52531D-9A4D-4C0C-ADD0-CAE14C1365E1}" type="presParOf" srcId="{6B4527E0-C276-490A-8699-0033EE161163}" destId="{9BD63D0E-7812-4A6A-B9B5-A1D9F885471D}" srcOrd="0" destOrd="0" presId="urn:microsoft.com/office/officeart/2005/8/layout/hList2"/>
    <dgm:cxn modelId="{149554EE-E584-44C2-8BDD-C04C31E846F8}" type="presParOf" srcId="{6B4527E0-C276-490A-8699-0033EE161163}" destId="{30661CB5-801C-4AA5-9B16-AB8AAE61C263}" srcOrd="1" destOrd="0" presId="urn:microsoft.com/office/officeart/2005/8/layout/hList2"/>
    <dgm:cxn modelId="{CC988FF9-379A-415B-8641-027D8ABEEE62}" type="presParOf" srcId="{6B4527E0-C276-490A-8699-0033EE161163}" destId="{7484E3A1-3504-4440-A9C9-30970C02AC7A}" srcOrd="2" destOrd="0" presId="urn:microsoft.com/office/officeart/2005/8/layout/h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877980-3932-4CE6-80FD-E8F53AA0331F}">
      <dsp:nvSpPr>
        <dsp:cNvPr id="0" name=""/>
        <dsp:cNvSpPr/>
      </dsp:nvSpPr>
      <dsp:spPr>
        <a:xfrm rot="16200000">
          <a:off x="-1383004" y="2256453"/>
          <a:ext cx="3394043" cy="5049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45295" bIns="0" numCol="1" spcCol="1270" anchor="t" anchorCtr="0">
          <a:noAutofit/>
        </a:bodyPr>
        <a:lstStyle/>
        <a:p>
          <a:pPr marL="0" lvl="0" indent="0" algn="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/>
            <a:t>Paper</a:t>
          </a:r>
          <a:endParaRPr lang="en-US" sz="3600" kern="1200"/>
        </a:p>
      </dsp:txBody>
      <dsp:txXfrm>
        <a:off x="-1383004" y="2256453"/>
        <a:ext cx="3394043" cy="504901"/>
      </dsp:txXfrm>
    </dsp:sp>
    <dsp:sp modelId="{290D62E8-A964-4C2A-8C40-0983E1CCEAED}">
      <dsp:nvSpPr>
        <dsp:cNvPr id="0" name=""/>
        <dsp:cNvSpPr/>
      </dsp:nvSpPr>
      <dsp:spPr>
        <a:xfrm>
          <a:off x="540588" y="811881"/>
          <a:ext cx="2514943" cy="339404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8920" tIns="445295" rIns="248920" bIns="248920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700" kern="1200" dirty="0"/>
            <a:t>newspapers</a:t>
          </a:r>
        </a:p>
      </dsp:txBody>
      <dsp:txXfrm>
        <a:off x="540588" y="811881"/>
        <a:ext cx="2514943" cy="3394043"/>
      </dsp:txXfrm>
    </dsp:sp>
    <dsp:sp modelId="{72A39CEB-3B34-4581-9C0B-C061AD5C122B}">
      <dsp:nvSpPr>
        <dsp:cNvPr id="0" name=""/>
        <dsp:cNvSpPr/>
      </dsp:nvSpPr>
      <dsp:spPr>
        <a:xfrm>
          <a:off x="61566" y="145412"/>
          <a:ext cx="1009802" cy="1009802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14CA6F-C8F2-46A3-9001-FBC321DC5EA3}">
      <dsp:nvSpPr>
        <dsp:cNvPr id="0" name=""/>
        <dsp:cNvSpPr/>
      </dsp:nvSpPr>
      <dsp:spPr>
        <a:xfrm rot="16200000">
          <a:off x="2303306" y="2256453"/>
          <a:ext cx="3394043" cy="5049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45295" bIns="0" numCol="1" spcCol="1270" anchor="t" anchorCtr="0">
          <a:noAutofit/>
        </a:bodyPr>
        <a:lstStyle/>
        <a:p>
          <a:pPr marL="0" lvl="0" indent="0" algn="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/>
            <a:t>Cans</a:t>
          </a:r>
          <a:endParaRPr lang="en-US" sz="3600" kern="1200"/>
        </a:p>
      </dsp:txBody>
      <dsp:txXfrm>
        <a:off x="2303306" y="2256453"/>
        <a:ext cx="3394043" cy="504901"/>
      </dsp:txXfrm>
    </dsp:sp>
    <dsp:sp modelId="{F573C3DD-DE34-4501-8580-D79F8A5F9690}">
      <dsp:nvSpPr>
        <dsp:cNvPr id="0" name=""/>
        <dsp:cNvSpPr/>
      </dsp:nvSpPr>
      <dsp:spPr>
        <a:xfrm>
          <a:off x="4252779" y="811881"/>
          <a:ext cx="2514943" cy="339404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8920" tIns="445295" rIns="248920" bIns="248920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700" kern="1200" dirty="0"/>
            <a:t>Pop </a:t>
          </a:r>
        </a:p>
      </dsp:txBody>
      <dsp:txXfrm>
        <a:off x="4252779" y="811881"/>
        <a:ext cx="2514943" cy="3394043"/>
      </dsp:txXfrm>
    </dsp:sp>
    <dsp:sp modelId="{9A9F15C3-BD1D-4A88-89A6-E95B88F0D5F6}">
      <dsp:nvSpPr>
        <dsp:cNvPr id="0" name=""/>
        <dsp:cNvSpPr/>
      </dsp:nvSpPr>
      <dsp:spPr>
        <a:xfrm>
          <a:off x="3747877" y="145412"/>
          <a:ext cx="1009802" cy="1009802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84E3A1-3504-4440-A9C9-30970C02AC7A}">
      <dsp:nvSpPr>
        <dsp:cNvPr id="0" name=""/>
        <dsp:cNvSpPr/>
      </dsp:nvSpPr>
      <dsp:spPr>
        <a:xfrm rot="16200000">
          <a:off x="5989618" y="2256453"/>
          <a:ext cx="3394043" cy="5049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45295" bIns="0" numCol="1" spcCol="1270" anchor="t" anchorCtr="0">
          <a:noAutofit/>
        </a:bodyPr>
        <a:lstStyle/>
        <a:p>
          <a:pPr marL="0" lvl="0" indent="0" algn="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/>
            <a:t>Plastic</a:t>
          </a:r>
          <a:endParaRPr lang="en-US" sz="3600" kern="1200"/>
        </a:p>
      </dsp:txBody>
      <dsp:txXfrm>
        <a:off x="5989618" y="2256453"/>
        <a:ext cx="3394043" cy="504901"/>
      </dsp:txXfrm>
    </dsp:sp>
    <dsp:sp modelId="{30661CB5-801C-4AA5-9B16-AB8AAE61C263}">
      <dsp:nvSpPr>
        <dsp:cNvPr id="0" name=""/>
        <dsp:cNvSpPr/>
      </dsp:nvSpPr>
      <dsp:spPr>
        <a:xfrm>
          <a:off x="7939090" y="811881"/>
          <a:ext cx="2514943" cy="339404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8920" tIns="445295" rIns="248920" bIns="248920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700" kern="1200" dirty="0"/>
            <a:t>Bags</a:t>
          </a:r>
        </a:p>
      </dsp:txBody>
      <dsp:txXfrm>
        <a:off x="7939090" y="811881"/>
        <a:ext cx="2514943" cy="3394043"/>
      </dsp:txXfrm>
    </dsp:sp>
    <dsp:sp modelId="{9BD63D0E-7812-4A6A-B9B5-A1D9F885471D}">
      <dsp:nvSpPr>
        <dsp:cNvPr id="0" name=""/>
        <dsp:cNvSpPr/>
      </dsp:nvSpPr>
      <dsp:spPr>
        <a:xfrm>
          <a:off x="7434189" y="145412"/>
          <a:ext cx="1009802" cy="1009802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8664E-F838-4514-B59C-A223BD56F938}" type="datetimeFigureOut">
              <a:rPr lang="en-US" smtClean="0"/>
              <a:t>4/2/2017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CA5DB-C9F5-448F-8BCF-D17B35B669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1721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8664E-F838-4514-B59C-A223BD56F938}" type="datetimeFigureOut">
              <a:rPr lang="en-US" smtClean="0"/>
              <a:t>4/2/2017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CA5DB-C9F5-448F-8BCF-D17B35B669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2565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8664E-F838-4514-B59C-A223BD56F938}" type="datetimeFigureOut">
              <a:rPr lang="en-US" smtClean="0"/>
              <a:t>4/2/2017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CA5DB-C9F5-448F-8BCF-D17B35B669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269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8664E-F838-4514-B59C-A223BD56F938}" type="datetimeFigureOut">
              <a:rPr lang="en-US" smtClean="0"/>
              <a:t>4/2/2017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CA5DB-C9F5-448F-8BCF-D17B35B669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8274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8664E-F838-4514-B59C-A223BD56F938}" type="datetimeFigureOut">
              <a:rPr lang="en-US" smtClean="0"/>
              <a:t>4/2/2017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CA5DB-C9F5-448F-8BCF-D17B35B669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4761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8664E-F838-4514-B59C-A223BD56F938}" type="datetimeFigureOut">
              <a:rPr lang="en-US" smtClean="0"/>
              <a:t>4/2/2017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CA5DB-C9F5-448F-8BCF-D17B35B669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14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8664E-F838-4514-B59C-A223BD56F938}" type="datetimeFigureOut">
              <a:rPr lang="en-US" smtClean="0"/>
              <a:t>4/2/2017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CA5DB-C9F5-448F-8BCF-D17B35B669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3480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8664E-F838-4514-B59C-A223BD56F938}" type="datetimeFigureOut">
              <a:rPr lang="en-US" smtClean="0"/>
              <a:t>4/2/2017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CA5DB-C9F5-448F-8BCF-D17B35B669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5972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8664E-F838-4514-B59C-A223BD56F938}" type="datetimeFigureOut">
              <a:rPr lang="en-US" smtClean="0"/>
              <a:t>4/2/2017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CA5DB-C9F5-448F-8BCF-D17B35B669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067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8664E-F838-4514-B59C-A223BD56F938}" type="datetimeFigureOut">
              <a:rPr lang="en-US" smtClean="0"/>
              <a:t>4/2/2017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CA5DB-C9F5-448F-8BCF-D17B35B669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5608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8664E-F838-4514-B59C-A223BD56F938}" type="datetimeFigureOut">
              <a:rPr lang="en-US" smtClean="0"/>
              <a:t>4/2/2017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CA5DB-C9F5-448F-8BCF-D17B35B669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8348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F8664E-F838-4514-B59C-A223BD56F938}" type="datetimeFigureOut">
              <a:rPr lang="en-US" smtClean="0"/>
              <a:t>4/2/2017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2CA5DB-C9F5-448F-8BCF-D17B35B669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844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&amp;ehk=YXdaoeV9PtPszKrVQI09Ow&amp;r=0&amp;pid=OfficeInsert"/><Relationship Id="rId2" Type="http://schemas.openxmlformats.org/officeDocument/2006/relationships/image" Target="../media/image1.png&amp;ehk=Tt43mzXjWiaxQJMLn2PPsA&amp;r=0&amp;pid=OfficeInsert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&amp;ehk=2OGGkC7C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750233"/>
          </a:xfrm>
        </p:spPr>
        <p:txBody>
          <a:bodyPr/>
          <a:lstStyle/>
          <a:p>
            <a:r>
              <a:rPr lang="en-US" dirty="0"/>
              <a:t>Recycling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By: </a:t>
            </a:r>
          </a:p>
        </p:txBody>
      </p:sp>
    </p:spTree>
    <p:extLst>
      <p:ext uri="{BB962C8B-B14F-4D97-AF65-F5344CB8AC3E}">
        <p14:creationId xmlns:p14="http://schemas.microsoft.com/office/powerpoint/2010/main" val="35223701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 will help organize information using an outline and Smart Art.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2415395"/>
            <a:ext cx="4734464" cy="3761567"/>
          </a:xfrm>
        </p:spPr>
        <p:txBody>
          <a:bodyPr/>
          <a:lstStyle/>
          <a:p>
            <a:r>
              <a:rPr lang="en-US" dirty="0"/>
              <a:t>Go to slide 3 and lets list some paper, plastic, and can items that can be recycled</a:t>
            </a:r>
          </a:p>
        </p:txBody>
      </p:sp>
      <p:pic>
        <p:nvPicPr>
          <p:cNvPr id="5" name="Picture 4" descr="Recycle Bin - vector Clip Art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2701" y="2303531"/>
            <a:ext cx="191874" cy="178443"/>
          </a:xfrm>
          <a:prstGeom prst="rect">
            <a:avLst/>
          </a:prstGeom>
        </p:spPr>
      </p:pic>
      <p:pic>
        <p:nvPicPr>
          <p:cNvPr id="7" name="Picture 6" descr="File:Pile of &lt;strong&gt;trash&lt;/strong&gt; 2.jpg - Wikimedia Common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2975" y="2238375"/>
            <a:ext cx="4873600" cy="3655200"/>
          </a:xfrm>
          <a:prstGeom prst="rect">
            <a:avLst/>
          </a:prstGeom>
        </p:spPr>
      </p:pic>
      <p:pic>
        <p:nvPicPr>
          <p:cNvPr id="9" name="Picture 8" descr="Clipart - &lt;strong&gt;recycling&lt;/strong&gt; box a.j. ashto 0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282" y="3838580"/>
            <a:ext cx="2031985" cy="1523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5502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Recycle, Recycle, Recycle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Paper</a:t>
            </a:r>
          </a:p>
          <a:p>
            <a:r>
              <a:rPr lang="en-US" dirty="0"/>
              <a:t>Plastic</a:t>
            </a:r>
          </a:p>
          <a:p>
            <a:r>
              <a:rPr lang="en-US" dirty="0"/>
              <a:t>Cans</a:t>
            </a:r>
          </a:p>
        </p:txBody>
      </p:sp>
    </p:spTree>
    <p:extLst>
      <p:ext uri="{BB962C8B-B14F-4D97-AF65-F5344CB8AC3E}">
        <p14:creationId xmlns:p14="http://schemas.microsoft.com/office/powerpoint/2010/main" val="9683233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Recycle, Recycle, Recycle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26352233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867662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53</Words>
  <Application>Microsoft Office PowerPoint</Application>
  <PresentationFormat>Widescreen</PresentationFormat>
  <Paragraphs>15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Recycling</vt:lpstr>
      <vt:lpstr>You will help organize information using an outline and Smart Art.</vt:lpstr>
      <vt:lpstr>Recycle, Recycle, Recycle</vt:lpstr>
      <vt:lpstr>Recycle, Recycle, Recycle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Recycling</dc:title>
  <dc:creator>John Gebarowski</dc:creator>
  <cp:lastModifiedBy>John Gebarowski</cp:lastModifiedBy>
  <cp:revision>2</cp:revision>
  <dcterms:created xsi:type="dcterms:W3CDTF">2017-04-02T23:42:29Z</dcterms:created>
  <dcterms:modified xsi:type="dcterms:W3CDTF">2017-04-02T23:50:24Z</dcterms:modified>
</cp:coreProperties>
</file>