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6" r:id="rId3"/>
    <p:sldId id="257" r:id="rId4"/>
    <p:sldId id="271" r:id="rId5"/>
    <p:sldId id="272" r:id="rId6"/>
    <p:sldId id="273" r:id="rId7"/>
    <p:sldId id="274" r:id="rId8"/>
    <p:sldId id="258" r:id="rId9"/>
    <p:sldId id="275" r:id="rId10"/>
    <p:sldId id="259" r:id="rId11"/>
    <p:sldId id="276" r:id="rId12"/>
    <p:sldId id="260" r:id="rId13"/>
    <p:sldId id="277" r:id="rId14"/>
    <p:sldId id="261" r:id="rId15"/>
    <p:sldId id="26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  <a:srgbClr val="FF0000"/>
    <a:srgbClr val="0066FF"/>
    <a:srgbClr val="99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02" autoAdjust="0"/>
  </p:normalViewPr>
  <p:slideViewPr>
    <p:cSldViewPr>
      <p:cViewPr varScale="1">
        <p:scale>
          <a:sx n="96" d="100"/>
          <a:sy n="96" d="100"/>
        </p:scale>
        <p:origin x="19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4711A1-4F27-476D-894B-B5289015E8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07F104-4F48-4325-A699-B738D55491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25D06-DAFB-4178-9692-3BBF9F0F5F7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Key Objectives:</a:t>
            </a:r>
          </a:p>
          <a:p>
            <a:r>
              <a:rPr lang="en-US" altLang="en-US"/>
              <a:t>Students will be able to predict which item will be purchased next by identifying the object on the left of each frame.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FEF1A-5921-4F2E-B323-FD87CBACBB7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5D2B4-EDFB-447E-B743-4DF07856E49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F2F89-DCF8-438B-8712-F8B3CBBBE97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92691-F2CE-4E31-986E-727C03D825C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C2A33-A191-4C7A-8419-DF2DD814D6D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88B29-0540-436E-8FFB-AEF351983CA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747F5-D097-4056-9D40-DD76568AB37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F17C7-C080-4628-9DE2-F4712237393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677A8-40D9-4C46-B1AB-68E331B122D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D9A00-3611-463F-ABF1-2863121AA6E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1C05B-989B-4826-A5ED-E4DFA6182A5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1C261-E670-4F54-AC29-9902BF22E3B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D6022-3CE9-447F-9E4E-6D457F88803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AD178-8B15-4B6A-9995-FC55CCDDC3F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F890B-A116-46B1-90F3-DA4CAE15D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00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9DC5E-E0A9-44F1-853C-31E79B0E1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82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A7FDB-1F21-4E2C-A31D-83F4F15D2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88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B6FA8-956B-49E8-B251-E4EABDD468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28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30D4F-CB14-4D0C-A50C-83070EFD0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15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3A040-740A-4EE3-9336-FE314050C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0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20841-7A55-4254-8ADC-11E5B0EFA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96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7BA8C-BECC-4F79-B7ED-53C97BCB5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33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11665-A414-49BF-A71D-398D5E5DB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86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6942A-DC2E-4C48-A177-1F097C699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08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6AC33-D30F-4EC9-8C55-6F8A7B199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36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14C0B9-9A53-4956-BA05-9D5F1353AC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5.jpeg"/><Relationship Id="rId11" Type="http://schemas.openxmlformats.org/officeDocument/2006/relationships/image" Target="../media/image1.png"/><Relationship Id="rId5" Type="http://schemas.openxmlformats.org/officeDocument/2006/relationships/image" Target="../media/image4.wmf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5.jpeg"/><Relationship Id="rId11" Type="http://schemas.openxmlformats.org/officeDocument/2006/relationships/image" Target="../media/image14.jpeg"/><Relationship Id="rId5" Type="http://schemas.openxmlformats.org/officeDocument/2006/relationships/image" Target="../media/image4.wmf"/><Relationship Id="rId10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metownfavorites.com/images/items/Large/hfde464.jpg" TargetMode="External"/><Relationship Id="rId13" Type="http://schemas.openxmlformats.org/officeDocument/2006/relationships/hyperlink" Target="http://www.coffeeforless.com/images/uploads/Domino_5lb_sugarF.gif" TargetMode="External"/><Relationship Id="rId3" Type="http://schemas.openxmlformats.org/officeDocument/2006/relationships/hyperlink" Target="http://www.hometownfavorites.com/images/items/Large/hfde405.jpg" TargetMode="External"/><Relationship Id="rId7" Type="http://schemas.openxmlformats.org/officeDocument/2006/relationships/hyperlink" Target="http://www.solo-regalos.com.es/catalog/images/classic%20strawberry%20frosting.jpg" TargetMode="External"/><Relationship Id="rId12" Type="http://schemas.openxmlformats.org/officeDocument/2006/relationships/hyperlink" Target="http://www.riteaid.com/product_images/full/T68/T68376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lo-regalos.com.es/catalog/images/chocolate%20frosting.jpg" TargetMode="External"/><Relationship Id="rId11" Type="http://schemas.openxmlformats.org/officeDocument/2006/relationships/hyperlink" Target="http://www.foodservicedirect.com/productimages/hawailans.jpg" TargetMode="External"/><Relationship Id="rId5" Type="http://schemas.openxmlformats.org/officeDocument/2006/relationships/hyperlink" Target="http://www.globalgourmet.com/food/ild/2002/0602/cake.jpg" TargetMode="External"/><Relationship Id="rId10" Type="http://schemas.openxmlformats.org/officeDocument/2006/relationships/hyperlink" Target="http://www.southwestinterior.com/sonoran/images/IN-2594-1.jpg" TargetMode="External"/><Relationship Id="rId4" Type="http://schemas.openxmlformats.org/officeDocument/2006/relationships/hyperlink" Target="http://img.photobucket.com/albums/v434/yunnie75/bdae_cake.jpg" TargetMode="External"/><Relationship Id="rId9" Type="http://schemas.openxmlformats.org/officeDocument/2006/relationships/hyperlink" Target="%3chttp:/www.packagingdigest.com/articles/200204/Images/0402pierre2.jpg%3e." TargetMode="External"/><Relationship Id="rId14" Type="http://schemas.openxmlformats.org/officeDocument/2006/relationships/hyperlink" Target="http://www.dellorcoart.com/portfolio/food/images/3%20popsicle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audio" Target="../media/audio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09600" y="9144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/>
              <a:t>The Birthday Party</a:t>
            </a: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 rot="-21368287">
            <a:off x="2438400" y="3657600"/>
            <a:ext cx="1295400" cy="914400"/>
            <a:chOff x="1166" y="2859"/>
            <a:chExt cx="1400" cy="941"/>
          </a:xfrm>
        </p:grpSpPr>
        <p:sp>
          <p:nvSpPr>
            <p:cNvPr id="16393" name="Freeform 9"/>
            <p:cNvSpPr>
              <a:spLocks noEditPoints="1"/>
            </p:cNvSpPr>
            <p:nvPr/>
          </p:nvSpPr>
          <p:spPr bwMode="auto">
            <a:xfrm>
              <a:off x="1166" y="2859"/>
              <a:ext cx="1400" cy="941"/>
            </a:xfrm>
            <a:custGeom>
              <a:avLst/>
              <a:gdLst>
                <a:gd name="T0" fmla="*/ 1211 w 2801"/>
                <a:gd name="T1" fmla="*/ 6 h 1883"/>
                <a:gd name="T2" fmla="*/ 1370 w 2801"/>
                <a:gd name="T3" fmla="*/ 65 h 1883"/>
                <a:gd name="T4" fmla="*/ 1135 w 2801"/>
                <a:gd name="T5" fmla="*/ 68 h 1883"/>
                <a:gd name="T6" fmla="*/ 586 w 2801"/>
                <a:gd name="T7" fmla="*/ 276 h 1883"/>
                <a:gd name="T8" fmla="*/ 424 w 2801"/>
                <a:gd name="T9" fmla="*/ 523 h 1883"/>
                <a:gd name="T10" fmla="*/ 504 w 2801"/>
                <a:gd name="T11" fmla="*/ 712 h 1883"/>
                <a:gd name="T12" fmla="*/ 963 w 2801"/>
                <a:gd name="T13" fmla="*/ 927 h 1883"/>
                <a:gd name="T14" fmla="*/ 1684 w 2801"/>
                <a:gd name="T15" fmla="*/ 833 h 1883"/>
                <a:gd name="T16" fmla="*/ 2005 w 2801"/>
                <a:gd name="T17" fmla="*/ 611 h 1883"/>
                <a:gd name="T18" fmla="*/ 2140 w 2801"/>
                <a:gd name="T19" fmla="*/ 507 h 1883"/>
                <a:gd name="T20" fmla="*/ 2201 w 2801"/>
                <a:gd name="T21" fmla="*/ 386 h 1883"/>
                <a:gd name="T22" fmla="*/ 2317 w 2801"/>
                <a:gd name="T23" fmla="*/ 449 h 1883"/>
                <a:gd name="T24" fmla="*/ 2630 w 2801"/>
                <a:gd name="T25" fmla="*/ 479 h 1883"/>
                <a:gd name="T26" fmla="*/ 2783 w 2801"/>
                <a:gd name="T27" fmla="*/ 642 h 1883"/>
                <a:gd name="T28" fmla="*/ 2797 w 2801"/>
                <a:gd name="T29" fmla="*/ 729 h 1883"/>
                <a:gd name="T30" fmla="*/ 2704 w 2801"/>
                <a:gd name="T31" fmla="*/ 882 h 1883"/>
                <a:gd name="T32" fmla="*/ 2462 w 2801"/>
                <a:gd name="T33" fmla="*/ 988 h 1883"/>
                <a:gd name="T34" fmla="*/ 2336 w 2801"/>
                <a:gd name="T35" fmla="*/ 1050 h 1883"/>
                <a:gd name="T36" fmla="*/ 2201 w 2801"/>
                <a:gd name="T37" fmla="*/ 1064 h 1883"/>
                <a:gd name="T38" fmla="*/ 1971 w 2801"/>
                <a:gd name="T39" fmla="*/ 1179 h 1883"/>
                <a:gd name="T40" fmla="*/ 2013 w 2801"/>
                <a:gd name="T41" fmla="*/ 1238 h 1883"/>
                <a:gd name="T42" fmla="*/ 2189 w 2801"/>
                <a:gd name="T43" fmla="*/ 1250 h 1883"/>
                <a:gd name="T44" fmla="*/ 2325 w 2801"/>
                <a:gd name="T45" fmla="*/ 1281 h 1883"/>
                <a:gd name="T46" fmla="*/ 2303 w 2801"/>
                <a:gd name="T47" fmla="*/ 1348 h 1883"/>
                <a:gd name="T48" fmla="*/ 2249 w 2801"/>
                <a:gd name="T49" fmla="*/ 1394 h 1883"/>
                <a:gd name="T50" fmla="*/ 2282 w 2801"/>
                <a:gd name="T51" fmla="*/ 1448 h 1883"/>
                <a:gd name="T52" fmla="*/ 2202 w 2801"/>
                <a:gd name="T53" fmla="*/ 1492 h 1883"/>
                <a:gd name="T54" fmla="*/ 2111 w 2801"/>
                <a:gd name="T55" fmla="*/ 1604 h 1883"/>
                <a:gd name="T56" fmla="*/ 2088 w 2801"/>
                <a:gd name="T57" fmla="*/ 1705 h 1883"/>
                <a:gd name="T58" fmla="*/ 2116 w 2801"/>
                <a:gd name="T59" fmla="*/ 1788 h 1883"/>
                <a:gd name="T60" fmla="*/ 1958 w 2801"/>
                <a:gd name="T61" fmla="*/ 1782 h 1883"/>
                <a:gd name="T62" fmla="*/ 1854 w 2801"/>
                <a:gd name="T63" fmla="*/ 1777 h 1883"/>
                <a:gd name="T64" fmla="*/ 1751 w 2801"/>
                <a:gd name="T65" fmla="*/ 1835 h 1883"/>
                <a:gd name="T66" fmla="*/ 1691 w 2801"/>
                <a:gd name="T67" fmla="*/ 1632 h 1883"/>
                <a:gd name="T68" fmla="*/ 1606 w 2801"/>
                <a:gd name="T69" fmla="*/ 1471 h 1883"/>
                <a:gd name="T70" fmla="*/ 1420 w 2801"/>
                <a:gd name="T71" fmla="*/ 1394 h 1883"/>
                <a:gd name="T72" fmla="*/ 674 w 2801"/>
                <a:gd name="T73" fmla="*/ 1376 h 1883"/>
                <a:gd name="T74" fmla="*/ 587 w 2801"/>
                <a:gd name="T75" fmla="*/ 1410 h 1883"/>
                <a:gd name="T76" fmla="*/ 690 w 2801"/>
                <a:gd name="T77" fmla="*/ 1495 h 1883"/>
                <a:gd name="T78" fmla="*/ 880 w 2801"/>
                <a:gd name="T79" fmla="*/ 1616 h 1883"/>
                <a:gd name="T80" fmla="*/ 832 w 2801"/>
                <a:gd name="T81" fmla="*/ 1691 h 1883"/>
                <a:gd name="T82" fmla="*/ 786 w 2801"/>
                <a:gd name="T83" fmla="*/ 1746 h 1883"/>
                <a:gd name="T84" fmla="*/ 739 w 2801"/>
                <a:gd name="T85" fmla="*/ 1869 h 1883"/>
                <a:gd name="T86" fmla="*/ 628 w 2801"/>
                <a:gd name="T87" fmla="*/ 1846 h 1883"/>
                <a:gd name="T88" fmla="*/ 572 w 2801"/>
                <a:gd name="T89" fmla="*/ 1763 h 1883"/>
                <a:gd name="T90" fmla="*/ 547 w 2801"/>
                <a:gd name="T91" fmla="*/ 1667 h 1883"/>
                <a:gd name="T92" fmla="*/ 456 w 2801"/>
                <a:gd name="T93" fmla="*/ 1692 h 1883"/>
                <a:gd name="T94" fmla="*/ 377 w 2801"/>
                <a:gd name="T95" fmla="*/ 1766 h 1883"/>
                <a:gd name="T96" fmla="*/ 318 w 2801"/>
                <a:gd name="T97" fmla="*/ 1714 h 1883"/>
                <a:gd name="T98" fmla="*/ 371 w 2801"/>
                <a:gd name="T99" fmla="*/ 1579 h 1883"/>
                <a:gd name="T100" fmla="*/ 396 w 2801"/>
                <a:gd name="T101" fmla="*/ 1508 h 1883"/>
                <a:gd name="T102" fmla="*/ 313 w 2801"/>
                <a:gd name="T103" fmla="*/ 1260 h 1883"/>
                <a:gd name="T104" fmla="*/ 220 w 2801"/>
                <a:gd name="T105" fmla="*/ 1113 h 1883"/>
                <a:gd name="T106" fmla="*/ 11 w 2801"/>
                <a:gd name="T107" fmla="*/ 788 h 1883"/>
                <a:gd name="T108" fmla="*/ 177 w 2801"/>
                <a:gd name="T109" fmla="*/ 320 h 1883"/>
                <a:gd name="T110" fmla="*/ 1771 w 2801"/>
                <a:gd name="T111" fmla="*/ 1278 h 1883"/>
                <a:gd name="T112" fmla="*/ 1755 w 2801"/>
                <a:gd name="T113" fmla="*/ 1363 h 1883"/>
                <a:gd name="T114" fmla="*/ 1845 w 2801"/>
                <a:gd name="T115" fmla="*/ 1421 h 1883"/>
                <a:gd name="T116" fmla="*/ 1877 w 2801"/>
                <a:gd name="T117" fmla="*/ 1325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01" h="1883">
                  <a:moveTo>
                    <a:pt x="388" y="161"/>
                  </a:moveTo>
                  <a:lnTo>
                    <a:pt x="469" y="122"/>
                  </a:lnTo>
                  <a:lnTo>
                    <a:pt x="553" y="89"/>
                  </a:lnTo>
                  <a:lnTo>
                    <a:pt x="639" y="62"/>
                  </a:lnTo>
                  <a:lnTo>
                    <a:pt x="729" y="41"/>
                  </a:lnTo>
                  <a:lnTo>
                    <a:pt x="819" y="24"/>
                  </a:lnTo>
                  <a:lnTo>
                    <a:pt x="911" y="12"/>
                  </a:lnTo>
                  <a:lnTo>
                    <a:pt x="1002" y="4"/>
                  </a:lnTo>
                  <a:lnTo>
                    <a:pt x="1094" y="0"/>
                  </a:lnTo>
                  <a:lnTo>
                    <a:pt x="1211" y="6"/>
                  </a:lnTo>
                  <a:lnTo>
                    <a:pt x="1231" y="10"/>
                  </a:lnTo>
                  <a:lnTo>
                    <a:pt x="1252" y="15"/>
                  </a:lnTo>
                  <a:lnTo>
                    <a:pt x="1273" y="18"/>
                  </a:lnTo>
                  <a:lnTo>
                    <a:pt x="1294" y="22"/>
                  </a:lnTo>
                  <a:lnTo>
                    <a:pt x="1314" y="26"/>
                  </a:lnTo>
                  <a:lnTo>
                    <a:pt x="1334" y="33"/>
                  </a:lnTo>
                  <a:lnTo>
                    <a:pt x="1352" y="41"/>
                  </a:lnTo>
                  <a:lnTo>
                    <a:pt x="1370" y="53"/>
                  </a:lnTo>
                  <a:lnTo>
                    <a:pt x="1370" y="58"/>
                  </a:lnTo>
                  <a:lnTo>
                    <a:pt x="1370" y="65"/>
                  </a:lnTo>
                  <a:lnTo>
                    <a:pt x="1367" y="71"/>
                  </a:lnTo>
                  <a:lnTo>
                    <a:pt x="1360" y="75"/>
                  </a:lnTo>
                  <a:lnTo>
                    <a:pt x="1331" y="72"/>
                  </a:lnTo>
                  <a:lnTo>
                    <a:pt x="1303" y="72"/>
                  </a:lnTo>
                  <a:lnTo>
                    <a:pt x="1275" y="72"/>
                  </a:lnTo>
                  <a:lnTo>
                    <a:pt x="1247" y="73"/>
                  </a:lnTo>
                  <a:lnTo>
                    <a:pt x="1218" y="73"/>
                  </a:lnTo>
                  <a:lnTo>
                    <a:pt x="1190" y="73"/>
                  </a:lnTo>
                  <a:lnTo>
                    <a:pt x="1162" y="71"/>
                  </a:lnTo>
                  <a:lnTo>
                    <a:pt x="1135" y="68"/>
                  </a:lnTo>
                  <a:lnTo>
                    <a:pt x="1069" y="76"/>
                  </a:lnTo>
                  <a:lnTo>
                    <a:pt x="1005" y="87"/>
                  </a:lnTo>
                  <a:lnTo>
                    <a:pt x="942" y="101"/>
                  </a:lnTo>
                  <a:lnTo>
                    <a:pt x="881" y="119"/>
                  </a:lnTo>
                  <a:lnTo>
                    <a:pt x="820" y="139"/>
                  </a:lnTo>
                  <a:lnTo>
                    <a:pt x="761" y="164"/>
                  </a:lnTo>
                  <a:lnTo>
                    <a:pt x="704" y="193"/>
                  </a:lnTo>
                  <a:lnTo>
                    <a:pt x="650" y="227"/>
                  </a:lnTo>
                  <a:lnTo>
                    <a:pt x="617" y="250"/>
                  </a:lnTo>
                  <a:lnTo>
                    <a:pt x="586" y="276"/>
                  </a:lnTo>
                  <a:lnTo>
                    <a:pt x="556" y="304"/>
                  </a:lnTo>
                  <a:lnTo>
                    <a:pt x="529" y="335"/>
                  </a:lnTo>
                  <a:lnTo>
                    <a:pt x="502" y="366"/>
                  </a:lnTo>
                  <a:lnTo>
                    <a:pt x="479" y="399"/>
                  </a:lnTo>
                  <a:lnTo>
                    <a:pt x="458" y="432"/>
                  </a:lnTo>
                  <a:lnTo>
                    <a:pt x="441" y="469"/>
                  </a:lnTo>
                  <a:lnTo>
                    <a:pt x="434" y="481"/>
                  </a:lnTo>
                  <a:lnTo>
                    <a:pt x="429" y="494"/>
                  </a:lnTo>
                  <a:lnTo>
                    <a:pt x="425" y="508"/>
                  </a:lnTo>
                  <a:lnTo>
                    <a:pt x="424" y="523"/>
                  </a:lnTo>
                  <a:lnTo>
                    <a:pt x="423" y="537"/>
                  </a:lnTo>
                  <a:lnTo>
                    <a:pt x="423" y="552"/>
                  </a:lnTo>
                  <a:lnTo>
                    <a:pt x="425" y="567"/>
                  </a:lnTo>
                  <a:lnTo>
                    <a:pt x="429" y="582"/>
                  </a:lnTo>
                  <a:lnTo>
                    <a:pt x="427" y="591"/>
                  </a:lnTo>
                  <a:lnTo>
                    <a:pt x="434" y="619"/>
                  </a:lnTo>
                  <a:lnTo>
                    <a:pt x="447" y="645"/>
                  </a:lnTo>
                  <a:lnTo>
                    <a:pt x="463" y="669"/>
                  </a:lnTo>
                  <a:lnTo>
                    <a:pt x="483" y="692"/>
                  </a:lnTo>
                  <a:lnTo>
                    <a:pt x="504" y="712"/>
                  </a:lnTo>
                  <a:lnTo>
                    <a:pt x="528" y="733"/>
                  </a:lnTo>
                  <a:lnTo>
                    <a:pt x="550" y="752"/>
                  </a:lnTo>
                  <a:lnTo>
                    <a:pt x="573" y="771"/>
                  </a:lnTo>
                  <a:lnTo>
                    <a:pt x="622" y="806"/>
                  </a:lnTo>
                  <a:lnTo>
                    <a:pt x="674" y="836"/>
                  </a:lnTo>
                  <a:lnTo>
                    <a:pt x="728" y="860"/>
                  </a:lnTo>
                  <a:lnTo>
                    <a:pt x="786" y="882"/>
                  </a:lnTo>
                  <a:lnTo>
                    <a:pt x="844" y="899"/>
                  </a:lnTo>
                  <a:lnTo>
                    <a:pt x="903" y="915"/>
                  </a:lnTo>
                  <a:lnTo>
                    <a:pt x="963" y="927"/>
                  </a:lnTo>
                  <a:lnTo>
                    <a:pt x="1023" y="940"/>
                  </a:lnTo>
                  <a:lnTo>
                    <a:pt x="1104" y="948"/>
                  </a:lnTo>
                  <a:lnTo>
                    <a:pt x="1185" y="949"/>
                  </a:lnTo>
                  <a:lnTo>
                    <a:pt x="1265" y="943"/>
                  </a:lnTo>
                  <a:lnTo>
                    <a:pt x="1344" y="931"/>
                  </a:lnTo>
                  <a:lnTo>
                    <a:pt x="1421" y="914"/>
                  </a:lnTo>
                  <a:lnTo>
                    <a:pt x="1497" y="894"/>
                  </a:lnTo>
                  <a:lnTo>
                    <a:pt x="1571" y="871"/>
                  </a:lnTo>
                  <a:lnTo>
                    <a:pt x="1645" y="849"/>
                  </a:lnTo>
                  <a:lnTo>
                    <a:pt x="1684" y="833"/>
                  </a:lnTo>
                  <a:lnTo>
                    <a:pt x="1724" y="816"/>
                  </a:lnTo>
                  <a:lnTo>
                    <a:pt x="1762" y="796"/>
                  </a:lnTo>
                  <a:lnTo>
                    <a:pt x="1800" y="775"/>
                  </a:lnTo>
                  <a:lnTo>
                    <a:pt x="1835" y="750"/>
                  </a:lnTo>
                  <a:lnTo>
                    <a:pt x="1871" y="724"/>
                  </a:lnTo>
                  <a:lnTo>
                    <a:pt x="1903" y="695"/>
                  </a:lnTo>
                  <a:lnTo>
                    <a:pt x="1936" y="665"/>
                  </a:lnTo>
                  <a:lnTo>
                    <a:pt x="1958" y="647"/>
                  </a:lnTo>
                  <a:lnTo>
                    <a:pt x="1982" y="630"/>
                  </a:lnTo>
                  <a:lnTo>
                    <a:pt x="2005" y="611"/>
                  </a:lnTo>
                  <a:lnTo>
                    <a:pt x="2029" y="594"/>
                  </a:lnTo>
                  <a:lnTo>
                    <a:pt x="2052" y="577"/>
                  </a:lnTo>
                  <a:lnTo>
                    <a:pt x="2077" y="563"/>
                  </a:lnTo>
                  <a:lnTo>
                    <a:pt x="2103" y="551"/>
                  </a:lnTo>
                  <a:lnTo>
                    <a:pt x="2131" y="545"/>
                  </a:lnTo>
                  <a:lnTo>
                    <a:pt x="2133" y="537"/>
                  </a:lnTo>
                  <a:lnTo>
                    <a:pt x="2135" y="530"/>
                  </a:lnTo>
                  <a:lnTo>
                    <a:pt x="2137" y="522"/>
                  </a:lnTo>
                  <a:lnTo>
                    <a:pt x="2139" y="515"/>
                  </a:lnTo>
                  <a:lnTo>
                    <a:pt x="2140" y="507"/>
                  </a:lnTo>
                  <a:lnTo>
                    <a:pt x="2143" y="499"/>
                  </a:lnTo>
                  <a:lnTo>
                    <a:pt x="2145" y="491"/>
                  </a:lnTo>
                  <a:lnTo>
                    <a:pt x="2149" y="485"/>
                  </a:lnTo>
                  <a:lnTo>
                    <a:pt x="2153" y="470"/>
                  </a:lnTo>
                  <a:lnTo>
                    <a:pt x="2159" y="455"/>
                  </a:lnTo>
                  <a:lnTo>
                    <a:pt x="2164" y="438"/>
                  </a:lnTo>
                  <a:lnTo>
                    <a:pt x="2171" y="424"/>
                  </a:lnTo>
                  <a:lnTo>
                    <a:pt x="2178" y="409"/>
                  </a:lnTo>
                  <a:lnTo>
                    <a:pt x="2189" y="397"/>
                  </a:lnTo>
                  <a:lnTo>
                    <a:pt x="2201" y="386"/>
                  </a:lnTo>
                  <a:lnTo>
                    <a:pt x="2216" y="379"/>
                  </a:lnTo>
                  <a:lnTo>
                    <a:pt x="2231" y="378"/>
                  </a:lnTo>
                  <a:lnTo>
                    <a:pt x="2246" y="381"/>
                  </a:lnTo>
                  <a:lnTo>
                    <a:pt x="2260" y="387"/>
                  </a:lnTo>
                  <a:lnTo>
                    <a:pt x="2273" y="396"/>
                  </a:lnTo>
                  <a:lnTo>
                    <a:pt x="2284" y="406"/>
                  </a:lnTo>
                  <a:lnTo>
                    <a:pt x="2294" y="418"/>
                  </a:lnTo>
                  <a:lnTo>
                    <a:pt x="2303" y="430"/>
                  </a:lnTo>
                  <a:lnTo>
                    <a:pt x="2313" y="443"/>
                  </a:lnTo>
                  <a:lnTo>
                    <a:pt x="2317" y="449"/>
                  </a:lnTo>
                  <a:lnTo>
                    <a:pt x="2321" y="459"/>
                  </a:lnTo>
                  <a:lnTo>
                    <a:pt x="2326" y="465"/>
                  </a:lnTo>
                  <a:lnTo>
                    <a:pt x="2334" y="465"/>
                  </a:lnTo>
                  <a:lnTo>
                    <a:pt x="2375" y="449"/>
                  </a:lnTo>
                  <a:lnTo>
                    <a:pt x="2417" y="442"/>
                  </a:lnTo>
                  <a:lnTo>
                    <a:pt x="2460" y="441"/>
                  </a:lnTo>
                  <a:lnTo>
                    <a:pt x="2504" y="445"/>
                  </a:lnTo>
                  <a:lnTo>
                    <a:pt x="2546" y="453"/>
                  </a:lnTo>
                  <a:lnTo>
                    <a:pt x="2589" y="465"/>
                  </a:lnTo>
                  <a:lnTo>
                    <a:pt x="2630" y="479"/>
                  </a:lnTo>
                  <a:lnTo>
                    <a:pt x="2669" y="497"/>
                  </a:lnTo>
                  <a:lnTo>
                    <a:pt x="2687" y="508"/>
                  </a:lnTo>
                  <a:lnTo>
                    <a:pt x="2705" y="522"/>
                  </a:lnTo>
                  <a:lnTo>
                    <a:pt x="2721" y="538"/>
                  </a:lnTo>
                  <a:lnTo>
                    <a:pt x="2737" y="556"/>
                  </a:lnTo>
                  <a:lnTo>
                    <a:pt x="2750" y="573"/>
                  </a:lnTo>
                  <a:lnTo>
                    <a:pt x="2762" y="593"/>
                  </a:lnTo>
                  <a:lnTo>
                    <a:pt x="2772" y="612"/>
                  </a:lnTo>
                  <a:lnTo>
                    <a:pt x="2781" y="633"/>
                  </a:lnTo>
                  <a:lnTo>
                    <a:pt x="2783" y="642"/>
                  </a:lnTo>
                  <a:lnTo>
                    <a:pt x="2786" y="651"/>
                  </a:lnTo>
                  <a:lnTo>
                    <a:pt x="2788" y="660"/>
                  </a:lnTo>
                  <a:lnTo>
                    <a:pt x="2791" y="670"/>
                  </a:lnTo>
                  <a:lnTo>
                    <a:pt x="2793" y="679"/>
                  </a:lnTo>
                  <a:lnTo>
                    <a:pt x="2796" y="689"/>
                  </a:lnTo>
                  <a:lnTo>
                    <a:pt x="2798" y="698"/>
                  </a:lnTo>
                  <a:lnTo>
                    <a:pt x="2801" y="707"/>
                  </a:lnTo>
                  <a:lnTo>
                    <a:pt x="2799" y="714"/>
                  </a:lnTo>
                  <a:lnTo>
                    <a:pt x="2799" y="722"/>
                  </a:lnTo>
                  <a:lnTo>
                    <a:pt x="2797" y="729"/>
                  </a:lnTo>
                  <a:lnTo>
                    <a:pt x="2797" y="738"/>
                  </a:lnTo>
                  <a:lnTo>
                    <a:pt x="2796" y="746"/>
                  </a:lnTo>
                  <a:lnTo>
                    <a:pt x="2795" y="754"/>
                  </a:lnTo>
                  <a:lnTo>
                    <a:pt x="2794" y="762"/>
                  </a:lnTo>
                  <a:lnTo>
                    <a:pt x="2794" y="771"/>
                  </a:lnTo>
                  <a:lnTo>
                    <a:pt x="2781" y="799"/>
                  </a:lnTo>
                  <a:lnTo>
                    <a:pt x="2766" y="824"/>
                  </a:lnTo>
                  <a:lnTo>
                    <a:pt x="2748" y="845"/>
                  </a:lnTo>
                  <a:lnTo>
                    <a:pt x="2727" y="865"/>
                  </a:lnTo>
                  <a:lnTo>
                    <a:pt x="2704" y="882"/>
                  </a:lnTo>
                  <a:lnTo>
                    <a:pt x="2681" y="900"/>
                  </a:lnTo>
                  <a:lnTo>
                    <a:pt x="2657" y="917"/>
                  </a:lnTo>
                  <a:lnTo>
                    <a:pt x="2634" y="935"/>
                  </a:lnTo>
                  <a:lnTo>
                    <a:pt x="2609" y="945"/>
                  </a:lnTo>
                  <a:lnTo>
                    <a:pt x="2586" y="955"/>
                  </a:lnTo>
                  <a:lnTo>
                    <a:pt x="2562" y="964"/>
                  </a:lnTo>
                  <a:lnTo>
                    <a:pt x="2538" y="973"/>
                  </a:lnTo>
                  <a:lnTo>
                    <a:pt x="2513" y="979"/>
                  </a:lnTo>
                  <a:lnTo>
                    <a:pt x="2488" y="985"/>
                  </a:lnTo>
                  <a:lnTo>
                    <a:pt x="2462" y="988"/>
                  </a:lnTo>
                  <a:lnTo>
                    <a:pt x="2437" y="991"/>
                  </a:lnTo>
                  <a:lnTo>
                    <a:pt x="2344" y="1003"/>
                  </a:lnTo>
                  <a:lnTo>
                    <a:pt x="2341" y="1006"/>
                  </a:lnTo>
                  <a:lnTo>
                    <a:pt x="2342" y="1012"/>
                  </a:lnTo>
                  <a:lnTo>
                    <a:pt x="2344" y="1017"/>
                  </a:lnTo>
                  <a:lnTo>
                    <a:pt x="2346" y="1023"/>
                  </a:lnTo>
                  <a:lnTo>
                    <a:pt x="2344" y="1029"/>
                  </a:lnTo>
                  <a:lnTo>
                    <a:pt x="2342" y="1036"/>
                  </a:lnTo>
                  <a:lnTo>
                    <a:pt x="2339" y="1043"/>
                  </a:lnTo>
                  <a:lnTo>
                    <a:pt x="2336" y="1050"/>
                  </a:lnTo>
                  <a:lnTo>
                    <a:pt x="2331" y="1056"/>
                  </a:lnTo>
                  <a:lnTo>
                    <a:pt x="2326" y="1062"/>
                  </a:lnTo>
                  <a:lnTo>
                    <a:pt x="2320" y="1067"/>
                  </a:lnTo>
                  <a:lnTo>
                    <a:pt x="2314" y="1072"/>
                  </a:lnTo>
                  <a:lnTo>
                    <a:pt x="2294" y="1079"/>
                  </a:lnTo>
                  <a:lnTo>
                    <a:pt x="2275" y="1082"/>
                  </a:lnTo>
                  <a:lnTo>
                    <a:pt x="2256" y="1080"/>
                  </a:lnTo>
                  <a:lnTo>
                    <a:pt x="2238" y="1076"/>
                  </a:lnTo>
                  <a:lnTo>
                    <a:pt x="2219" y="1070"/>
                  </a:lnTo>
                  <a:lnTo>
                    <a:pt x="2201" y="1064"/>
                  </a:lnTo>
                  <a:lnTo>
                    <a:pt x="2182" y="1060"/>
                  </a:lnTo>
                  <a:lnTo>
                    <a:pt x="2164" y="1060"/>
                  </a:lnTo>
                  <a:lnTo>
                    <a:pt x="2160" y="1066"/>
                  </a:lnTo>
                  <a:lnTo>
                    <a:pt x="2133" y="1081"/>
                  </a:lnTo>
                  <a:lnTo>
                    <a:pt x="2106" y="1098"/>
                  </a:lnTo>
                  <a:lnTo>
                    <a:pt x="2079" y="1114"/>
                  </a:lnTo>
                  <a:lnTo>
                    <a:pt x="2053" y="1131"/>
                  </a:lnTo>
                  <a:lnTo>
                    <a:pt x="2026" y="1147"/>
                  </a:lnTo>
                  <a:lnTo>
                    <a:pt x="1998" y="1163"/>
                  </a:lnTo>
                  <a:lnTo>
                    <a:pt x="1971" y="1179"/>
                  </a:lnTo>
                  <a:lnTo>
                    <a:pt x="1945" y="1195"/>
                  </a:lnTo>
                  <a:lnTo>
                    <a:pt x="1950" y="1201"/>
                  </a:lnTo>
                  <a:lnTo>
                    <a:pt x="1956" y="1208"/>
                  </a:lnTo>
                  <a:lnTo>
                    <a:pt x="1962" y="1213"/>
                  </a:lnTo>
                  <a:lnTo>
                    <a:pt x="1969" y="1219"/>
                  </a:lnTo>
                  <a:lnTo>
                    <a:pt x="1975" y="1224"/>
                  </a:lnTo>
                  <a:lnTo>
                    <a:pt x="1982" y="1230"/>
                  </a:lnTo>
                  <a:lnTo>
                    <a:pt x="1989" y="1235"/>
                  </a:lnTo>
                  <a:lnTo>
                    <a:pt x="1996" y="1241"/>
                  </a:lnTo>
                  <a:lnTo>
                    <a:pt x="2013" y="1238"/>
                  </a:lnTo>
                  <a:lnTo>
                    <a:pt x="2030" y="1240"/>
                  </a:lnTo>
                  <a:lnTo>
                    <a:pt x="2045" y="1243"/>
                  </a:lnTo>
                  <a:lnTo>
                    <a:pt x="2061" y="1249"/>
                  </a:lnTo>
                  <a:lnTo>
                    <a:pt x="2076" y="1253"/>
                  </a:lnTo>
                  <a:lnTo>
                    <a:pt x="2092" y="1258"/>
                  </a:lnTo>
                  <a:lnTo>
                    <a:pt x="2109" y="1259"/>
                  </a:lnTo>
                  <a:lnTo>
                    <a:pt x="2127" y="1258"/>
                  </a:lnTo>
                  <a:lnTo>
                    <a:pt x="2146" y="1255"/>
                  </a:lnTo>
                  <a:lnTo>
                    <a:pt x="2168" y="1253"/>
                  </a:lnTo>
                  <a:lnTo>
                    <a:pt x="2189" y="1250"/>
                  </a:lnTo>
                  <a:lnTo>
                    <a:pt x="2212" y="1249"/>
                  </a:lnTo>
                  <a:lnTo>
                    <a:pt x="2234" y="1247"/>
                  </a:lnTo>
                  <a:lnTo>
                    <a:pt x="2256" y="1248"/>
                  </a:lnTo>
                  <a:lnTo>
                    <a:pt x="2277" y="1250"/>
                  </a:lnTo>
                  <a:lnTo>
                    <a:pt x="2299" y="1255"/>
                  </a:lnTo>
                  <a:lnTo>
                    <a:pt x="2308" y="1260"/>
                  </a:lnTo>
                  <a:lnTo>
                    <a:pt x="2317" y="1267"/>
                  </a:lnTo>
                  <a:lnTo>
                    <a:pt x="2320" y="1270"/>
                  </a:lnTo>
                  <a:lnTo>
                    <a:pt x="2323" y="1276"/>
                  </a:lnTo>
                  <a:lnTo>
                    <a:pt x="2325" y="1281"/>
                  </a:lnTo>
                  <a:lnTo>
                    <a:pt x="2328" y="1288"/>
                  </a:lnTo>
                  <a:lnTo>
                    <a:pt x="2328" y="1294"/>
                  </a:lnTo>
                  <a:lnTo>
                    <a:pt x="2329" y="1302"/>
                  </a:lnTo>
                  <a:lnTo>
                    <a:pt x="2328" y="1308"/>
                  </a:lnTo>
                  <a:lnTo>
                    <a:pt x="2327" y="1316"/>
                  </a:lnTo>
                  <a:lnTo>
                    <a:pt x="2324" y="1322"/>
                  </a:lnTo>
                  <a:lnTo>
                    <a:pt x="2321" y="1329"/>
                  </a:lnTo>
                  <a:lnTo>
                    <a:pt x="2317" y="1334"/>
                  </a:lnTo>
                  <a:lnTo>
                    <a:pt x="2313" y="1340"/>
                  </a:lnTo>
                  <a:lnTo>
                    <a:pt x="2303" y="1348"/>
                  </a:lnTo>
                  <a:lnTo>
                    <a:pt x="2293" y="1356"/>
                  </a:lnTo>
                  <a:lnTo>
                    <a:pt x="2283" y="1362"/>
                  </a:lnTo>
                  <a:lnTo>
                    <a:pt x="2273" y="1368"/>
                  </a:lnTo>
                  <a:lnTo>
                    <a:pt x="2261" y="1372"/>
                  </a:lnTo>
                  <a:lnTo>
                    <a:pt x="2250" y="1377"/>
                  </a:lnTo>
                  <a:lnTo>
                    <a:pt x="2239" y="1381"/>
                  </a:lnTo>
                  <a:lnTo>
                    <a:pt x="2229" y="1387"/>
                  </a:lnTo>
                  <a:lnTo>
                    <a:pt x="2235" y="1389"/>
                  </a:lnTo>
                  <a:lnTo>
                    <a:pt x="2242" y="1391"/>
                  </a:lnTo>
                  <a:lnTo>
                    <a:pt x="2249" y="1394"/>
                  </a:lnTo>
                  <a:lnTo>
                    <a:pt x="2256" y="1398"/>
                  </a:lnTo>
                  <a:lnTo>
                    <a:pt x="2262" y="1401"/>
                  </a:lnTo>
                  <a:lnTo>
                    <a:pt x="2268" y="1407"/>
                  </a:lnTo>
                  <a:lnTo>
                    <a:pt x="2273" y="1412"/>
                  </a:lnTo>
                  <a:lnTo>
                    <a:pt x="2278" y="1420"/>
                  </a:lnTo>
                  <a:lnTo>
                    <a:pt x="2278" y="1425"/>
                  </a:lnTo>
                  <a:lnTo>
                    <a:pt x="2280" y="1431"/>
                  </a:lnTo>
                  <a:lnTo>
                    <a:pt x="2280" y="1437"/>
                  </a:lnTo>
                  <a:lnTo>
                    <a:pt x="2282" y="1443"/>
                  </a:lnTo>
                  <a:lnTo>
                    <a:pt x="2282" y="1448"/>
                  </a:lnTo>
                  <a:lnTo>
                    <a:pt x="2282" y="1454"/>
                  </a:lnTo>
                  <a:lnTo>
                    <a:pt x="2280" y="1460"/>
                  </a:lnTo>
                  <a:lnTo>
                    <a:pt x="2277" y="1467"/>
                  </a:lnTo>
                  <a:lnTo>
                    <a:pt x="2268" y="1474"/>
                  </a:lnTo>
                  <a:lnTo>
                    <a:pt x="2258" y="1479"/>
                  </a:lnTo>
                  <a:lnTo>
                    <a:pt x="2247" y="1482"/>
                  </a:lnTo>
                  <a:lnTo>
                    <a:pt x="2237" y="1486"/>
                  </a:lnTo>
                  <a:lnTo>
                    <a:pt x="2225" y="1487"/>
                  </a:lnTo>
                  <a:lnTo>
                    <a:pt x="2214" y="1489"/>
                  </a:lnTo>
                  <a:lnTo>
                    <a:pt x="2202" y="1492"/>
                  </a:lnTo>
                  <a:lnTo>
                    <a:pt x="2193" y="1497"/>
                  </a:lnTo>
                  <a:lnTo>
                    <a:pt x="2197" y="1505"/>
                  </a:lnTo>
                  <a:lnTo>
                    <a:pt x="2201" y="1514"/>
                  </a:lnTo>
                  <a:lnTo>
                    <a:pt x="2203" y="1523"/>
                  </a:lnTo>
                  <a:lnTo>
                    <a:pt x="2203" y="1534"/>
                  </a:lnTo>
                  <a:lnTo>
                    <a:pt x="2191" y="1556"/>
                  </a:lnTo>
                  <a:lnTo>
                    <a:pt x="2176" y="1574"/>
                  </a:lnTo>
                  <a:lnTo>
                    <a:pt x="2156" y="1586"/>
                  </a:lnTo>
                  <a:lnTo>
                    <a:pt x="2135" y="1596"/>
                  </a:lnTo>
                  <a:lnTo>
                    <a:pt x="2111" y="1604"/>
                  </a:lnTo>
                  <a:lnTo>
                    <a:pt x="2088" y="1612"/>
                  </a:lnTo>
                  <a:lnTo>
                    <a:pt x="2065" y="1620"/>
                  </a:lnTo>
                  <a:lnTo>
                    <a:pt x="2046" y="1631"/>
                  </a:lnTo>
                  <a:lnTo>
                    <a:pt x="2038" y="1639"/>
                  </a:lnTo>
                  <a:lnTo>
                    <a:pt x="2031" y="1647"/>
                  </a:lnTo>
                  <a:lnTo>
                    <a:pt x="2041" y="1659"/>
                  </a:lnTo>
                  <a:lnTo>
                    <a:pt x="2053" y="1671"/>
                  </a:lnTo>
                  <a:lnTo>
                    <a:pt x="2065" y="1682"/>
                  </a:lnTo>
                  <a:lnTo>
                    <a:pt x="2077" y="1694"/>
                  </a:lnTo>
                  <a:lnTo>
                    <a:pt x="2088" y="1705"/>
                  </a:lnTo>
                  <a:lnTo>
                    <a:pt x="2100" y="1717"/>
                  </a:lnTo>
                  <a:lnTo>
                    <a:pt x="2111" y="1729"/>
                  </a:lnTo>
                  <a:lnTo>
                    <a:pt x="2122" y="1742"/>
                  </a:lnTo>
                  <a:lnTo>
                    <a:pt x="2124" y="1748"/>
                  </a:lnTo>
                  <a:lnTo>
                    <a:pt x="2126" y="1755"/>
                  </a:lnTo>
                  <a:lnTo>
                    <a:pt x="2125" y="1762"/>
                  </a:lnTo>
                  <a:lnTo>
                    <a:pt x="2125" y="1769"/>
                  </a:lnTo>
                  <a:lnTo>
                    <a:pt x="2122" y="1775"/>
                  </a:lnTo>
                  <a:lnTo>
                    <a:pt x="2120" y="1781"/>
                  </a:lnTo>
                  <a:lnTo>
                    <a:pt x="2116" y="1788"/>
                  </a:lnTo>
                  <a:lnTo>
                    <a:pt x="2113" y="1796"/>
                  </a:lnTo>
                  <a:lnTo>
                    <a:pt x="2096" y="1807"/>
                  </a:lnTo>
                  <a:lnTo>
                    <a:pt x="2079" y="1812"/>
                  </a:lnTo>
                  <a:lnTo>
                    <a:pt x="2060" y="1813"/>
                  </a:lnTo>
                  <a:lnTo>
                    <a:pt x="2042" y="1811"/>
                  </a:lnTo>
                  <a:lnTo>
                    <a:pt x="2023" y="1805"/>
                  </a:lnTo>
                  <a:lnTo>
                    <a:pt x="2005" y="1799"/>
                  </a:lnTo>
                  <a:lnTo>
                    <a:pt x="1986" y="1792"/>
                  </a:lnTo>
                  <a:lnTo>
                    <a:pt x="1970" y="1788"/>
                  </a:lnTo>
                  <a:lnTo>
                    <a:pt x="1958" y="1782"/>
                  </a:lnTo>
                  <a:lnTo>
                    <a:pt x="1947" y="1777"/>
                  </a:lnTo>
                  <a:lnTo>
                    <a:pt x="1936" y="1771"/>
                  </a:lnTo>
                  <a:lnTo>
                    <a:pt x="1926" y="1765"/>
                  </a:lnTo>
                  <a:lnTo>
                    <a:pt x="1914" y="1758"/>
                  </a:lnTo>
                  <a:lnTo>
                    <a:pt x="1904" y="1752"/>
                  </a:lnTo>
                  <a:lnTo>
                    <a:pt x="1894" y="1744"/>
                  </a:lnTo>
                  <a:lnTo>
                    <a:pt x="1885" y="1736"/>
                  </a:lnTo>
                  <a:lnTo>
                    <a:pt x="1874" y="1748"/>
                  </a:lnTo>
                  <a:lnTo>
                    <a:pt x="1864" y="1763"/>
                  </a:lnTo>
                  <a:lnTo>
                    <a:pt x="1854" y="1777"/>
                  </a:lnTo>
                  <a:lnTo>
                    <a:pt x="1845" y="1791"/>
                  </a:lnTo>
                  <a:lnTo>
                    <a:pt x="1834" y="1804"/>
                  </a:lnTo>
                  <a:lnTo>
                    <a:pt x="1823" y="1818"/>
                  </a:lnTo>
                  <a:lnTo>
                    <a:pt x="1810" y="1829"/>
                  </a:lnTo>
                  <a:lnTo>
                    <a:pt x="1798" y="1841"/>
                  </a:lnTo>
                  <a:lnTo>
                    <a:pt x="1788" y="1842"/>
                  </a:lnTo>
                  <a:lnTo>
                    <a:pt x="1778" y="1843"/>
                  </a:lnTo>
                  <a:lnTo>
                    <a:pt x="1769" y="1841"/>
                  </a:lnTo>
                  <a:lnTo>
                    <a:pt x="1760" y="1839"/>
                  </a:lnTo>
                  <a:lnTo>
                    <a:pt x="1751" y="1835"/>
                  </a:lnTo>
                  <a:lnTo>
                    <a:pt x="1743" y="1830"/>
                  </a:lnTo>
                  <a:lnTo>
                    <a:pt x="1735" y="1825"/>
                  </a:lnTo>
                  <a:lnTo>
                    <a:pt x="1728" y="1820"/>
                  </a:lnTo>
                  <a:lnTo>
                    <a:pt x="1708" y="1796"/>
                  </a:lnTo>
                  <a:lnTo>
                    <a:pt x="1697" y="1771"/>
                  </a:lnTo>
                  <a:lnTo>
                    <a:pt x="1692" y="1744"/>
                  </a:lnTo>
                  <a:lnTo>
                    <a:pt x="1692" y="1718"/>
                  </a:lnTo>
                  <a:lnTo>
                    <a:pt x="1692" y="1689"/>
                  </a:lnTo>
                  <a:lnTo>
                    <a:pt x="1693" y="1661"/>
                  </a:lnTo>
                  <a:lnTo>
                    <a:pt x="1691" y="1632"/>
                  </a:lnTo>
                  <a:lnTo>
                    <a:pt x="1686" y="1605"/>
                  </a:lnTo>
                  <a:lnTo>
                    <a:pt x="1672" y="1560"/>
                  </a:lnTo>
                  <a:lnTo>
                    <a:pt x="1672" y="1544"/>
                  </a:lnTo>
                  <a:lnTo>
                    <a:pt x="1668" y="1532"/>
                  </a:lnTo>
                  <a:lnTo>
                    <a:pt x="1659" y="1520"/>
                  </a:lnTo>
                  <a:lnTo>
                    <a:pt x="1649" y="1511"/>
                  </a:lnTo>
                  <a:lnTo>
                    <a:pt x="1637" y="1500"/>
                  </a:lnTo>
                  <a:lnTo>
                    <a:pt x="1625" y="1491"/>
                  </a:lnTo>
                  <a:lnTo>
                    <a:pt x="1614" y="1481"/>
                  </a:lnTo>
                  <a:lnTo>
                    <a:pt x="1606" y="1471"/>
                  </a:lnTo>
                  <a:lnTo>
                    <a:pt x="1594" y="1457"/>
                  </a:lnTo>
                  <a:lnTo>
                    <a:pt x="1582" y="1444"/>
                  </a:lnTo>
                  <a:lnTo>
                    <a:pt x="1570" y="1431"/>
                  </a:lnTo>
                  <a:lnTo>
                    <a:pt x="1559" y="1418"/>
                  </a:lnTo>
                  <a:lnTo>
                    <a:pt x="1547" y="1404"/>
                  </a:lnTo>
                  <a:lnTo>
                    <a:pt x="1538" y="1390"/>
                  </a:lnTo>
                  <a:lnTo>
                    <a:pt x="1528" y="1376"/>
                  </a:lnTo>
                  <a:lnTo>
                    <a:pt x="1521" y="1363"/>
                  </a:lnTo>
                  <a:lnTo>
                    <a:pt x="1513" y="1371"/>
                  </a:lnTo>
                  <a:lnTo>
                    <a:pt x="1420" y="1394"/>
                  </a:lnTo>
                  <a:lnTo>
                    <a:pt x="1326" y="1415"/>
                  </a:lnTo>
                  <a:lnTo>
                    <a:pt x="1232" y="1431"/>
                  </a:lnTo>
                  <a:lnTo>
                    <a:pt x="1138" y="1442"/>
                  </a:lnTo>
                  <a:lnTo>
                    <a:pt x="1042" y="1444"/>
                  </a:lnTo>
                  <a:lnTo>
                    <a:pt x="948" y="1441"/>
                  </a:lnTo>
                  <a:lnTo>
                    <a:pt x="853" y="1427"/>
                  </a:lnTo>
                  <a:lnTo>
                    <a:pt x="760" y="1405"/>
                  </a:lnTo>
                  <a:lnTo>
                    <a:pt x="731" y="1395"/>
                  </a:lnTo>
                  <a:lnTo>
                    <a:pt x="703" y="1386"/>
                  </a:lnTo>
                  <a:lnTo>
                    <a:pt x="674" y="1376"/>
                  </a:lnTo>
                  <a:lnTo>
                    <a:pt x="647" y="1366"/>
                  </a:lnTo>
                  <a:lnTo>
                    <a:pt x="619" y="1354"/>
                  </a:lnTo>
                  <a:lnTo>
                    <a:pt x="592" y="1342"/>
                  </a:lnTo>
                  <a:lnTo>
                    <a:pt x="565" y="1328"/>
                  </a:lnTo>
                  <a:lnTo>
                    <a:pt x="541" y="1314"/>
                  </a:lnTo>
                  <a:lnTo>
                    <a:pt x="547" y="1333"/>
                  </a:lnTo>
                  <a:lnTo>
                    <a:pt x="556" y="1353"/>
                  </a:lnTo>
                  <a:lnTo>
                    <a:pt x="565" y="1372"/>
                  </a:lnTo>
                  <a:lnTo>
                    <a:pt x="576" y="1392"/>
                  </a:lnTo>
                  <a:lnTo>
                    <a:pt x="587" y="1410"/>
                  </a:lnTo>
                  <a:lnTo>
                    <a:pt x="600" y="1429"/>
                  </a:lnTo>
                  <a:lnTo>
                    <a:pt x="614" y="1446"/>
                  </a:lnTo>
                  <a:lnTo>
                    <a:pt x="630" y="1464"/>
                  </a:lnTo>
                  <a:lnTo>
                    <a:pt x="636" y="1470"/>
                  </a:lnTo>
                  <a:lnTo>
                    <a:pt x="644" y="1477"/>
                  </a:lnTo>
                  <a:lnTo>
                    <a:pt x="653" y="1482"/>
                  </a:lnTo>
                  <a:lnTo>
                    <a:pt x="662" y="1487"/>
                  </a:lnTo>
                  <a:lnTo>
                    <a:pt x="671" y="1490"/>
                  </a:lnTo>
                  <a:lnTo>
                    <a:pt x="680" y="1493"/>
                  </a:lnTo>
                  <a:lnTo>
                    <a:pt x="690" y="1495"/>
                  </a:lnTo>
                  <a:lnTo>
                    <a:pt x="700" y="1496"/>
                  </a:lnTo>
                  <a:lnTo>
                    <a:pt x="724" y="1507"/>
                  </a:lnTo>
                  <a:lnTo>
                    <a:pt x="748" y="1519"/>
                  </a:lnTo>
                  <a:lnTo>
                    <a:pt x="772" y="1530"/>
                  </a:lnTo>
                  <a:lnTo>
                    <a:pt x="797" y="1543"/>
                  </a:lnTo>
                  <a:lnTo>
                    <a:pt x="819" y="1556"/>
                  </a:lnTo>
                  <a:lnTo>
                    <a:pt x="841" y="1571"/>
                  </a:lnTo>
                  <a:lnTo>
                    <a:pt x="861" y="1588"/>
                  </a:lnTo>
                  <a:lnTo>
                    <a:pt x="880" y="1609"/>
                  </a:lnTo>
                  <a:lnTo>
                    <a:pt x="880" y="1616"/>
                  </a:lnTo>
                  <a:lnTo>
                    <a:pt x="881" y="1624"/>
                  </a:lnTo>
                  <a:lnTo>
                    <a:pt x="880" y="1631"/>
                  </a:lnTo>
                  <a:lnTo>
                    <a:pt x="880" y="1639"/>
                  </a:lnTo>
                  <a:lnTo>
                    <a:pt x="877" y="1645"/>
                  </a:lnTo>
                  <a:lnTo>
                    <a:pt x="875" y="1652"/>
                  </a:lnTo>
                  <a:lnTo>
                    <a:pt x="871" y="1659"/>
                  </a:lnTo>
                  <a:lnTo>
                    <a:pt x="867" y="1666"/>
                  </a:lnTo>
                  <a:lnTo>
                    <a:pt x="856" y="1675"/>
                  </a:lnTo>
                  <a:lnTo>
                    <a:pt x="845" y="1684"/>
                  </a:lnTo>
                  <a:lnTo>
                    <a:pt x="832" y="1691"/>
                  </a:lnTo>
                  <a:lnTo>
                    <a:pt x="820" y="1698"/>
                  </a:lnTo>
                  <a:lnTo>
                    <a:pt x="805" y="1701"/>
                  </a:lnTo>
                  <a:lnTo>
                    <a:pt x="791" y="1704"/>
                  </a:lnTo>
                  <a:lnTo>
                    <a:pt x="776" y="1702"/>
                  </a:lnTo>
                  <a:lnTo>
                    <a:pt x="762" y="1698"/>
                  </a:lnTo>
                  <a:lnTo>
                    <a:pt x="760" y="1700"/>
                  </a:lnTo>
                  <a:lnTo>
                    <a:pt x="768" y="1709"/>
                  </a:lnTo>
                  <a:lnTo>
                    <a:pt x="775" y="1720"/>
                  </a:lnTo>
                  <a:lnTo>
                    <a:pt x="781" y="1732"/>
                  </a:lnTo>
                  <a:lnTo>
                    <a:pt x="786" y="1746"/>
                  </a:lnTo>
                  <a:lnTo>
                    <a:pt x="789" y="1758"/>
                  </a:lnTo>
                  <a:lnTo>
                    <a:pt x="791" y="1772"/>
                  </a:lnTo>
                  <a:lnTo>
                    <a:pt x="791" y="1784"/>
                  </a:lnTo>
                  <a:lnTo>
                    <a:pt x="790" y="1798"/>
                  </a:lnTo>
                  <a:lnTo>
                    <a:pt x="786" y="1811"/>
                  </a:lnTo>
                  <a:lnTo>
                    <a:pt x="780" y="1825"/>
                  </a:lnTo>
                  <a:lnTo>
                    <a:pt x="772" y="1837"/>
                  </a:lnTo>
                  <a:lnTo>
                    <a:pt x="763" y="1850"/>
                  </a:lnTo>
                  <a:lnTo>
                    <a:pt x="751" y="1860"/>
                  </a:lnTo>
                  <a:lnTo>
                    <a:pt x="739" y="1869"/>
                  </a:lnTo>
                  <a:lnTo>
                    <a:pt x="726" y="1876"/>
                  </a:lnTo>
                  <a:lnTo>
                    <a:pt x="713" y="1882"/>
                  </a:lnTo>
                  <a:lnTo>
                    <a:pt x="699" y="1883"/>
                  </a:lnTo>
                  <a:lnTo>
                    <a:pt x="688" y="1882"/>
                  </a:lnTo>
                  <a:lnTo>
                    <a:pt x="676" y="1878"/>
                  </a:lnTo>
                  <a:lnTo>
                    <a:pt x="666" y="1873"/>
                  </a:lnTo>
                  <a:lnTo>
                    <a:pt x="656" y="1866"/>
                  </a:lnTo>
                  <a:lnTo>
                    <a:pt x="647" y="1859"/>
                  </a:lnTo>
                  <a:lnTo>
                    <a:pt x="637" y="1852"/>
                  </a:lnTo>
                  <a:lnTo>
                    <a:pt x="628" y="1846"/>
                  </a:lnTo>
                  <a:lnTo>
                    <a:pt x="621" y="1839"/>
                  </a:lnTo>
                  <a:lnTo>
                    <a:pt x="615" y="1832"/>
                  </a:lnTo>
                  <a:lnTo>
                    <a:pt x="609" y="1824"/>
                  </a:lnTo>
                  <a:lnTo>
                    <a:pt x="604" y="1817"/>
                  </a:lnTo>
                  <a:lnTo>
                    <a:pt x="599" y="1808"/>
                  </a:lnTo>
                  <a:lnTo>
                    <a:pt x="595" y="1800"/>
                  </a:lnTo>
                  <a:lnTo>
                    <a:pt x="590" y="1792"/>
                  </a:lnTo>
                  <a:lnTo>
                    <a:pt x="587" y="1784"/>
                  </a:lnTo>
                  <a:lnTo>
                    <a:pt x="578" y="1773"/>
                  </a:lnTo>
                  <a:lnTo>
                    <a:pt x="572" y="1763"/>
                  </a:lnTo>
                  <a:lnTo>
                    <a:pt x="568" y="1752"/>
                  </a:lnTo>
                  <a:lnTo>
                    <a:pt x="567" y="1741"/>
                  </a:lnTo>
                  <a:lnTo>
                    <a:pt x="566" y="1729"/>
                  </a:lnTo>
                  <a:lnTo>
                    <a:pt x="566" y="1717"/>
                  </a:lnTo>
                  <a:lnTo>
                    <a:pt x="567" y="1705"/>
                  </a:lnTo>
                  <a:lnTo>
                    <a:pt x="569" y="1694"/>
                  </a:lnTo>
                  <a:lnTo>
                    <a:pt x="563" y="1686"/>
                  </a:lnTo>
                  <a:lnTo>
                    <a:pt x="558" y="1680"/>
                  </a:lnTo>
                  <a:lnTo>
                    <a:pt x="552" y="1673"/>
                  </a:lnTo>
                  <a:lnTo>
                    <a:pt x="547" y="1667"/>
                  </a:lnTo>
                  <a:lnTo>
                    <a:pt x="540" y="1661"/>
                  </a:lnTo>
                  <a:lnTo>
                    <a:pt x="533" y="1658"/>
                  </a:lnTo>
                  <a:lnTo>
                    <a:pt x="524" y="1655"/>
                  </a:lnTo>
                  <a:lnTo>
                    <a:pt x="516" y="1655"/>
                  </a:lnTo>
                  <a:lnTo>
                    <a:pt x="504" y="1657"/>
                  </a:lnTo>
                  <a:lnTo>
                    <a:pt x="493" y="1662"/>
                  </a:lnTo>
                  <a:lnTo>
                    <a:pt x="482" y="1667"/>
                  </a:lnTo>
                  <a:lnTo>
                    <a:pt x="473" y="1676"/>
                  </a:lnTo>
                  <a:lnTo>
                    <a:pt x="464" y="1683"/>
                  </a:lnTo>
                  <a:lnTo>
                    <a:pt x="456" y="1692"/>
                  </a:lnTo>
                  <a:lnTo>
                    <a:pt x="448" y="1702"/>
                  </a:lnTo>
                  <a:lnTo>
                    <a:pt x="442" y="1712"/>
                  </a:lnTo>
                  <a:lnTo>
                    <a:pt x="434" y="1717"/>
                  </a:lnTo>
                  <a:lnTo>
                    <a:pt x="426" y="1724"/>
                  </a:lnTo>
                  <a:lnTo>
                    <a:pt x="418" y="1731"/>
                  </a:lnTo>
                  <a:lnTo>
                    <a:pt x="411" y="1739"/>
                  </a:lnTo>
                  <a:lnTo>
                    <a:pt x="403" y="1745"/>
                  </a:lnTo>
                  <a:lnTo>
                    <a:pt x="395" y="1752"/>
                  </a:lnTo>
                  <a:lnTo>
                    <a:pt x="386" y="1759"/>
                  </a:lnTo>
                  <a:lnTo>
                    <a:pt x="377" y="1766"/>
                  </a:lnTo>
                  <a:lnTo>
                    <a:pt x="369" y="1766"/>
                  </a:lnTo>
                  <a:lnTo>
                    <a:pt x="362" y="1767"/>
                  </a:lnTo>
                  <a:lnTo>
                    <a:pt x="355" y="1765"/>
                  </a:lnTo>
                  <a:lnTo>
                    <a:pt x="349" y="1763"/>
                  </a:lnTo>
                  <a:lnTo>
                    <a:pt x="343" y="1759"/>
                  </a:lnTo>
                  <a:lnTo>
                    <a:pt x="337" y="1755"/>
                  </a:lnTo>
                  <a:lnTo>
                    <a:pt x="332" y="1750"/>
                  </a:lnTo>
                  <a:lnTo>
                    <a:pt x="328" y="1747"/>
                  </a:lnTo>
                  <a:lnTo>
                    <a:pt x="321" y="1730"/>
                  </a:lnTo>
                  <a:lnTo>
                    <a:pt x="318" y="1714"/>
                  </a:lnTo>
                  <a:lnTo>
                    <a:pt x="318" y="1697"/>
                  </a:lnTo>
                  <a:lnTo>
                    <a:pt x="321" y="1680"/>
                  </a:lnTo>
                  <a:lnTo>
                    <a:pt x="326" y="1662"/>
                  </a:lnTo>
                  <a:lnTo>
                    <a:pt x="333" y="1646"/>
                  </a:lnTo>
                  <a:lnTo>
                    <a:pt x="341" y="1630"/>
                  </a:lnTo>
                  <a:lnTo>
                    <a:pt x="350" y="1615"/>
                  </a:lnTo>
                  <a:lnTo>
                    <a:pt x="354" y="1606"/>
                  </a:lnTo>
                  <a:lnTo>
                    <a:pt x="359" y="1597"/>
                  </a:lnTo>
                  <a:lnTo>
                    <a:pt x="365" y="1588"/>
                  </a:lnTo>
                  <a:lnTo>
                    <a:pt x="371" y="1579"/>
                  </a:lnTo>
                  <a:lnTo>
                    <a:pt x="376" y="1570"/>
                  </a:lnTo>
                  <a:lnTo>
                    <a:pt x="382" y="1562"/>
                  </a:lnTo>
                  <a:lnTo>
                    <a:pt x="387" y="1554"/>
                  </a:lnTo>
                  <a:lnTo>
                    <a:pt x="393" y="1546"/>
                  </a:lnTo>
                  <a:lnTo>
                    <a:pt x="390" y="1544"/>
                  </a:lnTo>
                  <a:lnTo>
                    <a:pt x="393" y="1546"/>
                  </a:lnTo>
                  <a:lnTo>
                    <a:pt x="395" y="1536"/>
                  </a:lnTo>
                  <a:lnTo>
                    <a:pt x="396" y="1527"/>
                  </a:lnTo>
                  <a:lnTo>
                    <a:pt x="396" y="1517"/>
                  </a:lnTo>
                  <a:lnTo>
                    <a:pt x="396" y="1508"/>
                  </a:lnTo>
                  <a:lnTo>
                    <a:pt x="394" y="1498"/>
                  </a:lnTo>
                  <a:lnTo>
                    <a:pt x="392" y="1488"/>
                  </a:lnTo>
                  <a:lnTo>
                    <a:pt x="390" y="1479"/>
                  </a:lnTo>
                  <a:lnTo>
                    <a:pt x="388" y="1471"/>
                  </a:lnTo>
                  <a:lnTo>
                    <a:pt x="370" y="1436"/>
                  </a:lnTo>
                  <a:lnTo>
                    <a:pt x="356" y="1402"/>
                  </a:lnTo>
                  <a:lnTo>
                    <a:pt x="341" y="1367"/>
                  </a:lnTo>
                  <a:lnTo>
                    <a:pt x="330" y="1333"/>
                  </a:lnTo>
                  <a:lnTo>
                    <a:pt x="320" y="1296"/>
                  </a:lnTo>
                  <a:lnTo>
                    <a:pt x="313" y="1260"/>
                  </a:lnTo>
                  <a:lnTo>
                    <a:pt x="309" y="1223"/>
                  </a:lnTo>
                  <a:lnTo>
                    <a:pt x="309" y="1185"/>
                  </a:lnTo>
                  <a:lnTo>
                    <a:pt x="296" y="1177"/>
                  </a:lnTo>
                  <a:lnTo>
                    <a:pt x="284" y="1169"/>
                  </a:lnTo>
                  <a:lnTo>
                    <a:pt x="272" y="1160"/>
                  </a:lnTo>
                  <a:lnTo>
                    <a:pt x="262" y="1151"/>
                  </a:lnTo>
                  <a:lnTo>
                    <a:pt x="250" y="1141"/>
                  </a:lnTo>
                  <a:lnTo>
                    <a:pt x="240" y="1131"/>
                  </a:lnTo>
                  <a:lnTo>
                    <a:pt x="230" y="1122"/>
                  </a:lnTo>
                  <a:lnTo>
                    <a:pt x="220" y="1113"/>
                  </a:lnTo>
                  <a:lnTo>
                    <a:pt x="128" y="1022"/>
                  </a:lnTo>
                  <a:lnTo>
                    <a:pt x="113" y="998"/>
                  </a:lnTo>
                  <a:lnTo>
                    <a:pt x="99" y="975"/>
                  </a:lnTo>
                  <a:lnTo>
                    <a:pt x="84" y="953"/>
                  </a:lnTo>
                  <a:lnTo>
                    <a:pt x="71" y="931"/>
                  </a:lnTo>
                  <a:lnTo>
                    <a:pt x="57" y="908"/>
                  </a:lnTo>
                  <a:lnTo>
                    <a:pt x="46" y="885"/>
                  </a:lnTo>
                  <a:lnTo>
                    <a:pt x="36" y="861"/>
                  </a:lnTo>
                  <a:lnTo>
                    <a:pt x="29" y="837"/>
                  </a:lnTo>
                  <a:lnTo>
                    <a:pt x="11" y="788"/>
                  </a:lnTo>
                  <a:lnTo>
                    <a:pt x="2" y="738"/>
                  </a:lnTo>
                  <a:lnTo>
                    <a:pt x="0" y="687"/>
                  </a:lnTo>
                  <a:lnTo>
                    <a:pt x="6" y="637"/>
                  </a:lnTo>
                  <a:lnTo>
                    <a:pt x="16" y="586"/>
                  </a:lnTo>
                  <a:lnTo>
                    <a:pt x="33" y="537"/>
                  </a:lnTo>
                  <a:lnTo>
                    <a:pt x="54" y="490"/>
                  </a:lnTo>
                  <a:lnTo>
                    <a:pt x="81" y="445"/>
                  </a:lnTo>
                  <a:lnTo>
                    <a:pt x="110" y="400"/>
                  </a:lnTo>
                  <a:lnTo>
                    <a:pt x="142" y="359"/>
                  </a:lnTo>
                  <a:lnTo>
                    <a:pt x="177" y="320"/>
                  </a:lnTo>
                  <a:lnTo>
                    <a:pt x="217" y="284"/>
                  </a:lnTo>
                  <a:lnTo>
                    <a:pt x="256" y="249"/>
                  </a:lnTo>
                  <a:lnTo>
                    <a:pt x="299" y="218"/>
                  </a:lnTo>
                  <a:lnTo>
                    <a:pt x="342" y="188"/>
                  </a:lnTo>
                  <a:lnTo>
                    <a:pt x="388" y="161"/>
                  </a:lnTo>
                  <a:close/>
                  <a:moveTo>
                    <a:pt x="1815" y="1260"/>
                  </a:moveTo>
                  <a:lnTo>
                    <a:pt x="1815" y="1260"/>
                  </a:lnTo>
                  <a:lnTo>
                    <a:pt x="1800" y="1266"/>
                  </a:lnTo>
                  <a:lnTo>
                    <a:pt x="1786" y="1272"/>
                  </a:lnTo>
                  <a:lnTo>
                    <a:pt x="1771" y="1278"/>
                  </a:lnTo>
                  <a:lnTo>
                    <a:pt x="1757" y="1284"/>
                  </a:lnTo>
                  <a:lnTo>
                    <a:pt x="1742" y="1289"/>
                  </a:lnTo>
                  <a:lnTo>
                    <a:pt x="1727" y="1295"/>
                  </a:lnTo>
                  <a:lnTo>
                    <a:pt x="1712" y="1300"/>
                  </a:lnTo>
                  <a:lnTo>
                    <a:pt x="1698" y="1305"/>
                  </a:lnTo>
                  <a:lnTo>
                    <a:pt x="1707" y="1316"/>
                  </a:lnTo>
                  <a:lnTo>
                    <a:pt x="1719" y="1328"/>
                  </a:lnTo>
                  <a:lnTo>
                    <a:pt x="1731" y="1340"/>
                  </a:lnTo>
                  <a:lnTo>
                    <a:pt x="1743" y="1352"/>
                  </a:lnTo>
                  <a:lnTo>
                    <a:pt x="1755" y="1363"/>
                  </a:lnTo>
                  <a:lnTo>
                    <a:pt x="1768" y="1375"/>
                  </a:lnTo>
                  <a:lnTo>
                    <a:pt x="1781" y="1385"/>
                  </a:lnTo>
                  <a:lnTo>
                    <a:pt x="1794" y="1396"/>
                  </a:lnTo>
                  <a:lnTo>
                    <a:pt x="1799" y="1396"/>
                  </a:lnTo>
                  <a:lnTo>
                    <a:pt x="1805" y="1401"/>
                  </a:lnTo>
                  <a:lnTo>
                    <a:pt x="1813" y="1406"/>
                  </a:lnTo>
                  <a:lnTo>
                    <a:pt x="1821" y="1410"/>
                  </a:lnTo>
                  <a:lnTo>
                    <a:pt x="1829" y="1414"/>
                  </a:lnTo>
                  <a:lnTo>
                    <a:pt x="1837" y="1417"/>
                  </a:lnTo>
                  <a:lnTo>
                    <a:pt x="1845" y="1421"/>
                  </a:lnTo>
                  <a:lnTo>
                    <a:pt x="1853" y="1424"/>
                  </a:lnTo>
                  <a:lnTo>
                    <a:pt x="1862" y="1428"/>
                  </a:lnTo>
                  <a:lnTo>
                    <a:pt x="1866" y="1415"/>
                  </a:lnTo>
                  <a:lnTo>
                    <a:pt x="1870" y="1403"/>
                  </a:lnTo>
                  <a:lnTo>
                    <a:pt x="1874" y="1390"/>
                  </a:lnTo>
                  <a:lnTo>
                    <a:pt x="1878" y="1378"/>
                  </a:lnTo>
                  <a:lnTo>
                    <a:pt x="1879" y="1364"/>
                  </a:lnTo>
                  <a:lnTo>
                    <a:pt x="1880" y="1351"/>
                  </a:lnTo>
                  <a:lnTo>
                    <a:pt x="1879" y="1338"/>
                  </a:lnTo>
                  <a:lnTo>
                    <a:pt x="1877" y="1325"/>
                  </a:lnTo>
                  <a:lnTo>
                    <a:pt x="1815" y="1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1176" y="2870"/>
              <a:ext cx="1378" cy="918"/>
            </a:xfrm>
            <a:custGeom>
              <a:avLst/>
              <a:gdLst>
                <a:gd name="T0" fmla="*/ 667 w 2756"/>
                <a:gd name="T1" fmla="*/ 47 h 1837"/>
                <a:gd name="T2" fmla="*/ 1319 w 2756"/>
                <a:gd name="T3" fmla="*/ 34 h 1837"/>
                <a:gd name="T4" fmla="*/ 903 w 2756"/>
                <a:gd name="T5" fmla="*/ 61 h 1837"/>
                <a:gd name="T6" fmla="*/ 534 w 2756"/>
                <a:gd name="T7" fmla="*/ 251 h 1837"/>
                <a:gd name="T8" fmla="*/ 385 w 2756"/>
                <a:gd name="T9" fmla="*/ 473 h 1837"/>
                <a:gd name="T10" fmla="*/ 440 w 2756"/>
                <a:gd name="T11" fmla="*/ 673 h 1837"/>
                <a:gd name="T12" fmla="*/ 1027 w 2756"/>
                <a:gd name="T13" fmla="*/ 939 h 1837"/>
                <a:gd name="T14" fmla="*/ 1685 w 2756"/>
                <a:gd name="T15" fmla="*/ 822 h 1837"/>
                <a:gd name="T16" fmla="*/ 1986 w 2756"/>
                <a:gd name="T17" fmla="*/ 615 h 1837"/>
                <a:gd name="T18" fmla="*/ 2105 w 2756"/>
                <a:gd name="T19" fmla="*/ 585 h 1837"/>
                <a:gd name="T20" fmla="*/ 2127 w 2756"/>
                <a:gd name="T21" fmla="*/ 615 h 1837"/>
                <a:gd name="T22" fmla="*/ 2161 w 2756"/>
                <a:gd name="T23" fmla="*/ 427 h 1837"/>
                <a:gd name="T24" fmla="*/ 2280 w 2756"/>
                <a:gd name="T25" fmla="*/ 437 h 1837"/>
                <a:gd name="T26" fmla="*/ 2646 w 2756"/>
                <a:gd name="T27" fmla="*/ 494 h 1837"/>
                <a:gd name="T28" fmla="*/ 2743 w 2756"/>
                <a:gd name="T29" fmla="*/ 770 h 1837"/>
                <a:gd name="T30" fmla="*/ 2499 w 2756"/>
                <a:gd name="T31" fmla="*/ 930 h 1837"/>
                <a:gd name="T32" fmla="*/ 2346 w 2756"/>
                <a:gd name="T33" fmla="*/ 952 h 1837"/>
                <a:gd name="T34" fmla="*/ 2255 w 2756"/>
                <a:gd name="T35" fmla="*/ 944 h 1837"/>
                <a:gd name="T36" fmla="*/ 2301 w 2756"/>
                <a:gd name="T37" fmla="*/ 1007 h 1837"/>
                <a:gd name="T38" fmla="*/ 2146 w 2756"/>
                <a:gd name="T39" fmla="*/ 1006 h 1837"/>
                <a:gd name="T40" fmla="*/ 2104 w 2756"/>
                <a:gd name="T41" fmla="*/ 1038 h 1837"/>
                <a:gd name="T42" fmla="*/ 1750 w 2756"/>
                <a:gd name="T43" fmla="*/ 1231 h 1837"/>
                <a:gd name="T44" fmla="*/ 1654 w 2756"/>
                <a:gd name="T45" fmla="*/ 1225 h 1837"/>
                <a:gd name="T46" fmla="*/ 1591 w 2756"/>
                <a:gd name="T47" fmla="*/ 1138 h 1837"/>
                <a:gd name="T48" fmla="*/ 1861 w 2756"/>
                <a:gd name="T49" fmla="*/ 1460 h 1837"/>
                <a:gd name="T50" fmla="*/ 1851 w 2756"/>
                <a:gd name="T51" fmla="*/ 1434 h 1837"/>
                <a:gd name="T52" fmla="*/ 2096 w 2756"/>
                <a:gd name="T53" fmla="*/ 1469 h 1837"/>
                <a:gd name="T54" fmla="*/ 2135 w 2756"/>
                <a:gd name="T55" fmla="*/ 1539 h 1837"/>
                <a:gd name="T56" fmla="*/ 1972 w 2756"/>
                <a:gd name="T57" fmla="*/ 1547 h 1837"/>
                <a:gd name="T58" fmla="*/ 2058 w 2756"/>
                <a:gd name="T59" fmla="*/ 1703 h 1837"/>
                <a:gd name="T60" fmla="*/ 2027 w 2756"/>
                <a:gd name="T61" fmla="*/ 1770 h 1837"/>
                <a:gd name="T62" fmla="*/ 1854 w 2756"/>
                <a:gd name="T63" fmla="*/ 1670 h 1837"/>
                <a:gd name="T64" fmla="*/ 1844 w 2756"/>
                <a:gd name="T65" fmla="*/ 1691 h 1837"/>
                <a:gd name="T66" fmla="*/ 1759 w 2756"/>
                <a:gd name="T67" fmla="*/ 1801 h 1837"/>
                <a:gd name="T68" fmla="*/ 1691 w 2756"/>
                <a:gd name="T69" fmla="*/ 1616 h 1837"/>
                <a:gd name="T70" fmla="*/ 1751 w 2756"/>
                <a:gd name="T71" fmla="*/ 1573 h 1837"/>
                <a:gd name="T72" fmla="*/ 1557 w 2756"/>
                <a:gd name="T73" fmla="*/ 1386 h 1837"/>
                <a:gd name="T74" fmla="*/ 1454 w 2756"/>
                <a:gd name="T75" fmla="*/ 1207 h 1837"/>
                <a:gd name="T76" fmla="*/ 1453 w 2756"/>
                <a:gd name="T77" fmla="*/ 1302 h 1837"/>
                <a:gd name="T78" fmla="*/ 1345 w 2756"/>
                <a:gd name="T79" fmla="*/ 1363 h 1837"/>
                <a:gd name="T80" fmla="*/ 642 w 2756"/>
                <a:gd name="T81" fmla="*/ 1323 h 1837"/>
                <a:gd name="T82" fmla="*/ 512 w 2756"/>
                <a:gd name="T83" fmla="*/ 1181 h 1837"/>
                <a:gd name="T84" fmla="*/ 492 w 2756"/>
                <a:gd name="T85" fmla="*/ 1171 h 1837"/>
                <a:gd name="T86" fmla="*/ 469 w 2756"/>
                <a:gd name="T87" fmla="*/ 1153 h 1837"/>
                <a:gd name="T88" fmla="*/ 582 w 2756"/>
                <a:gd name="T89" fmla="*/ 1441 h 1837"/>
                <a:gd name="T90" fmla="*/ 773 w 2756"/>
                <a:gd name="T91" fmla="*/ 1550 h 1837"/>
                <a:gd name="T92" fmla="*/ 829 w 2756"/>
                <a:gd name="T93" fmla="*/ 1628 h 1837"/>
                <a:gd name="T94" fmla="*/ 697 w 2756"/>
                <a:gd name="T95" fmla="*/ 1622 h 1837"/>
                <a:gd name="T96" fmla="*/ 667 w 2756"/>
                <a:gd name="T97" fmla="*/ 1621 h 1837"/>
                <a:gd name="T98" fmla="*/ 727 w 2756"/>
                <a:gd name="T99" fmla="*/ 1812 h 1837"/>
                <a:gd name="T100" fmla="*/ 611 w 2756"/>
                <a:gd name="T101" fmla="*/ 1789 h 1837"/>
                <a:gd name="T102" fmla="*/ 586 w 2756"/>
                <a:gd name="T103" fmla="*/ 1637 h 1837"/>
                <a:gd name="T104" fmla="*/ 510 w 2756"/>
                <a:gd name="T105" fmla="*/ 1610 h 1837"/>
                <a:gd name="T106" fmla="*/ 401 w 2756"/>
                <a:gd name="T107" fmla="*/ 1677 h 1837"/>
                <a:gd name="T108" fmla="*/ 326 w 2756"/>
                <a:gd name="T109" fmla="*/ 1654 h 1837"/>
                <a:gd name="T110" fmla="*/ 397 w 2756"/>
                <a:gd name="T111" fmla="*/ 1493 h 1837"/>
                <a:gd name="T112" fmla="*/ 311 w 2756"/>
                <a:gd name="T113" fmla="*/ 1164 h 1837"/>
                <a:gd name="T114" fmla="*/ 308 w 2756"/>
                <a:gd name="T115" fmla="*/ 1073 h 1837"/>
                <a:gd name="T116" fmla="*/ 261 w 2756"/>
                <a:gd name="T117" fmla="*/ 1025 h 1837"/>
                <a:gd name="T118" fmla="*/ 290 w 2756"/>
                <a:gd name="T119" fmla="*/ 1134 h 1837"/>
                <a:gd name="T120" fmla="*/ 189 w 2756"/>
                <a:gd name="T121" fmla="*/ 1046 h 1837"/>
                <a:gd name="T122" fmla="*/ 50 w 2756"/>
                <a:gd name="T123" fmla="*/ 868 h 1837"/>
                <a:gd name="T124" fmla="*/ 56 w 2756"/>
                <a:gd name="T125" fmla="*/ 468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56" h="1837">
                  <a:moveTo>
                    <a:pt x="95" y="408"/>
                  </a:moveTo>
                  <a:lnTo>
                    <a:pt x="95" y="406"/>
                  </a:lnTo>
                  <a:lnTo>
                    <a:pt x="129" y="360"/>
                  </a:lnTo>
                  <a:lnTo>
                    <a:pt x="167" y="318"/>
                  </a:lnTo>
                  <a:lnTo>
                    <a:pt x="207" y="278"/>
                  </a:lnTo>
                  <a:lnTo>
                    <a:pt x="251" y="242"/>
                  </a:lnTo>
                  <a:lnTo>
                    <a:pt x="295" y="208"/>
                  </a:lnTo>
                  <a:lnTo>
                    <a:pt x="342" y="177"/>
                  </a:lnTo>
                  <a:lnTo>
                    <a:pt x="390" y="150"/>
                  </a:lnTo>
                  <a:lnTo>
                    <a:pt x="441" y="127"/>
                  </a:lnTo>
                  <a:lnTo>
                    <a:pt x="514" y="94"/>
                  </a:lnTo>
                  <a:lnTo>
                    <a:pt x="590" y="69"/>
                  </a:lnTo>
                  <a:lnTo>
                    <a:pt x="667" y="47"/>
                  </a:lnTo>
                  <a:lnTo>
                    <a:pt x="748" y="32"/>
                  </a:lnTo>
                  <a:lnTo>
                    <a:pt x="830" y="19"/>
                  </a:lnTo>
                  <a:lnTo>
                    <a:pt x="913" y="10"/>
                  </a:lnTo>
                  <a:lnTo>
                    <a:pt x="997" y="4"/>
                  </a:lnTo>
                  <a:lnTo>
                    <a:pt x="1081" y="1"/>
                  </a:lnTo>
                  <a:lnTo>
                    <a:pt x="1110" y="0"/>
                  </a:lnTo>
                  <a:lnTo>
                    <a:pt x="1140" y="2"/>
                  </a:lnTo>
                  <a:lnTo>
                    <a:pt x="1170" y="4"/>
                  </a:lnTo>
                  <a:lnTo>
                    <a:pt x="1201" y="8"/>
                  </a:lnTo>
                  <a:lnTo>
                    <a:pt x="1231" y="12"/>
                  </a:lnTo>
                  <a:lnTo>
                    <a:pt x="1261" y="19"/>
                  </a:lnTo>
                  <a:lnTo>
                    <a:pt x="1290" y="25"/>
                  </a:lnTo>
                  <a:lnTo>
                    <a:pt x="1319" y="34"/>
                  </a:lnTo>
                  <a:lnTo>
                    <a:pt x="1296" y="29"/>
                  </a:lnTo>
                  <a:lnTo>
                    <a:pt x="1274" y="28"/>
                  </a:lnTo>
                  <a:lnTo>
                    <a:pt x="1251" y="28"/>
                  </a:lnTo>
                  <a:lnTo>
                    <a:pt x="1228" y="29"/>
                  </a:lnTo>
                  <a:lnTo>
                    <a:pt x="1204" y="29"/>
                  </a:lnTo>
                  <a:lnTo>
                    <a:pt x="1180" y="29"/>
                  </a:lnTo>
                  <a:lnTo>
                    <a:pt x="1157" y="28"/>
                  </a:lnTo>
                  <a:lnTo>
                    <a:pt x="1134" y="25"/>
                  </a:lnTo>
                  <a:lnTo>
                    <a:pt x="1086" y="27"/>
                  </a:lnTo>
                  <a:lnTo>
                    <a:pt x="1040" y="32"/>
                  </a:lnTo>
                  <a:lnTo>
                    <a:pt x="993" y="40"/>
                  </a:lnTo>
                  <a:lnTo>
                    <a:pt x="948" y="50"/>
                  </a:lnTo>
                  <a:lnTo>
                    <a:pt x="903" y="61"/>
                  </a:lnTo>
                  <a:lnTo>
                    <a:pt x="858" y="74"/>
                  </a:lnTo>
                  <a:lnTo>
                    <a:pt x="814" y="88"/>
                  </a:lnTo>
                  <a:lnTo>
                    <a:pt x="772" y="104"/>
                  </a:lnTo>
                  <a:lnTo>
                    <a:pt x="747" y="113"/>
                  </a:lnTo>
                  <a:lnTo>
                    <a:pt x="724" y="125"/>
                  </a:lnTo>
                  <a:lnTo>
                    <a:pt x="701" y="136"/>
                  </a:lnTo>
                  <a:lnTo>
                    <a:pt x="678" y="149"/>
                  </a:lnTo>
                  <a:lnTo>
                    <a:pt x="655" y="161"/>
                  </a:lnTo>
                  <a:lnTo>
                    <a:pt x="633" y="175"/>
                  </a:lnTo>
                  <a:lnTo>
                    <a:pt x="611" y="189"/>
                  </a:lnTo>
                  <a:lnTo>
                    <a:pt x="590" y="204"/>
                  </a:lnTo>
                  <a:lnTo>
                    <a:pt x="561" y="227"/>
                  </a:lnTo>
                  <a:lnTo>
                    <a:pt x="534" y="251"/>
                  </a:lnTo>
                  <a:lnTo>
                    <a:pt x="508" y="277"/>
                  </a:lnTo>
                  <a:lnTo>
                    <a:pt x="484" y="304"/>
                  </a:lnTo>
                  <a:lnTo>
                    <a:pt x="460" y="331"/>
                  </a:lnTo>
                  <a:lnTo>
                    <a:pt x="439" y="361"/>
                  </a:lnTo>
                  <a:lnTo>
                    <a:pt x="420" y="390"/>
                  </a:lnTo>
                  <a:lnTo>
                    <a:pt x="404" y="422"/>
                  </a:lnTo>
                  <a:lnTo>
                    <a:pt x="401" y="428"/>
                  </a:lnTo>
                  <a:lnTo>
                    <a:pt x="398" y="436"/>
                  </a:lnTo>
                  <a:lnTo>
                    <a:pt x="395" y="443"/>
                  </a:lnTo>
                  <a:lnTo>
                    <a:pt x="393" y="451"/>
                  </a:lnTo>
                  <a:lnTo>
                    <a:pt x="390" y="458"/>
                  </a:lnTo>
                  <a:lnTo>
                    <a:pt x="388" y="466"/>
                  </a:lnTo>
                  <a:lnTo>
                    <a:pt x="385" y="473"/>
                  </a:lnTo>
                  <a:lnTo>
                    <a:pt x="383" y="481"/>
                  </a:lnTo>
                  <a:lnTo>
                    <a:pt x="382" y="491"/>
                  </a:lnTo>
                  <a:lnTo>
                    <a:pt x="382" y="501"/>
                  </a:lnTo>
                  <a:lnTo>
                    <a:pt x="382" y="511"/>
                  </a:lnTo>
                  <a:lnTo>
                    <a:pt x="383" y="522"/>
                  </a:lnTo>
                  <a:lnTo>
                    <a:pt x="383" y="531"/>
                  </a:lnTo>
                  <a:lnTo>
                    <a:pt x="386" y="541"/>
                  </a:lnTo>
                  <a:lnTo>
                    <a:pt x="389" y="551"/>
                  </a:lnTo>
                  <a:lnTo>
                    <a:pt x="394" y="561"/>
                  </a:lnTo>
                  <a:lnTo>
                    <a:pt x="396" y="591"/>
                  </a:lnTo>
                  <a:lnTo>
                    <a:pt x="406" y="621"/>
                  </a:lnTo>
                  <a:lnTo>
                    <a:pt x="420" y="647"/>
                  </a:lnTo>
                  <a:lnTo>
                    <a:pt x="440" y="673"/>
                  </a:lnTo>
                  <a:lnTo>
                    <a:pt x="461" y="696"/>
                  </a:lnTo>
                  <a:lnTo>
                    <a:pt x="485" y="719"/>
                  </a:lnTo>
                  <a:lnTo>
                    <a:pt x="509" y="740"/>
                  </a:lnTo>
                  <a:lnTo>
                    <a:pt x="534" y="761"/>
                  </a:lnTo>
                  <a:lnTo>
                    <a:pt x="583" y="797"/>
                  </a:lnTo>
                  <a:lnTo>
                    <a:pt x="636" y="828"/>
                  </a:lnTo>
                  <a:lnTo>
                    <a:pt x="691" y="854"/>
                  </a:lnTo>
                  <a:lnTo>
                    <a:pt x="749" y="877"/>
                  </a:lnTo>
                  <a:lnTo>
                    <a:pt x="809" y="895"/>
                  </a:lnTo>
                  <a:lnTo>
                    <a:pt x="869" y="911"/>
                  </a:lnTo>
                  <a:lnTo>
                    <a:pt x="930" y="924"/>
                  </a:lnTo>
                  <a:lnTo>
                    <a:pt x="992" y="936"/>
                  </a:lnTo>
                  <a:lnTo>
                    <a:pt x="1027" y="939"/>
                  </a:lnTo>
                  <a:lnTo>
                    <a:pt x="1062" y="943"/>
                  </a:lnTo>
                  <a:lnTo>
                    <a:pt x="1096" y="945"/>
                  </a:lnTo>
                  <a:lnTo>
                    <a:pt x="1130" y="946"/>
                  </a:lnTo>
                  <a:lnTo>
                    <a:pt x="1163" y="945"/>
                  </a:lnTo>
                  <a:lnTo>
                    <a:pt x="1198" y="945"/>
                  </a:lnTo>
                  <a:lnTo>
                    <a:pt x="1232" y="942"/>
                  </a:lnTo>
                  <a:lnTo>
                    <a:pt x="1269" y="939"/>
                  </a:lnTo>
                  <a:lnTo>
                    <a:pt x="1339" y="925"/>
                  </a:lnTo>
                  <a:lnTo>
                    <a:pt x="1411" y="910"/>
                  </a:lnTo>
                  <a:lnTo>
                    <a:pt x="1481" y="892"/>
                  </a:lnTo>
                  <a:lnTo>
                    <a:pt x="1551" y="873"/>
                  </a:lnTo>
                  <a:lnTo>
                    <a:pt x="1618" y="849"/>
                  </a:lnTo>
                  <a:lnTo>
                    <a:pt x="1685" y="822"/>
                  </a:lnTo>
                  <a:lnTo>
                    <a:pt x="1750" y="791"/>
                  </a:lnTo>
                  <a:lnTo>
                    <a:pt x="1813" y="756"/>
                  </a:lnTo>
                  <a:lnTo>
                    <a:pt x="1833" y="741"/>
                  </a:lnTo>
                  <a:lnTo>
                    <a:pt x="1853" y="725"/>
                  </a:lnTo>
                  <a:lnTo>
                    <a:pt x="1871" y="708"/>
                  </a:lnTo>
                  <a:lnTo>
                    <a:pt x="1890" y="691"/>
                  </a:lnTo>
                  <a:lnTo>
                    <a:pt x="1908" y="673"/>
                  </a:lnTo>
                  <a:lnTo>
                    <a:pt x="1926" y="657"/>
                  </a:lnTo>
                  <a:lnTo>
                    <a:pt x="1944" y="641"/>
                  </a:lnTo>
                  <a:lnTo>
                    <a:pt x="1965" y="628"/>
                  </a:lnTo>
                  <a:lnTo>
                    <a:pt x="1970" y="628"/>
                  </a:lnTo>
                  <a:lnTo>
                    <a:pt x="1976" y="620"/>
                  </a:lnTo>
                  <a:lnTo>
                    <a:pt x="1986" y="615"/>
                  </a:lnTo>
                  <a:lnTo>
                    <a:pt x="1994" y="610"/>
                  </a:lnTo>
                  <a:lnTo>
                    <a:pt x="2003" y="610"/>
                  </a:lnTo>
                  <a:lnTo>
                    <a:pt x="2007" y="604"/>
                  </a:lnTo>
                  <a:lnTo>
                    <a:pt x="2012" y="600"/>
                  </a:lnTo>
                  <a:lnTo>
                    <a:pt x="2018" y="597"/>
                  </a:lnTo>
                  <a:lnTo>
                    <a:pt x="2024" y="594"/>
                  </a:lnTo>
                  <a:lnTo>
                    <a:pt x="2029" y="590"/>
                  </a:lnTo>
                  <a:lnTo>
                    <a:pt x="2035" y="587"/>
                  </a:lnTo>
                  <a:lnTo>
                    <a:pt x="2040" y="583"/>
                  </a:lnTo>
                  <a:lnTo>
                    <a:pt x="2046" y="580"/>
                  </a:lnTo>
                  <a:lnTo>
                    <a:pt x="2110" y="549"/>
                  </a:lnTo>
                  <a:lnTo>
                    <a:pt x="2107" y="567"/>
                  </a:lnTo>
                  <a:lnTo>
                    <a:pt x="2105" y="585"/>
                  </a:lnTo>
                  <a:lnTo>
                    <a:pt x="2103" y="604"/>
                  </a:lnTo>
                  <a:lnTo>
                    <a:pt x="2102" y="624"/>
                  </a:lnTo>
                  <a:lnTo>
                    <a:pt x="2101" y="643"/>
                  </a:lnTo>
                  <a:lnTo>
                    <a:pt x="2102" y="662"/>
                  </a:lnTo>
                  <a:lnTo>
                    <a:pt x="2104" y="680"/>
                  </a:lnTo>
                  <a:lnTo>
                    <a:pt x="2109" y="699"/>
                  </a:lnTo>
                  <a:lnTo>
                    <a:pt x="2114" y="702"/>
                  </a:lnTo>
                  <a:lnTo>
                    <a:pt x="2123" y="705"/>
                  </a:lnTo>
                  <a:lnTo>
                    <a:pt x="2126" y="698"/>
                  </a:lnTo>
                  <a:lnTo>
                    <a:pt x="2125" y="676"/>
                  </a:lnTo>
                  <a:lnTo>
                    <a:pt x="2125" y="655"/>
                  </a:lnTo>
                  <a:lnTo>
                    <a:pt x="2126" y="634"/>
                  </a:lnTo>
                  <a:lnTo>
                    <a:pt x="2127" y="615"/>
                  </a:lnTo>
                  <a:lnTo>
                    <a:pt x="2128" y="595"/>
                  </a:lnTo>
                  <a:lnTo>
                    <a:pt x="2130" y="575"/>
                  </a:lnTo>
                  <a:lnTo>
                    <a:pt x="2131" y="555"/>
                  </a:lnTo>
                  <a:lnTo>
                    <a:pt x="2133" y="535"/>
                  </a:lnTo>
                  <a:lnTo>
                    <a:pt x="2135" y="530"/>
                  </a:lnTo>
                  <a:lnTo>
                    <a:pt x="2135" y="525"/>
                  </a:lnTo>
                  <a:lnTo>
                    <a:pt x="2134" y="519"/>
                  </a:lnTo>
                  <a:lnTo>
                    <a:pt x="2135" y="514"/>
                  </a:lnTo>
                  <a:lnTo>
                    <a:pt x="2138" y="495"/>
                  </a:lnTo>
                  <a:lnTo>
                    <a:pt x="2143" y="478"/>
                  </a:lnTo>
                  <a:lnTo>
                    <a:pt x="2148" y="460"/>
                  </a:lnTo>
                  <a:lnTo>
                    <a:pt x="2155" y="445"/>
                  </a:lnTo>
                  <a:lnTo>
                    <a:pt x="2161" y="427"/>
                  </a:lnTo>
                  <a:lnTo>
                    <a:pt x="2170" y="412"/>
                  </a:lnTo>
                  <a:lnTo>
                    <a:pt x="2178" y="397"/>
                  </a:lnTo>
                  <a:lnTo>
                    <a:pt x="2189" y="382"/>
                  </a:lnTo>
                  <a:lnTo>
                    <a:pt x="2195" y="377"/>
                  </a:lnTo>
                  <a:lnTo>
                    <a:pt x="2204" y="375"/>
                  </a:lnTo>
                  <a:lnTo>
                    <a:pt x="2213" y="374"/>
                  </a:lnTo>
                  <a:lnTo>
                    <a:pt x="2223" y="375"/>
                  </a:lnTo>
                  <a:lnTo>
                    <a:pt x="2234" y="381"/>
                  </a:lnTo>
                  <a:lnTo>
                    <a:pt x="2246" y="390"/>
                  </a:lnTo>
                  <a:lnTo>
                    <a:pt x="2255" y="400"/>
                  </a:lnTo>
                  <a:lnTo>
                    <a:pt x="2265" y="412"/>
                  </a:lnTo>
                  <a:lnTo>
                    <a:pt x="2273" y="423"/>
                  </a:lnTo>
                  <a:lnTo>
                    <a:pt x="2280" y="437"/>
                  </a:lnTo>
                  <a:lnTo>
                    <a:pt x="2286" y="449"/>
                  </a:lnTo>
                  <a:lnTo>
                    <a:pt x="2293" y="462"/>
                  </a:lnTo>
                  <a:lnTo>
                    <a:pt x="2301" y="465"/>
                  </a:lnTo>
                  <a:lnTo>
                    <a:pt x="2312" y="463"/>
                  </a:lnTo>
                  <a:lnTo>
                    <a:pt x="2348" y="447"/>
                  </a:lnTo>
                  <a:lnTo>
                    <a:pt x="2388" y="439"/>
                  </a:lnTo>
                  <a:lnTo>
                    <a:pt x="2428" y="436"/>
                  </a:lnTo>
                  <a:lnTo>
                    <a:pt x="2469" y="439"/>
                  </a:lnTo>
                  <a:lnTo>
                    <a:pt x="2509" y="445"/>
                  </a:lnTo>
                  <a:lnTo>
                    <a:pt x="2550" y="456"/>
                  </a:lnTo>
                  <a:lnTo>
                    <a:pt x="2588" y="468"/>
                  </a:lnTo>
                  <a:lnTo>
                    <a:pt x="2626" y="483"/>
                  </a:lnTo>
                  <a:lnTo>
                    <a:pt x="2646" y="494"/>
                  </a:lnTo>
                  <a:lnTo>
                    <a:pt x="2665" y="509"/>
                  </a:lnTo>
                  <a:lnTo>
                    <a:pt x="2682" y="525"/>
                  </a:lnTo>
                  <a:lnTo>
                    <a:pt x="2699" y="544"/>
                  </a:lnTo>
                  <a:lnTo>
                    <a:pt x="2712" y="562"/>
                  </a:lnTo>
                  <a:lnTo>
                    <a:pt x="2725" y="583"/>
                  </a:lnTo>
                  <a:lnTo>
                    <a:pt x="2735" y="604"/>
                  </a:lnTo>
                  <a:lnTo>
                    <a:pt x="2744" y="627"/>
                  </a:lnTo>
                  <a:lnTo>
                    <a:pt x="2749" y="648"/>
                  </a:lnTo>
                  <a:lnTo>
                    <a:pt x="2754" y="673"/>
                  </a:lnTo>
                  <a:lnTo>
                    <a:pt x="2756" y="697"/>
                  </a:lnTo>
                  <a:lnTo>
                    <a:pt x="2755" y="723"/>
                  </a:lnTo>
                  <a:lnTo>
                    <a:pt x="2750" y="746"/>
                  </a:lnTo>
                  <a:lnTo>
                    <a:pt x="2743" y="770"/>
                  </a:lnTo>
                  <a:lnTo>
                    <a:pt x="2730" y="791"/>
                  </a:lnTo>
                  <a:lnTo>
                    <a:pt x="2714" y="809"/>
                  </a:lnTo>
                  <a:lnTo>
                    <a:pt x="2695" y="823"/>
                  </a:lnTo>
                  <a:lnTo>
                    <a:pt x="2677" y="838"/>
                  </a:lnTo>
                  <a:lnTo>
                    <a:pt x="2658" y="852"/>
                  </a:lnTo>
                  <a:lnTo>
                    <a:pt x="2639" y="867"/>
                  </a:lnTo>
                  <a:lnTo>
                    <a:pt x="2618" y="880"/>
                  </a:lnTo>
                  <a:lnTo>
                    <a:pt x="2598" y="893"/>
                  </a:lnTo>
                  <a:lnTo>
                    <a:pt x="2576" y="904"/>
                  </a:lnTo>
                  <a:lnTo>
                    <a:pt x="2555" y="913"/>
                  </a:lnTo>
                  <a:lnTo>
                    <a:pt x="2536" y="919"/>
                  </a:lnTo>
                  <a:lnTo>
                    <a:pt x="2518" y="925"/>
                  </a:lnTo>
                  <a:lnTo>
                    <a:pt x="2499" y="930"/>
                  </a:lnTo>
                  <a:lnTo>
                    <a:pt x="2481" y="936"/>
                  </a:lnTo>
                  <a:lnTo>
                    <a:pt x="2461" y="939"/>
                  </a:lnTo>
                  <a:lnTo>
                    <a:pt x="2442" y="943"/>
                  </a:lnTo>
                  <a:lnTo>
                    <a:pt x="2422" y="945"/>
                  </a:lnTo>
                  <a:lnTo>
                    <a:pt x="2402" y="948"/>
                  </a:lnTo>
                  <a:lnTo>
                    <a:pt x="2394" y="949"/>
                  </a:lnTo>
                  <a:lnTo>
                    <a:pt x="2388" y="950"/>
                  </a:lnTo>
                  <a:lnTo>
                    <a:pt x="2380" y="951"/>
                  </a:lnTo>
                  <a:lnTo>
                    <a:pt x="2374" y="953"/>
                  </a:lnTo>
                  <a:lnTo>
                    <a:pt x="2366" y="952"/>
                  </a:lnTo>
                  <a:lnTo>
                    <a:pt x="2359" y="952"/>
                  </a:lnTo>
                  <a:lnTo>
                    <a:pt x="2352" y="952"/>
                  </a:lnTo>
                  <a:lnTo>
                    <a:pt x="2346" y="952"/>
                  </a:lnTo>
                  <a:lnTo>
                    <a:pt x="2341" y="954"/>
                  </a:lnTo>
                  <a:lnTo>
                    <a:pt x="2332" y="951"/>
                  </a:lnTo>
                  <a:lnTo>
                    <a:pt x="2323" y="950"/>
                  </a:lnTo>
                  <a:lnTo>
                    <a:pt x="2314" y="948"/>
                  </a:lnTo>
                  <a:lnTo>
                    <a:pt x="2305" y="947"/>
                  </a:lnTo>
                  <a:lnTo>
                    <a:pt x="2296" y="944"/>
                  </a:lnTo>
                  <a:lnTo>
                    <a:pt x="2288" y="942"/>
                  </a:lnTo>
                  <a:lnTo>
                    <a:pt x="2281" y="938"/>
                  </a:lnTo>
                  <a:lnTo>
                    <a:pt x="2275" y="934"/>
                  </a:lnTo>
                  <a:lnTo>
                    <a:pt x="2266" y="933"/>
                  </a:lnTo>
                  <a:lnTo>
                    <a:pt x="2261" y="936"/>
                  </a:lnTo>
                  <a:lnTo>
                    <a:pt x="2257" y="939"/>
                  </a:lnTo>
                  <a:lnTo>
                    <a:pt x="2255" y="944"/>
                  </a:lnTo>
                  <a:lnTo>
                    <a:pt x="2255" y="950"/>
                  </a:lnTo>
                  <a:lnTo>
                    <a:pt x="2258" y="956"/>
                  </a:lnTo>
                  <a:lnTo>
                    <a:pt x="2261" y="960"/>
                  </a:lnTo>
                  <a:lnTo>
                    <a:pt x="2267" y="965"/>
                  </a:lnTo>
                  <a:lnTo>
                    <a:pt x="2273" y="969"/>
                  </a:lnTo>
                  <a:lnTo>
                    <a:pt x="2279" y="973"/>
                  </a:lnTo>
                  <a:lnTo>
                    <a:pt x="2284" y="977"/>
                  </a:lnTo>
                  <a:lnTo>
                    <a:pt x="2290" y="981"/>
                  </a:lnTo>
                  <a:lnTo>
                    <a:pt x="2296" y="982"/>
                  </a:lnTo>
                  <a:lnTo>
                    <a:pt x="2299" y="987"/>
                  </a:lnTo>
                  <a:lnTo>
                    <a:pt x="2300" y="993"/>
                  </a:lnTo>
                  <a:lnTo>
                    <a:pt x="2303" y="999"/>
                  </a:lnTo>
                  <a:lnTo>
                    <a:pt x="2301" y="1007"/>
                  </a:lnTo>
                  <a:lnTo>
                    <a:pt x="2298" y="1015"/>
                  </a:lnTo>
                  <a:lnTo>
                    <a:pt x="2293" y="1022"/>
                  </a:lnTo>
                  <a:lnTo>
                    <a:pt x="2288" y="1029"/>
                  </a:lnTo>
                  <a:lnTo>
                    <a:pt x="2272" y="1035"/>
                  </a:lnTo>
                  <a:lnTo>
                    <a:pt x="2256" y="1037"/>
                  </a:lnTo>
                  <a:lnTo>
                    <a:pt x="2240" y="1035"/>
                  </a:lnTo>
                  <a:lnTo>
                    <a:pt x="2224" y="1032"/>
                  </a:lnTo>
                  <a:lnTo>
                    <a:pt x="2207" y="1026"/>
                  </a:lnTo>
                  <a:lnTo>
                    <a:pt x="2191" y="1020"/>
                  </a:lnTo>
                  <a:lnTo>
                    <a:pt x="2176" y="1014"/>
                  </a:lnTo>
                  <a:lnTo>
                    <a:pt x="2162" y="1009"/>
                  </a:lnTo>
                  <a:lnTo>
                    <a:pt x="2154" y="1008"/>
                  </a:lnTo>
                  <a:lnTo>
                    <a:pt x="2146" y="1006"/>
                  </a:lnTo>
                  <a:lnTo>
                    <a:pt x="2138" y="1004"/>
                  </a:lnTo>
                  <a:lnTo>
                    <a:pt x="2131" y="1003"/>
                  </a:lnTo>
                  <a:lnTo>
                    <a:pt x="2123" y="1001"/>
                  </a:lnTo>
                  <a:lnTo>
                    <a:pt x="2116" y="1001"/>
                  </a:lnTo>
                  <a:lnTo>
                    <a:pt x="2108" y="1001"/>
                  </a:lnTo>
                  <a:lnTo>
                    <a:pt x="2101" y="1004"/>
                  </a:lnTo>
                  <a:lnTo>
                    <a:pt x="2098" y="1006"/>
                  </a:lnTo>
                  <a:lnTo>
                    <a:pt x="2098" y="1010"/>
                  </a:lnTo>
                  <a:lnTo>
                    <a:pt x="2104" y="1013"/>
                  </a:lnTo>
                  <a:lnTo>
                    <a:pt x="2110" y="1019"/>
                  </a:lnTo>
                  <a:lnTo>
                    <a:pt x="2116" y="1023"/>
                  </a:lnTo>
                  <a:lnTo>
                    <a:pt x="2123" y="1026"/>
                  </a:lnTo>
                  <a:lnTo>
                    <a:pt x="2104" y="1038"/>
                  </a:lnTo>
                  <a:lnTo>
                    <a:pt x="2085" y="1051"/>
                  </a:lnTo>
                  <a:lnTo>
                    <a:pt x="2065" y="1063"/>
                  </a:lnTo>
                  <a:lnTo>
                    <a:pt x="2045" y="1076"/>
                  </a:lnTo>
                  <a:lnTo>
                    <a:pt x="2024" y="1088"/>
                  </a:lnTo>
                  <a:lnTo>
                    <a:pt x="2003" y="1100"/>
                  </a:lnTo>
                  <a:lnTo>
                    <a:pt x="1981" y="1113"/>
                  </a:lnTo>
                  <a:lnTo>
                    <a:pt x="1962" y="1127"/>
                  </a:lnTo>
                  <a:lnTo>
                    <a:pt x="1927" y="1146"/>
                  </a:lnTo>
                  <a:lnTo>
                    <a:pt x="1893" y="1165"/>
                  </a:lnTo>
                  <a:lnTo>
                    <a:pt x="1858" y="1182"/>
                  </a:lnTo>
                  <a:lnTo>
                    <a:pt x="1823" y="1200"/>
                  </a:lnTo>
                  <a:lnTo>
                    <a:pt x="1786" y="1215"/>
                  </a:lnTo>
                  <a:lnTo>
                    <a:pt x="1750" y="1231"/>
                  </a:lnTo>
                  <a:lnTo>
                    <a:pt x="1713" y="1245"/>
                  </a:lnTo>
                  <a:lnTo>
                    <a:pt x="1676" y="1259"/>
                  </a:lnTo>
                  <a:lnTo>
                    <a:pt x="1676" y="1251"/>
                  </a:lnTo>
                  <a:lnTo>
                    <a:pt x="1676" y="1244"/>
                  </a:lnTo>
                  <a:lnTo>
                    <a:pt x="1676" y="1236"/>
                  </a:lnTo>
                  <a:lnTo>
                    <a:pt x="1676" y="1229"/>
                  </a:lnTo>
                  <a:lnTo>
                    <a:pt x="1674" y="1221"/>
                  </a:lnTo>
                  <a:lnTo>
                    <a:pt x="1672" y="1215"/>
                  </a:lnTo>
                  <a:lnTo>
                    <a:pt x="1668" y="1209"/>
                  </a:lnTo>
                  <a:lnTo>
                    <a:pt x="1663" y="1205"/>
                  </a:lnTo>
                  <a:lnTo>
                    <a:pt x="1655" y="1209"/>
                  </a:lnTo>
                  <a:lnTo>
                    <a:pt x="1651" y="1218"/>
                  </a:lnTo>
                  <a:lnTo>
                    <a:pt x="1654" y="1225"/>
                  </a:lnTo>
                  <a:lnTo>
                    <a:pt x="1656" y="1235"/>
                  </a:lnTo>
                  <a:lnTo>
                    <a:pt x="1656" y="1244"/>
                  </a:lnTo>
                  <a:lnTo>
                    <a:pt x="1657" y="1255"/>
                  </a:lnTo>
                  <a:lnTo>
                    <a:pt x="1647" y="1241"/>
                  </a:lnTo>
                  <a:lnTo>
                    <a:pt x="1638" y="1228"/>
                  </a:lnTo>
                  <a:lnTo>
                    <a:pt x="1629" y="1214"/>
                  </a:lnTo>
                  <a:lnTo>
                    <a:pt x="1622" y="1200"/>
                  </a:lnTo>
                  <a:lnTo>
                    <a:pt x="1614" y="1185"/>
                  </a:lnTo>
                  <a:lnTo>
                    <a:pt x="1609" y="1170"/>
                  </a:lnTo>
                  <a:lnTo>
                    <a:pt x="1604" y="1154"/>
                  </a:lnTo>
                  <a:lnTo>
                    <a:pt x="1601" y="1139"/>
                  </a:lnTo>
                  <a:lnTo>
                    <a:pt x="1595" y="1137"/>
                  </a:lnTo>
                  <a:lnTo>
                    <a:pt x="1591" y="1138"/>
                  </a:lnTo>
                  <a:lnTo>
                    <a:pt x="1584" y="1145"/>
                  </a:lnTo>
                  <a:lnTo>
                    <a:pt x="1582" y="1153"/>
                  </a:lnTo>
                  <a:lnTo>
                    <a:pt x="1583" y="1161"/>
                  </a:lnTo>
                  <a:lnTo>
                    <a:pt x="1586" y="1170"/>
                  </a:lnTo>
                  <a:lnTo>
                    <a:pt x="1606" y="1215"/>
                  </a:lnTo>
                  <a:lnTo>
                    <a:pt x="1632" y="1257"/>
                  </a:lnTo>
                  <a:lnTo>
                    <a:pt x="1662" y="1296"/>
                  </a:lnTo>
                  <a:lnTo>
                    <a:pt x="1696" y="1332"/>
                  </a:lnTo>
                  <a:lnTo>
                    <a:pt x="1732" y="1365"/>
                  </a:lnTo>
                  <a:lnTo>
                    <a:pt x="1772" y="1397"/>
                  </a:lnTo>
                  <a:lnTo>
                    <a:pt x="1813" y="1427"/>
                  </a:lnTo>
                  <a:lnTo>
                    <a:pt x="1855" y="1458"/>
                  </a:lnTo>
                  <a:lnTo>
                    <a:pt x="1861" y="1460"/>
                  </a:lnTo>
                  <a:lnTo>
                    <a:pt x="1868" y="1463"/>
                  </a:lnTo>
                  <a:lnTo>
                    <a:pt x="1875" y="1466"/>
                  </a:lnTo>
                  <a:lnTo>
                    <a:pt x="1884" y="1469"/>
                  </a:lnTo>
                  <a:lnTo>
                    <a:pt x="1883" y="1464"/>
                  </a:lnTo>
                  <a:lnTo>
                    <a:pt x="1888" y="1467"/>
                  </a:lnTo>
                  <a:lnTo>
                    <a:pt x="1893" y="1465"/>
                  </a:lnTo>
                  <a:lnTo>
                    <a:pt x="1887" y="1460"/>
                  </a:lnTo>
                  <a:lnTo>
                    <a:pt x="1881" y="1456"/>
                  </a:lnTo>
                  <a:lnTo>
                    <a:pt x="1875" y="1451"/>
                  </a:lnTo>
                  <a:lnTo>
                    <a:pt x="1869" y="1448"/>
                  </a:lnTo>
                  <a:lnTo>
                    <a:pt x="1863" y="1443"/>
                  </a:lnTo>
                  <a:lnTo>
                    <a:pt x="1857" y="1438"/>
                  </a:lnTo>
                  <a:lnTo>
                    <a:pt x="1851" y="1434"/>
                  </a:lnTo>
                  <a:lnTo>
                    <a:pt x="1846" y="1430"/>
                  </a:lnTo>
                  <a:lnTo>
                    <a:pt x="1869" y="1442"/>
                  </a:lnTo>
                  <a:lnTo>
                    <a:pt x="1894" y="1450"/>
                  </a:lnTo>
                  <a:lnTo>
                    <a:pt x="1919" y="1454"/>
                  </a:lnTo>
                  <a:lnTo>
                    <a:pt x="1946" y="1458"/>
                  </a:lnTo>
                  <a:lnTo>
                    <a:pt x="1972" y="1459"/>
                  </a:lnTo>
                  <a:lnTo>
                    <a:pt x="2000" y="1461"/>
                  </a:lnTo>
                  <a:lnTo>
                    <a:pt x="2027" y="1463"/>
                  </a:lnTo>
                  <a:lnTo>
                    <a:pt x="2054" y="1468"/>
                  </a:lnTo>
                  <a:lnTo>
                    <a:pt x="2064" y="1466"/>
                  </a:lnTo>
                  <a:lnTo>
                    <a:pt x="2075" y="1466"/>
                  </a:lnTo>
                  <a:lnTo>
                    <a:pt x="2085" y="1466"/>
                  </a:lnTo>
                  <a:lnTo>
                    <a:pt x="2096" y="1469"/>
                  </a:lnTo>
                  <a:lnTo>
                    <a:pt x="2105" y="1470"/>
                  </a:lnTo>
                  <a:lnTo>
                    <a:pt x="2115" y="1473"/>
                  </a:lnTo>
                  <a:lnTo>
                    <a:pt x="2125" y="1476"/>
                  </a:lnTo>
                  <a:lnTo>
                    <a:pt x="2135" y="1479"/>
                  </a:lnTo>
                  <a:lnTo>
                    <a:pt x="2140" y="1478"/>
                  </a:lnTo>
                  <a:lnTo>
                    <a:pt x="2146" y="1481"/>
                  </a:lnTo>
                  <a:lnTo>
                    <a:pt x="2150" y="1484"/>
                  </a:lnTo>
                  <a:lnTo>
                    <a:pt x="2156" y="1488"/>
                  </a:lnTo>
                  <a:lnTo>
                    <a:pt x="2159" y="1495"/>
                  </a:lnTo>
                  <a:lnTo>
                    <a:pt x="2159" y="1504"/>
                  </a:lnTo>
                  <a:lnTo>
                    <a:pt x="2156" y="1513"/>
                  </a:lnTo>
                  <a:lnTo>
                    <a:pt x="2153" y="1523"/>
                  </a:lnTo>
                  <a:lnTo>
                    <a:pt x="2135" y="1539"/>
                  </a:lnTo>
                  <a:lnTo>
                    <a:pt x="2117" y="1550"/>
                  </a:lnTo>
                  <a:lnTo>
                    <a:pt x="2096" y="1558"/>
                  </a:lnTo>
                  <a:lnTo>
                    <a:pt x="2075" y="1565"/>
                  </a:lnTo>
                  <a:lnTo>
                    <a:pt x="2053" y="1570"/>
                  </a:lnTo>
                  <a:lnTo>
                    <a:pt x="2033" y="1578"/>
                  </a:lnTo>
                  <a:lnTo>
                    <a:pt x="2013" y="1588"/>
                  </a:lnTo>
                  <a:lnTo>
                    <a:pt x="1997" y="1605"/>
                  </a:lnTo>
                  <a:lnTo>
                    <a:pt x="1990" y="1595"/>
                  </a:lnTo>
                  <a:lnTo>
                    <a:pt x="1986" y="1586"/>
                  </a:lnTo>
                  <a:lnTo>
                    <a:pt x="1981" y="1576"/>
                  </a:lnTo>
                  <a:lnTo>
                    <a:pt x="1978" y="1567"/>
                  </a:lnTo>
                  <a:lnTo>
                    <a:pt x="1975" y="1557"/>
                  </a:lnTo>
                  <a:lnTo>
                    <a:pt x="1972" y="1547"/>
                  </a:lnTo>
                  <a:lnTo>
                    <a:pt x="1970" y="1538"/>
                  </a:lnTo>
                  <a:lnTo>
                    <a:pt x="1969" y="1529"/>
                  </a:lnTo>
                  <a:lnTo>
                    <a:pt x="1966" y="1523"/>
                  </a:lnTo>
                  <a:lnTo>
                    <a:pt x="1960" y="1520"/>
                  </a:lnTo>
                  <a:lnTo>
                    <a:pt x="1953" y="1522"/>
                  </a:lnTo>
                  <a:lnTo>
                    <a:pt x="1949" y="1530"/>
                  </a:lnTo>
                  <a:lnTo>
                    <a:pt x="1952" y="1560"/>
                  </a:lnTo>
                  <a:lnTo>
                    <a:pt x="1961" y="1588"/>
                  </a:lnTo>
                  <a:lnTo>
                    <a:pt x="1975" y="1613"/>
                  </a:lnTo>
                  <a:lnTo>
                    <a:pt x="1995" y="1638"/>
                  </a:lnTo>
                  <a:lnTo>
                    <a:pt x="2014" y="1660"/>
                  </a:lnTo>
                  <a:lnTo>
                    <a:pt x="2036" y="1682"/>
                  </a:lnTo>
                  <a:lnTo>
                    <a:pt x="2058" y="1703"/>
                  </a:lnTo>
                  <a:lnTo>
                    <a:pt x="2079" y="1724"/>
                  </a:lnTo>
                  <a:lnTo>
                    <a:pt x="2081" y="1729"/>
                  </a:lnTo>
                  <a:lnTo>
                    <a:pt x="2082" y="1736"/>
                  </a:lnTo>
                  <a:lnTo>
                    <a:pt x="2082" y="1742"/>
                  </a:lnTo>
                  <a:lnTo>
                    <a:pt x="2082" y="1750"/>
                  </a:lnTo>
                  <a:lnTo>
                    <a:pt x="2078" y="1756"/>
                  </a:lnTo>
                  <a:lnTo>
                    <a:pt x="2073" y="1761"/>
                  </a:lnTo>
                  <a:lnTo>
                    <a:pt x="2066" y="1764"/>
                  </a:lnTo>
                  <a:lnTo>
                    <a:pt x="2060" y="1767"/>
                  </a:lnTo>
                  <a:lnTo>
                    <a:pt x="2051" y="1767"/>
                  </a:lnTo>
                  <a:lnTo>
                    <a:pt x="2043" y="1768"/>
                  </a:lnTo>
                  <a:lnTo>
                    <a:pt x="2034" y="1769"/>
                  </a:lnTo>
                  <a:lnTo>
                    <a:pt x="2027" y="1770"/>
                  </a:lnTo>
                  <a:lnTo>
                    <a:pt x="2009" y="1766"/>
                  </a:lnTo>
                  <a:lnTo>
                    <a:pt x="1992" y="1761"/>
                  </a:lnTo>
                  <a:lnTo>
                    <a:pt x="1974" y="1755"/>
                  </a:lnTo>
                  <a:lnTo>
                    <a:pt x="1958" y="1750"/>
                  </a:lnTo>
                  <a:lnTo>
                    <a:pt x="1942" y="1742"/>
                  </a:lnTo>
                  <a:lnTo>
                    <a:pt x="1927" y="1734"/>
                  </a:lnTo>
                  <a:lnTo>
                    <a:pt x="1912" y="1725"/>
                  </a:lnTo>
                  <a:lnTo>
                    <a:pt x="1897" y="1717"/>
                  </a:lnTo>
                  <a:lnTo>
                    <a:pt x="1886" y="1708"/>
                  </a:lnTo>
                  <a:lnTo>
                    <a:pt x="1877" y="1700"/>
                  </a:lnTo>
                  <a:lnTo>
                    <a:pt x="1868" y="1690"/>
                  </a:lnTo>
                  <a:lnTo>
                    <a:pt x="1862" y="1681"/>
                  </a:lnTo>
                  <a:lnTo>
                    <a:pt x="1854" y="1670"/>
                  </a:lnTo>
                  <a:lnTo>
                    <a:pt x="1849" y="1659"/>
                  </a:lnTo>
                  <a:lnTo>
                    <a:pt x="1843" y="1648"/>
                  </a:lnTo>
                  <a:lnTo>
                    <a:pt x="1840" y="1637"/>
                  </a:lnTo>
                  <a:lnTo>
                    <a:pt x="1834" y="1634"/>
                  </a:lnTo>
                  <a:lnTo>
                    <a:pt x="1828" y="1633"/>
                  </a:lnTo>
                  <a:lnTo>
                    <a:pt x="1822" y="1641"/>
                  </a:lnTo>
                  <a:lnTo>
                    <a:pt x="1822" y="1651"/>
                  </a:lnTo>
                  <a:lnTo>
                    <a:pt x="1825" y="1657"/>
                  </a:lnTo>
                  <a:lnTo>
                    <a:pt x="1829" y="1664"/>
                  </a:lnTo>
                  <a:lnTo>
                    <a:pt x="1833" y="1671"/>
                  </a:lnTo>
                  <a:lnTo>
                    <a:pt x="1837" y="1678"/>
                  </a:lnTo>
                  <a:lnTo>
                    <a:pt x="1840" y="1684"/>
                  </a:lnTo>
                  <a:lnTo>
                    <a:pt x="1844" y="1691"/>
                  </a:lnTo>
                  <a:lnTo>
                    <a:pt x="1849" y="1697"/>
                  </a:lnTo>
                  <a:lnTo>
                    <a:pt x="1855" y="1704"/>
                  </a:lnTo>
                  <a:lnTo>
                    <a:pt x="1844" y="1713"/>
                  </a:lnTo>
                  <a:lnTo>
                    <a:pt x="1835" y="1724"/>
                  </a:lnTo>
                  <a:lnTo>
                    <a:pt x="1826" y="1736"/>
                  </a:lnTo>
                  <a:lnTo>
                    <a:pt x="1817" y="1748"/>
                  </a:lnTo>
                  <a:lnTo>
                    <a:pt x="1808" y="1759"/>
                  </a:lnTo>
                  <a:lnTo>
                    <a:pt x="1799" y="1770"/>
                  </a:lnTo>
                  <a:lnTo>
                    <a:pt x="1790" y="1781"/>
                  </a:lnTo>
                  <a:lnTo>
                    <a:pt x="1781" y="1792"/>
                  </a:lnTo>
                  <a:lnTo>
                    <a:pt x="1774" y="1795"/>
                  </a:lnTo>
                  <a:lnTo>
                    <a:pt x="1768" y="1799"/>
                  </a:lnTo>
                  <a:lnTo>
                    <a:pt x="1759" y="1801"/>
                  </a:lnTo>
                  <a:lnTo>
                    <a:pt x="1751" y="1801"/>
                  </a:lnTo>
                  <a:lnTo>
                    <a:pt x="1736" y="1792"/>
                  </a:lnTo>
                  <a:lnTo>
                    <a:pt x="1724" y="1783"/>
                  </a:lnTo>
                  <a:lnTo>
                    <a:pt x="1713" y="1771"/>
                  </a:lnTo>
                  <a:lnTo>
                    <a:pt x="1705" y="1759"/>
                  </a:lnTo>
                  <a:lnTo>
                    <a:pt x="1698" y="1745"/>
                  </a:lnTo>
                  <a:lnTo>
                    <a:pt x="1693" y="1731"/>
                  </a:lnTo>
                  <a:lnTo>
                    <a:pt x="1690" y="1715"/>
                  </a:lnTo>
                  <a:lnTo>
                    <a:pt x="1690" y="1700"/>
                  </a:lnTo>
                  <a:lnTo>
                    <a:pt x="1692" y="1679"/>
                  </a:lnTo>
                  <a:lnTo>
                    <a:pt x="1693" y="1658"/>
                  </a:lnTo>
                  <a:lnTo>
                    <a:pt x="1692" y="1637"/>
                  </a:lnTo>
                  <a:lnTo>
                    <a:pt x="1691" y="1616"/>
                  </a:lnTo>
                  <a:lnTo>
                    <a:pt x="1687" y="1595"/>
                  </a:lnTo>
                  <a:lnTo>
                    <a:pt x="1684" y="1574"/>
                  </a:lnTo>
                  <a:lnTo>
                    <a:pt x="1678" y="1553"/>
                  </a:lnTo>
                  <a:lnTo>
                    <a:pt x="1673" y="1534"/>
                  </a:lnTo>
                  <a:lnTo>
                    <a:pt x="1673" y="1529"/>
                  </a:lnTo>
                  <a:lnTo>
                    <a:pt x="1682" y="1535"/>
                  </a:lnTo>
                  <a:lnTo>
                    <a:pt x="1691" y="1542"/>
                  </a:lnTo>
                  <a:lnTo>
                    <a:pt x="1700" y="1548"/>
                  </a:lnTo>
                  <a:lnTo>
                    <a:pt x="1710" y="1555"/>
                  </a:lnTo>
                  <a:lnTo>
                    <a:pt x="1719" y="1560"/>
                  </a:lnTo>
                  <a:lnTo>
                    <a:pt x="1729" y="1565"/>
                  </a:lnTo>
                  <a:lnTo>
                    <a:pt x="1739" y="1569"/>
                  </a:lnTo>
                  <a:lnTo>
                    <a:pt x="1751" y="1573"/>
                  </a:lnTo>
                  <a:lnTo>
                    <a:pt x="1755" y="1572"/>
                  </a:lnTo>
                  <a:lnTo>
                    <a:pt x="1761" y="1573"/>
                  </a:lnTo>
                  <a:lnTo>
                    <a:pt x="1766" y="1572"/>
                  </a:lnTo>
                  <a:lnTo>
                    <a:pt x="1770" y="1568"/>
                  </a:lnTo>
                  <a:lnTo>
                    <a:pt x="1764" y="1561"/>
                  </a:lnTo>
                  <a:lnTo>
                    <a:pt x="1756" y="1557"/>
                  </a:lnTo>
                  <a:lnTo>
                    <a:pt x="1723" y="1538"/>
                  </a:lnTo>
                  <a:lnTo>
                    <a:pt x="1692" y="1517"/>
                  </a:lnTo>
                  <a:lnTo>
                    <a:pt x="1662" y="1494"/>
                  </a:lnTo>
                  <a:lnTo>
                    <a:pt x="1635" y="1470"/>
                  </a:lnTo>
                  <a:lnTo>
                    <a:pt x="1608" y="1443"/>
                  </a:lnTo>
                  <a:lnTo>
                    <a:pt x="1582" y="1415"/>
                  </a:lnTo>
                  <a:lnTo>
                    <a:pt x="1557" y="1386"/>
                  </a:lnTo>
                  <a:lnTo>
                    <a:pt x="1534" y="1358"/>
                  </a:lnTo>
                  <a:lnTo>
                    <a:pt x="1522" y="1341"/>
                  </a:lnTo>
                  <a:lnTo>
                    <a:pt x="1512" y="1324"/>
                  </a:lnTo>
                  <a:lnTo>
                    <a:pt x="1502" y="1306"/>
                  </a:lnTo>
                  <a:lnTo>
                    <a:pt x="1494" y="1289"/>
                  </a:lnTo>
                  <a:lnTo>
                    <a:pt x="1486" y="1270"/>
                  </a:lnTo>
                  <a:lnTo>
                    <a:pt x="1480" y="1251"/>
                  </a:lnTo>
                  <a:lnTo>
                    <a:pt x="1474" y="1232"/>
                  </a:lnTo>
                  <a:lnTo>
                    <a:pt x="1469" y="1214"/>
                  </a:lnTo>
                  <a:lnTo>
                    <a:pt x="1465" y="1210"/>
                  </a:lnTo>
                  <a:lnTo>
                    <a:pt x="1461" y="1207"/>
                  </a:lnTo>
                  <a:lnTo>
                    <a:pt x="1457" y="1205"/>
                  </a:lnTo>
                  <a:lnTo>
                    <a:pt x="1454" y="1207"/>
                  </a:lnTo>
                  <a:lnTo>
                    <a:pt x="1455" y="1219"/>
                  </a:lnTo>
                  <a:lnTo>
                    <a:pt x="1458" y="1233"/>
                  </a:lnTo>
                  <a:lnTo>
                    <a:pt x="1461" y="1247"/>
                  </a:lnTo>
                  <a:lnTo>
                    <a:pt x="1465" y="1261"/>
                  </a:lnTo>
                  <a:lnTo>
                    <a:pt x="1468" y="1274"/>
                  </a:lnTo>
                  <a:lnTo>
                    <a:pt x="1474" y="1288"/>
                  </a:lnTo>
                  <a:lnTo>
                    <a:pt x="1479" y="1301"/>
                  </a:lnTo>
                  <a:lnTo>
                    <a:pt x="1486" y="1315"/>
                  </a:lnTo>
                  <a:lnTo>
                    <a:pt x="1478" y="1312"/>
                  </a:lnTo>
                  <a:lnTo>
                    <a:pt x="1472" y="1310"/>
                  </a:lnTo>
                  <a:lnTo>
                    <a:pt x="1466" y="1307"/>
                  </a:lnTo>
                  <a:lnTo>
                    <a:pt x="1460" y="1305"/>
                  </a:lnTo>
                  <a:lnTo>
                    <a:pt x="1453" y="1302"/>
                  </a:lnTo>
                  <a:lnTo>
                    <a:pt x="1447" y="1300"/>
                  </a:lnTo>
                  <a:lnTo>
                    <a:pt x="1441" y="1299"/>
                  </a:lnTo>
                  <a:lnTo>
                    <a:pt x="1435" y="1299"/>
                  </a:lnTo>
                  <a:lnTo>
                    <a:pt x="1433" y="1302"/>
                  </a:lnTo>
                  <a:lnTo>
                    <a:pt x="1434" y="1307"/>
                  </a:lnTo>
                  <a:lnTo>
                    <a:pt x="1436" y="1312"/>
                  </a:lnTo>
                  <a:lnTo>
                    <a:pt x="1439" y="1317"/>
                  </a:lnTo>
                  <a:lnTo>
                    <a:pt x="1446" y="1321"/>
                  </a:lnTo>
                  <a:lnTo>
                    <a:pt x="1454" y="1326"/>
                  </a:lnTo>
                  <a:lnTo>
                    <a:pt x="1461" y="1330"/>
                  </a:lnTo>
                  <a:lnTo>
                    <a:pt x="1470" y="1334"/>
                  </a:lnTo>
                  <a:lnTo>
                    <a:pt x="1408" y="1348"/>
                  </a:lnTo>
                  <a:lnTo>
                    <a:pt x="1345" y="1363"/>
                  </a:lnTo>
                  <a:lnTo>
                    <a:pt x="1282" y="1375"/>
                  </a:lnTo>
                  <a:lnTo>
                    <a:pt x="1219" y="1387"/>
                  </a:lnTo>
                  <a:lnTo>
                    <a:pt x="1154" y="1394"/>
                  </a:lnTo>
                  <a:lnTo>
                    <a:pt x="1090" y="1400"/>
                  </a:lnTo>
                  <a:lnTo>
                    <a:pt x="1024" y="1402"/>
                  </a:lnTo>
                  <a:lnTo>
                    <a:pt x="958" y="1401"/>
                  </a:lnTo>
                  <a:lnTo>
                    <a:pt x="910" y="1396"/>
                  </a:lnTo>
                  <a:lnTo>
                    <a:pt x="864" y="1389"/>
                  </a:lnTo>
                  <a:lnTo>
                    <a:pt x="819" y="1379"/>
                  </a:lnTo>
                  <a:lnTo>
                    <a:pt x="774" y="1368"/>
                  </a:lnTo>
                  <a:lnTo>
                    <a:pt x="728" y="1354"/>
                  </a:lnTo>
                  <a:lnTo>
                    <a:pt x="685" y="1340"/>
                  </a:lnTo>
                  <a:lnTo>
                    <a:pt x="642" y="1323"/>
                  </a:lnTo>
                  <a:lnTo>
                    <a:pt x="601" y="1307"/>
                  </a:lnTo>
                  <a:lnTo>
                    <a:pt x="587" y="1300"/>
                  </a:lnTo>
                  <a:lnTo>
                    <a:pt x="575" y="1294"/>
                  </a:lnTo>
                  <a:lnTo>
                    <a:pt x="563" y="1287"/>
                  </a:lnTo>
                  <a:lnTo>
                    <a:pt x="552" y="1280"/>
                  </a:lnTo>
                  <a:lnTo>
                    <a:pt x="540" y="1272"/>
                  </a:lnTo>
                  <a:lnTo>
                    <a:pt x="529" y="1265"/>
                  </a:lnTo>
                  <a:lnTo>
                    <a:pt x="518" y="1257"/>
                  </a:lnTo>
                  <a:lnTo>
                    <a:pt x="507" y="1251"/>
                  </a:lnTo>
                  <a:lnTo>
                    <a:pt x="498" y="1208"/>
                  </a:lnTo>
                  <a:lnTo>
                    <a:pt x="502" y="1199"/>
                  </a:lnTo>
                  <a:lnTo>
                    <a:pt x="508" y="1190"/>
                  </a:lnTo>
                  <a:lnTo>
                    <a:pt x="512" y="1181"/>
                  </a:lnTo>
                  <a:lnTo>
                    <a:pt x="518" y="1172"/>
                  </a:lnTo>
                  <a:lnTo>
                    <a:pt x="522" y="1163"/>
                  </a:lnTo>
                  <a:lnTo>
                    <a:pt x="527" y="1154"/>
                  </a:lnTo>
                  <a:lnTo>
                    <a:pt x="531" y="1145"/>
                  </a:lnTo>
                  <a:lnTo>
                    <a:pt x="536" y="1136"/>
                  </a:lnTo>
                  <a:lnTo>
                    <a:pt x="536" y="1132"/>
                  </a:lnTo>
                  <a:lnTo>
                    <a:pt x="535" y="1128"/>
                  </a:lnTo>
                  <a:lnTo>
                    <a:pt x="532" y="1125"/>
                  </a:lnTo>
                  <a:lnTo>
                    <a:pt x="530" y="1124"/>
                  </a:lnTo>
                  <a:lnTo>
                    <a:pt x="524" y="1125"/>
                  </a:lnTo>
                  <a:lnTo>
                    <a:pt x="519" y="1127"/>
                  </a:lnTo>
                  <a:lnTo>
                    <a:pt x="493" y="1179"/>
                  </a:lnTo>
                  <a:lnTo>
                    <a:pt x="492" y="1171"/>
                  </a:lnTo>
                  <a:lnTo>
                    <a:pt x="491" y="1164"/>
                  </a:lnTo>
                  <a:lnTo>
                    <a:pt x="491" y="1156"/>
                  </a:lnTo>
                  <a:lnTo>
                    <a:pt x="491" y="1149"/>
                  </a:lnTo>
                  <a:lnTo>
                    <a:pt x="491" y="1141"/>
                  </a:lnTo>
                  <a:lnTo>
                    <a:pt x="491" y="1134"/>
                  </a:lnTo>
                  <a:lnTo>
                    <a:pt x="492" y="1127"/>
                  </a:lnTo>
                  <a:lnTo>
                    <a:pt x="493" y="1120"/>
                  </a:lnTo>
                  <a:lnTo>
                    <a:pt x="489" y="1115"/>
                  </a:lnTo>
                  <a:lnTo>
                    <a:pt x="484" y="1115"/>
                  </a:lnTo>
                  <a:lnTo>
                    <a:pt x="479" y="1116"/>
                  </a:lnTo>
                  <a:lnTo>
                    <a:pt x="474" y="1117"/>
                  </a:lnTo>
                  <a:lnTo>
                    <a:pt x="470" y="1135"/>
                  </a:lnTo>
                  <a:lnTo>
                    <a:pt x="469" y="1153"/>
                  </a:lnTo>
                  <a:lnTo>
                    <a:pt x="469" y="1172"/>
                  </a:lnTo>
                  <a:lnTo>
                    <a:pt x="472" y="1191"/>
                  </a:lnTo>
                  <a:lnTo>
                    <a:pt x="474" y="1209"/>
                  </a:lnTo>
                  <a:lnTo>
                    <a:pt x="478" y="1227"/>
                  </a:lnTo>
                  <a:lnTo>
                    <a:pt x="483" y="1246"/>
                  </a:lnTo>
                  <a:lnTo>
                    <a:pt x="488" y="1265"/>
                  </a:lnTo>
                  <a:lnTo>
                    <a:pt x="497" y="1293"/>
                  </a:lnTo>
                  <a:lnTo>
                    <a:pt x="508" y="1320"/>
                  </a:lnTo>
                  <a:lnTo>
                    <a:pt x="520" y="1346"/>
                  </a:lnTo>
                  <a:lnTo>
                    <a:pt x="533" y="1371"/>
                  </a:lnTo>
                  <a:lnTo>
                    <a:pt x="547" y="1394"/>
                  </a:lnTo>
                  <a:lnTo>
                    <a:pt x="564" y="1417"/>
                  </a:lnTo>
                  <a:lnTo>
                    <a:pt x="582" y="1441"/>
                  </a:lnTo>
                  <a:lnTo>
                    <a:pt x="604" y="1464"/>
                  </a:lnTo>
                  <a:lnTo>
                    <a:pt x="619" y="1472"/>
                  </a:lnTo>
                  <a:lnTo>
                    <a:pt x="635" y="1481"/>
                  </a:lnTo>
                  <a:lnTo>
                    <a:pt x="651" y="1489"/>
                  </a:lnTo>
                  <a:lnTo>
                    <a:pt x="669" y="1497"/>
                  </a:lnTo>
                  <a:lnTo>
                    <a:pt x="686" y="1504"/>
                  </a:lnTo>
                  <a:lnTo>
                    <a:pt x="703" y="1511"/>
                  </a:lnTo>
                  <a:lnTo>
                    <a:pt x="720" y="1519"/>
                  </a:lnTo>
                  <a:lnTo>
                    <a:pt x="738" y="1528"/>
                  </a:lnTo>
                  <a:lnTo>
                    <a:pt x="746" y="1531"/>
                  </a:lnTo>
                  <a:lnTo>
                    <a:pt x="755" y="1537"/>
                  </a:lnTo>
                  <a:lnTo>
                    <a:pt x="763" y="1543"/>
                  </a:lnTo>
                  <a:lnTo>
                    <a:pt x="773" y="1550"/>
                  </a:lnTo>
                  <a:lnTo>
                    <a:pt x="781" y="1556"/>
                  </a:lnTo>
                  <a:lnTo>
                    <a:pt x="789" y="1562"/>
                  </a:lnTo>
                  <a:lnTo>
                    <a:pt x="798" y="1565"/>
                  </a:lnTo>
                  <a:lnTo>
                    <a:pt x="809" y="1568"/>
                  </a:lnTo>
                  <a:lnTo>
                    <a:pt x="817" y="1573"/>
                  </a:lnTo>
                  <a:lnTo>
                    <a:pt x="826" y="1582"/>
                  </a:lnTo>
                  <a:lnTo>
                    <a:pt x="832" y="1590"/>
                  </a:lnTo>
                  <a:lnTo>
                    <a:pt x="838" y="1599"/>
                  </a:lnTo>
                  <a:lnTo>
                    <a:pt x="838" y="1605"/>
                  </a:lnTo>
                  <a:lnTo>
                    <a:pt x="838" y="1611"/>
                  </a:lnTo>
                  <a:lnTo>
                    <a:pt x="836" y="1617"/>
                  </a:lnTo>
                  <a:lnTo>
                    <a:pt x="834" y="1623"/>
                  </a:lnTo>
                  <a:lnTo>
                    <a:pt x="829" y="1628"/>
                  </a:lnTo>
                  <a:lnTo>
                    <a:pt x="825" y="1633"/>
                  </a:lnTo>
                  <a:lnTo>
                    <a:pt x="819" y="1638"/>
                  </a:lnTo>
                  <a:lnTo>
                    <a:pt x="814" y="1643"/>
                  </a:lnTo>
                  <a:lnTo>
                    <a:pt x="803" y="1650"/>
                  </a:lnTo>
                  <a:lnTo>
                    <a:pt x="792" y="1655"/>
                  </a:lnTo>
                  <a:lnTo>
                    <a:pt x="780" y="1657"/>
                  </a:lnTo>
                  <a:lnTo>
                    <a:pt x="767" y="1658"/>
                  </a:lnTo>
                  <a:lnTo>
                    <a:pt x="754" y="1655"/>
                  </a:lnTo>
                  <a:lnTo>
                    <a:pt x="741" y="1653"/>
                  </a:lnTo>
                  <a:lnTo>
                    <a:pt x="729" y="1650"/>
                  </a:lnTo>
                  <a:lnTo>
                    <a:pt x="718" y="1648"/>
                  </a:lnTo>
                  <a:lnTo>
                    <a:pt x="707" y="1635"/>
                  </a:lnTo>
                  <a:lnTo>
                    <a:pt x="697" y="1622"/>
                  </a:lnTo>
                  <a:lnTo>
                    <a:pt x="686" y="1609"/>
                  </a:lnTo>
                  <a:lnTo>
                    <a:pt x="677" y="1596"/>
                  </a:lnTo>
                  <a:lnTo>
                    <a:pt x="668" y="1582"/>
                  </a:lnTo>
                  <a:lnTo>
                    <a:pt x="660" y="1569"/>
                  </a:lnTo>
                  <a:lnTo>
                    <a:pt x="653" y="1554"/>
                  </a:lnTo>
                  <a:lnTo>
                    <a:pt x="648" y="1539"/>
                  </a:lnTo>
                  <a:lnTo>
                    <a:pt x="642" y="1540"/>
                  </a:lnTo>
                  <a:lnTo>
                    <a:pt x="636" y="1540"/>
                  </a:lnTo>
                  <a:lnTo>
                    <a:pt x="630" y="1542"/>
                  </a:lnTo>
                  <a:lnTo>
                    <a:pt x="628" y="1547"/>
                  </a:lnTo>
                  <a:lnTo>
                    <a:pt x="636" y="1572"/>
                  </a:lnTo>
                  <a:lnTo>
                    <a:pt x="650" y="1597"/>
                  </a:lnTo>
                  <a:lnTo>
                    <a:pt x="667" y="1621"/>
                  </a:lnTo>
                  <a:lnTo>
                    <a:pt x="685" y="1645"/>
                  </a:lnTo>
                  <a:lnTo>
                    <a:pt x="703" y="1667"/>
                  </a:lnTo>
                  <a:lnTo>
                    <a:pt x="720" y="1690"/>
                  </a:lnTo>
                  <a:lnTo>
                    <a:pt x="735" y="1713"/>
                  </a:lnTo>
                  <a:lnTo>
                    <a:pt x="747" y="1737"/>
                  </a:lnTo>
                  <a:lnTo>
                    <a:pt x="746" y="1746"/>
                  </a:lnTo>
                  <a:lnTo>
                    <a:pt x="746" y="1756"/>
                  </a:lnTo>
                  <a:lnTo>
                    <a:pt x="745" y="1765"/>
                  </a:lnTo>
                  <a:lnTo>
                    <a:pt x="744" y="1776"/>
                  </a:lnTo>
                  <a:lnTo>
                    <a:pt x="741" y="1785"/>
                  </a:lnTo>
                  <a:lnTo>
                    <a:pt x="738" y="1795"/>
                  </a:lnTo>
                  <a:lnTo>
                    <a:pt x="733" y="1803"/>
                  </a:lnTo>
                  <a:lnTo>
                    <a:pt x="727" y="1812"/>
                  </a:lnTo>
                  <a:lnTo>
                    <a:pt x="720" y="1816"/>
                  </a:lnTo>
                  <a:lnTo>
                    <a:pt x="714" y="1821"/>
                  </a:lnTo>
                  <a:lnTo>
                    <a:pt x="707" y="1825"/>
                  </a:lnTo>
                  <a:lnTo>
                    <a:pt x="701" y="1830"/>
                  </a:lnTo>
                  <a:lnTo>
                    <a:pt x="693" y="1833"/>
                  </a:lnTo>
                  <a:lnTo>
                    <a:pt x="686" y="1836"/>
                  </a:lnTo>
                  <a:lnTo>
                    <a:pt x="678" y="1837"/>
                  </a:lnTo>
                  <a:lnTo>
                    <a:pt x="670" y="1837"/>
                  </a:lnTo>
                  <a:lnTo>
                    <a:pt x="656" y="1829"/>
                  </a:lnTo>
                  <a:lnTo>
                    <a:pt x="643" y="1821"/>
                  </a:lnTo>
                  <a:lnTo>
                    <a:pt x="631" y="1811"/>
                  </a:lnTo>
                  <a:lnTo>
                    <a:pt x="621" y="1801"/>
                  </a:lnTo>
                  <a:lnTo>
                    <a:pt x="611" y="1789"/>
                  </a:lnTo>
                  <a:lnTo>
                    <a:pt x="603" y="1777"/>
                  </a:lnTo>
                  <a:lnTo>
                    <a:pt x="597" y="1763"/>
                  </a:lnTo>
                  <a:lnTo>
                    <a:pt x="595" y="1750"/>
                  </a:lnTo>
                  <a:lnTo>
                    <a:pt x="591" y="1736"/>
                  </a:lnTo>
                  <a:lnTo>
                    <a:pt x="588" y="1723"/>
                  </a:lnTo>
                  <a:lnTo>
                    <a:pt x="584" y="1709"/>
                  </a:lnTo>
                  <a:lnTo>
                    <a:pt x="582" y="1696"/>
                  </a:lnTo>
                  <a:lnTo>
                    <a:pt x="580" y="1682"/>
                  </a:lnTo>
                  <a:lnTo>
                    <a:pt x="580" y="1669"/>
                  </a:lnTo>
                  <a:lnTo>
                    <a:pt x="582" y="1655"/>
                  </a:lnTo>
                  <a:lnTo>
                    <a:pt x="588" y="1642"/>
                  </a:lnTo>
                  <a:lnTo>
                    <a:pt x="585" y="1639"/>
                  </a:lnTo>
                  <a:lnTo>
                    <a:pt x="586" y="1637"/>
                  </a:lnTo>
                  <a:lnTo>
                    <a:pt x="588" y="1634"/>
                  </a:lnTo>
                  <a:lnTo>
                    <a:pt x="588" y="1632"/>
                  </a:lnTo>
                  <a:lnTo>
                    <a:pt x="578" y="1627"/>
                  </a:lnTo>
                  <a:lnTo>
                    <a:pt x="568" y="1631"/>
                  </a:lnTo>
                  <a:lnTo>
                    <a:pt x="559" y="1648"/>
                  </a:lnTo>
                  <a:lnTo>
                    <a:pt x="554" y="1641"/>
                  </a:lnTo>
                  <a:lnTo>
                    <a:pt x="550" y="1634"/>
                  </a:lnTo>
                  <a:lnTo>
                    <a:pt x="544" y="1628"/>
                  </a:lnTo>
                  <a:lnTo>
                    <a:pt x="538" y="1623"/>
                  </a:lnTo>
                  <a:lnTo>
                    <a:pt x="531" y="1617"/>
                  </a:lnTo>
                  <a:lnTo>
                    <a:pt x="524" y="1613"/>
                  </a:lnTo>
                  <a:lnTo>
                    <a:pt x="517" y="1610"/>
                  </a:lnTo>
                  <a:lnTo>
                    <a:pt x="510" y="1610"/>
                  </a:lnTo>
                  <a:lnTo>
                    <a:pt x="501" y="1609"/>
                  </a:lnTo>
                  <a:lnTo>
                    <a:pt x="492" y="1610"/>
                  </a:lnTo>
                  <a:lnTo>
                    <a:pt x="484" y="1612"/>
                  </a:lnTo>
                  <a:lnTo>
                    <a:pt x="477" y="1615"/>
                  </a:lnTo>
                  <a:lnTo>
                    <a:pt x="469" y="1618"/>
                  </a:lnTo>
                  <a:lnTo>
                    <a:pt x="462" y="1621"/>
                  </a:lnTo>
                  <a:lnTo>
                    <a:pt x="454" y="1624"/>
                  </a:lnTo>
                  <a:lnTo>
                    <a:pt x="448" y="1627"/>
                  </a:lnTo>
                  <a:lnTo>
                    <a:pt x="446" y="1632"/>
                  </a:lnTo>
                  <a:lnTo>
                    <a:pt x="433" y="1641"/>
                  </a:lnTo>
                  <a:lnTo>
                    <a:pt x="422" y="1652"/>
                  </a:lnTo>
                  <a:lnTo>
                    <a:pt x="411" y="1664"/>
                  </a:lnTo>
                  <a:lnTo>
                    <a:pt x="401" y="1677"/>
                  </a:lnTo>
                  <a:lnTo>
                    <a:pt x="390" y="1689"/>
                  </a:lnTo>
                  <a:lnTo>
                    <a:pt x="379" y="1702"/>
                  </a:lnTo>
                  <a:lnTo>
                    <a:pt x="366" y="1713"/>
                  </a:lnTo>
                  <a:lnTo>
                    <a:pt x="354" y="1724"/>
                  </a:lnTo>
                  <a:lnTo>
                    <a:pt x="347" y="1724"/>
                  </a:lnTo>
                  <a:lnTo>
                    <a:pt x="341" y="1723"/>
                  </a:lnTo>
                  <a:lnTo>
                    <a:pt x="335" y="1720"/>
                  </a:lnTo>
                  <a:lnTo>
                    <a:pt x="332" y="1716"/>
                  </a:lnTo>
                  <a:lnTo>
                    <a:pt x="326" y="1703"/>
                  </a:lnTo>
                  <a:lnTo>
                    <a:pt x="323" y="1691"/>
                  </a:lnTo>
                  <a:lnTo>
                    <a:pt x="322" y="1679"/>
                  </a:lnTo>
                  <a:lnTo>
                    <a:pt x="324" y="1667"/>
                  </a:lnTo>
                  <a:lnTo>
                    <a:pt x="326" y="1654"/>
                  </a:lnTo>
                  <a:lnTo>
                    <a:pt x="330" y="1642"/>
                  </a:lnTo>
                  <a:lnTo>
                    <a:pt x="334" y="1631"/>
                  </a:lnTo>
                  <a:lnTo>
                    <a:pt x="340" y="1622"/>
                  </a:lnTo>
                  <a:lnTo>
                    <a:pt x="346" y="1609"/>
                  </a:lnTo>
                  <a:lnTo>
                    <a:pt x="352" y="1597"/>
                  </a:lnTo>
                  <a:lnTo>
                    <a:pt x="358" y="1585"/>
                  </a:lnTo>
                  <a:lnTo>
                    <a:pt x="365" y="1573"/>
                  </a:lnTo>
                  <a:lnTo>
                    <a:pt x="372" y="1561"/>
                  </a:lnTo>
                  <a:lnTo>
                    <a:pt x="379" y="1549"/>
                  </a:lnTo>
                  <a:lnTo>
                    <a:pt x="386" y="1537"/>
                  </a:lnTo>
                  <a:lnTo>
                    <a:pt x="394" y="1526"/>
                  </a:lnTo>
                  <a:lnTo>
                    <a:pt x="396" y="1509"/>
                  </a:lnTo>
                  <a:lnTo>
                    <a:pt x="397" y="1493"/>
                  </a:lnTo>
                  <a:lnTo>
                    <a:pt x="397" y="1476"/>
                  </a:lnTo>
                  <a:lnTo>
                    <a:pt x="395" y="1461"/>
                  </a:lnTo>
                  <a:lnTo>
                    <a:pt x="391" y="1446"/>
                  </a:lnTo>
                  <a:lnTo>
                    <a:pt x="385" y="1430"/>
                  </a:lnTo>
                  <a:lnTo>
                    <a:pt x="378" y="1415"/>
                  </a:lnTo>
                  <a:lnTo>
                    <a:pt x="370" y="1402"/>
                  </a:lnTo>
                  <a:lnTo>
                    <a:pt x="355" y="1370"/>
                  </a:lnTo>
                  <a:lnTo>
                    <a:pt x="342" y="1338"/>
                  </a:lnTo>
                  <a:lnTo>
                    <a:pt x="330" y="1304"/>
                  </a:lnTo>
                  <a:lnTo>
                    <a:pt x="322" y="1271"/>
                  </a:lnTo>
                  <a:lnTo>
                    <a:pt x="315" y="1235"/>
                  </a:lnTo>
                  <a:lnTo>
                    <a:pt x="312" y="1200"/>
                  </a:lnTo>
                  <a:lnTo>
                    <a:pt x="311" y="1164"/>
                  </a:lnTo>
                  <a:lnTo>
                    <a:pt x="314" y="1128"/>
                  </a:lnTo>
                  <a:lnTo>
                    <a:pt x="314" y="1121"/>
                  </a:lnTo>
                  <a:lnTo>
                    <a:pt x="316" y="1114"/>
                  </a:lnTo>
                  <a:lnTo>
                    <a:pt x="318" y="1107"/>
                  </a:lnTo>
                  <a:lnTo>
                    <a:pt x="321" y="1101"/>
                  </a:lnTo>
                  <a:lnTo>
                    <a:pt x="323" y="1094"/>
                  </a:lnTo>
                  <a:lnTo>
                    <a:pt x="326" y="1087"/>
                  </a:lnTo>
                  <a:lnTo>
                    <a:pt x="329" y="1081"/>
                  </a:lnTo>
                  <a:lnTo>
                    <a:pt x="332" y="1075"/>
                  </a:lnTo>
                  <a:lnTo>
                    <a:pt x="326" y="1070"/>
                  </a:lnTo>
                  <a:lnTo>
                    <a:pt x="321" y="1069"/>
                  </a:lnTo>
                  <a:lnTo>
                    <a:pt x="314" y="1070"/>
                  </a:lnTo>
                  <a:lnTo>
                    <a:pt x="308" y="1073"/>
                  </a:lnTo>
                  <a:lnTo>
                    <a:pt x="294" y="1115"/>
                  </a:lnTo>
                  <a:lnTo>
                    <a:pt x="291" y="1103"/>
                  </a:lnTo>
                  <a:lnTo>
                    <a:pt x="288" y="1092"/>
                  </a:lnTo>
                  <a:lnTo>
                    <a:pt x="285" y="1081"/>
                  </a:lnTo>
                  <a:lnTo>
                    <a:pt x="283" y="1070"/>
                  </a:lnTo>
                  <a:lnTo>
                    <a:pt x="280" y="1058"/>
                  </a:lnTo>
                  <a:lnTo>
                    <a:pt x="279" y="1048"/>
                  </a:lnTo>
                  <a:lnTo>
                    <a:pt x="279" y="1036"/>
                  </a:lnTo>
                  <a:lnTo>
                    <a:pt x="280" y="1026"/>
                  </a:lnTo>
                  <a:lnTo>
                    <a:pt x="275" y="1022"/>
                  </a:lnTo>
                  <a:lnTo>
                    <a:pt x="270" y="1022"/>
                  </a:lnTo>
                  <a:lnTo>
                    <a:pt x="265" y="1023"/>
                  </a:lnTo>
                  <a:lnTo>
                    <a:pt x="261" y="1025"/>
                  </a:lnTo>
                  <a:lnTo>
                    <a:pt x="255" y="1032"/>
                  </a:lnTo>
                  <a:lnTo>
                    <a:pt x="256" y="1043"/>
                  </a:lnTo>
                  <a:lnTo>
                    <a:pt x="258" y="1055"/>
                  </a:lnTo>
                  <a:lnTo>
                    <a:pt x="259" y="1067"/>
                  </a:lnTo>
                  <a:lnTo>
                    <a:pt x="262" y="1080"/>
                  </a:lnTo>
                  <a:lnTo>
                    <a:pt x="264" y="1091"/>
                  </a:lnTo>
                  <a:lnTo>
                    <a:pt x="267" y="1103"/>
                  </a:lnTo>
                  <a:lnTo>
                    <a:pt x="270" y="1115"/>
                  </a:lnTo>
                  <a:lnTo>
                    <a:pt x="276" y="1127"/>
                  </a:lnTo>
                  <a:lnTo>
                    <a:pt x="279" y="1129"/>
                  </a:lnTo>
                  <a:lnTo>
                    <a:pt x="283" y="1132"/>
                  </a:lnTo>
                  <a:lnTo>
                    <a:pt x="286" y="1134"/>
                  </a:lnTo>
                  <a:lnTo>
                    <a:pt x="290" y="1134"/>
                  </a:lnTo>
                  <a:lnTo>
                    <a:pt x="290" y="1142"/>
                  </a:lnTo>
                  <a:lnTo>
                    <a:pt x="280" y="1132"/>
                  </a:lnTo>
                  <a:lnTo>
                    <a:pt x="270" y="1123"/>
                  </a:lnTo>
                  <a:lnTo>
                    <a:pt x="260" y="1114"/>
                  </a:lnTo>
                  <a:lnTo>
                    <a:pt x="250" y="1105"/>
                  </a:lnTo>
                  <a:lnTo>
                    <a:pt x="240" y="1096"/>
                  </a:lnTo>
                  <a:lnTo>
                    <a:pt x="230" y="1087"/>
                  </a:lnTo>
                  <a:lnTo>
                    <a:pt x="221" y="1078"/>
                  </a:lnTo>
                  <a:lnTo>
                    <a:pt x="213" y="1071"/>
                  </a:lnTo>
                  <a:lnTo>
                    <a:pt x="214" y="1068"/>
                  </a:lnTo>
                  <a:lnTo>
                    <a:pt x="204" y="1060"/>
                  </a:lnTo>
                  <a:lnTo>
                    <a:pt x="196" y="1053"/>
                  </a:lnTo>
                  <a:lnTo>
                    <a:pt x="189" y="1046"/>
                  </a:lnTo>
                  <a:lnTo>
                    <a:pt x="182" y="1040"/>
                  </a:lnTo>
                  <a:lnTo>
                    <a:pt x="175" y="1033"/>
                  </a:lnTo>
                  <a:lnTo>
                    <a:pt x="168" y="1027"/>
                  </a:lnTo>
                  <a:lnTo>
                    <a:pt x="161" y="1020"/>
                  </a:lnTo>
                  <a:lnTo>
                    <a:pt x="153" y="1013"/>
                  </a:lnTo>
                  <a:lnTo>
                    <a:pt x="135" y="996"/>
                  </a:lnTo>
                  <a:lnTo>
                    <a:pt x="121" y="979"/>
                  </a:lnTo>
                  <a:lnTo>
                    <a:pt x="108" y="961"/>
                  </a:lnTo>
                  <a:lnTo>
                    <a:pt x="97" y="944"/>
                  </a:lnTo>
                  <a:lnTo>
                    <a:pt x="85" y="925"/>
                  </a:lnTo>
                  <a:lnTo>
                    <a:pt x="74" y="906"/>
                  </a:lnTo>
                  <a:lnTo>
                    <a:pt x="62" y="887"/>
                  </a:lnTo>
                  <a:lnTo>
                    <a:pt x="50" y="868"/>
                  </a:lnTo>
                  <a:lnTo>
                    <a:pt x="34" y="832"/>
                  </a:lnTo>
                  <a:lnTo>
                    <a:pt x="22" y="797"/>
                  </a:lnTo>
                  <a:lnTo>
                    <a:pt x="11" y="761"/>
                  </a:lnTo>
                  <a:lnTo>
                    <a:pt x="4" y="725"/>
                  </a:lnTo>
                  <a:lnTo>
                    <a:pt x="0" y="688"/>
                  </a:lnTo>
                  <a:lnTo>
                    <a:pt x="0" y="651"/>
                  </a:lnTo>
                  <a:lnTo>
                    <a:pt x="4" y="613"/>
                  </a:lnTo>
                  <a:lnTo>
                    <a:pt x="15" y="575"/>
                  </a:lnTo>
                  <a:lnTo>
                    <a:pt x="20" y="552"/>
                  </a:lnTo>
                  <a:lnTo>
                    <a:pt x="28" y="530"/>
                  </a:lnTo>
                  <a:lnTo>
                    <a:pt x="36" y="509"/>
                  </a:lnTo>
                  <a:lnTo>
                    <a:pt x="46" y="489"/>
                  </a:lnTo>
                  <a:lnTo>
                    <a:pt x="56" y="468"/>
                  </a:lnTo>
                  <a:lnTo>
                    <a:pt x="69" y="448"/>
                  </a:lnTo>
                  <a:lnTo>
                    <a:pt x="81" y="427"/>
                  </a:lnTo>
                  <a:lnTo>
                    <a:pt x="95" y="408"/>
                  </a:lnTo>
                  <a:close/>
                </a:path>
              </a:pathLst>
            </a:custGeom>
            <a:solidFill>
              <a:srgbClr val="6B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2085" y="3462"/>
              <a:ext cx="238" cy="137"/>
            </a:xfrm>
            <a:custGeom>
              <a:avLst/>
              <a:gdLst>
                <a:gd name="T0" fmla="*/ 115 w 477"/>
                <a:gd name="T1" fmla="*/ 22 h 274"/>
                <a:gd name="T2" fmla="*/ 155 w 477"/>
                <a:gd name="T3" fmla="*/ 54 h 274"/>
                <a:gd name="T4" fmla="*/ 201 w 477"/>
                <a:gd name="T5" fmla="*/ 81 h 274"/>
                <a:gd name="T6" fmla="*/ 209 w 477"/>
                <a:gd name="T7" fmla="*/ 78 h 274"/>
                <a:gd name="T8" fmla="*/ 196 w 477"/>
                <a:gd name="T9" fmla="*/ 66 h 274"/>
                <a:gd name="T10" fmla="*/ 189 w 477"/>
                <a:gd name="T11" fmla="*/ 51 h 274"/>
                <a:gd name="T12" fmla="*/ 229 w 477"/>
                <a:gd name="T13" fmla="*/ 62 h 274"/>
                <a:gd name="T14" fmla="*/ 273 w 477"/>
                <a:gd name="T15" fmla="*/ 70 h 274"/>
                <a:gd name="T16" fmla="*/ 334 w 477"/>
                <a:gd name="T17" fmla="*/ 65 h 274"/>
                <a:gd name="T18" fmla="*/ 402 w 477"/>
                <a:gd name="T19" fmla="*/ 58 h 274"/>
                <a:gd name="T20" fmla="*/ 468 w 477"/>
                <a:gd name="T21" fmla="*/ 70 h 274"/>
                <a:gd name="T22" fmla="*/ 476 w 477"/>
                <a:gd name="T23" fmla="*/ 86 h 274"/>
                <a:gd name="T24" fmla="*/ 460 w 477"/>
                <a:gd name="T25" fmla="*/ 120 h 274"/>
                <a:gd name="T26" fmla="*/ 420 w 477"/>
                <a:gd name="T27" fmla="*/ 147 h 274"/>
                <a:gd name="T28" fmla="*/ 375 w 477"/>
                <a:gd name="T29" fmla="*/ 166 h 274"/>
                <a:gd name="T30" fmla="*/ 344 w 477"/>
                <a:gd name="T31" fmla="*/ 159 h 274"/>
                <a:gd name="T32" fmla="*/ 302 w 477"/>
                <a:gd name="T33" fmla="*/ 141 h 274"/>
                <a:gd name="T34" fmla="*/ 269 w 477"/>
                <a:gd name="T35" fmla="*/ 115 h 274"/>
                <a:gd name="T36" fmla="*/ 267 w 477"/>
                <a:gd name="T37" fmla="*/ 106 h 274"/>
                <a:gd name="T38" fmla="*/ 248 w 477"/>
                <a:gd name="T39" fmla="*/ 105 h 274"/>
                <a:gd name="T40" fmla="*/ 251 w 477"/>
                <a:gd name="T41" fmla="*/ 125 h 274"/>
                <a:gd name="T42" fmla="*/ 266 w 477"/>
                <a:gd name="T43" fmla="*/ 140 h 274"/>
                <a:gd name="T44" fmla="*/ 292 w 477"/>
                <a:gd name="T45" fmla="*/ 158 h 274"/>
                <a:gd name="T46" fmla="*/ 345 w 477"/>
                <a:gd name="T47" fmla="*/ 181 h 274"/>
                <a:gd name="T48" fmla="*/ 396 w 477"/>
                <a:gd name="T49" fmla="*/ 202 h 274"/>
                <a:gd name="T50" fmla="*/ 421 w 477"/>
                <a:gd name="T51" fmla="*/ 220 h 274"/>
                <a:gd name="T52" fmla="*/ 425 w 477"/>
                <a:gd name="T53" fmla="*/ 239 h 274"/>
                <a:gd name="T54" fmla="*/ 406 w 477"/>
                <a:gd name="T55" fmla="*/ 256 h 274"/>
                <a:gd name="T56" fmla="*/ 320 w 477"/>
                <a:gd name="T57" fmla="*/ 268 h 274"/>
                <a:gd name="T58" fmla="*/ 301 w 477"/>
                <a:gd name="T59" fmla="*/ 264 h 274"/>
                <a:gd name="T60" fmla="*/ 283 w 477"/>
                <a:gd name="T61" fmla="*/ 262 h 274"/>
                <a:gd name="T62" fmla="*/ 262 w 477"/>
                <a:gd name="T63" fmla="*/ 259 h 274"/>
                <a:gd name="T64" fmla="*/ 242 w 477"/>
                <a:gd name="T65" fmla="*/ 259 h 274"/>
                <a:gd name="T66" fmla="*/ 223 w 477"/>
                <a:gd name="T67" fmla="*/ 250 h 274"/>
                <a:gd name="T68" fmla="*/ 199 w 477"/>
                <a:gd name="T69" fmla="*/ 239 h 274"/>
                <a:gd name="T70" fmla="*/ 192 w 477"/>
                <a:gd name="T71" fmla="*/ 213 h 274"/>
                <a:gd name="T72" fmla="*/ 175 w 477"/>
                <a:gd name="T73" fmla="*/ 213 h 274"/>
                <a:gd name="T74" fmla="*/ 178 w 477"/>
                <a:gd name="T75" fmla="*/ 234 h 274"/>
                <a:gd name="T76" fmla="*/ 177 w 477"/>
                <a:gd name="T77" fmla="*/ 256 h 274"/>
                <a:gd name="T78" fmla="*/ 123 w 477"/>
                <a:gd name="T79" fmla="*/ 250 h 274"/>
                <a:gd name="T80" fmla="*/ 75 w 477"/>
                <a:gd name="T81" fmla="*/ 239 h 274"/>
                <a:gd name="T82" fmla="*/ 48 w 477"/>
                <a:gd name="T83" fmla="*/ 219 h 274"/>
                <a:gd name="T84" fmla="*/ 60 w 477"/>
                <a:gd name="T85" fmla="*/ 191 h 274"/>
                <a:gd name="T86" fmla="*/ 65 w 477"/>
                <a:gd name="T87" fmla="*/ 158 h 274"/>
                <a:gd name="T88" fmla="*/ 81 w 477"/>
                <a:gd name="T89" fmla="*/ 166 h 274"/>
                <a:gd name="T90" fmla="*/ 95 w 477"/>
                <a:gd name="T91" fmla="*/ 174 h 274"/>
                <a:gd name="T92" fmla="*/ 101 w 477"/>
                <a:gd name="T93" fmla="*/ 167 h 274"/>
                <a:gd name="T94" fmla="*/ 85 w 477"/>
                <a:gd name="T95" fmla="*/ 143 h 274"/>
                <a:gd name="T96" fmla="*/ 50 w 477"/>
                <a:gd name="T97" fmla="*/ 99 h 274"/>
                <a:gd name="T98" fmla="*/ 13 w 477"/>
                <a:gd name="T99" fmla="*/ 57 h 274"/>
                <a:gd name="T100" fmla="*/ 22 w 477"/>
                <a:gd name="T101" fmla="*/ 35 h 274"/>
                <a:gd name="T102" fmla="*/ 55 w 477"/>
                <a:gd name="T103" fmla="*/ 16 h 274"/>
                <a:gd name="T104" fmla="*/ 90 w 477"/>
                <a:gd name="T10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7" h="274">
                  <a:moveTo>
                    <a:pt x="90" y="0"/>
                  </a:moveTo>
                  <a:lnTo>
                    <a:pt x="102" y="11"/>
                  </a:lnTo>
                  <a:lnTo>
                    <a:pt x="115" y="22"/>
                  </a:lnTo>
                  <a:lnTo>
                    <a:pt x="128" y="33"/>
                  </a:lnTo>
                  <a:lnTo>
                    <a:pt x="142" y="44"/>
                  </a:lnTo>
                  <a:lnTo>
                    <a:pt x="155" y="54"/>
                  </a:lnTo>
                  <a:lnTo>
                    <a:pt x="171" y="64"/>
                  </a:lnTo>
                  <a:lnTo>
                    <a:pt x="186" y="72"/>
                  </a:lnTo>
                  <a:lnTo>
                    <a:pt x="201" y="81"/>
                  </a:lnTo>
                  <a:lnTo>
                    <a:pt x="204" y="81"/>
                  </a:lnTo>
                  <a:lnTo>
                    <a:pt x="207" y="81"/>
                  </a:lnTo>
                  <a:lnTo>
                    <a:pt x="209" y="78"/>
                  </a:lnTo>
                  <a:lnTo>
                    <a:pt x="208" y="75"/>
                  </a:lnTo>
                  <a:lnTo>
                    <a:pt x="202" y="71"/>
                  </a:lnTo>
                  <a:lnTo>
                    <a:pt x="196" y="66"/>
                  </a:lnTo>
                  <a:lnTo>
                    <a:pt x="199" y="63"/>
                  </a:lnTo>
                  <a:lnTo>
                    <a:pt x="177" y="49"/>
                  </a:lnTo>
                  <a:lnTo>
                    <a:pt x="189" y="51"/>
                  </a:lnTo>
                  <a:lnTo>
                    <a:pt x="201" y="54"/>
                  </a:lnTo>
                  <a:lnTo>
                    <a:pt x="214" y="57"/>
                  </a:lnTo>
                  <a:lnTo>
                    <a:pt x="229" y="62"/>
                  </a:lnTo>
                  <a:lnTo>
                    <a:pt x="243" y="65"/>
                  </a:lnTo>
                  <a:lnTo>
                    <a:pt x="258" y="69"/>
                  </a:lnTo>
                  <a:lnTo>
                    <a:pt x="273" y="70"/>
                  </a:lnTo>
                  <a:lnTo>
                    <a:pt x="289" y="70"/>
                  </a:lnTo>
                  <a:lnTo>
                    <a:pt x="311" y="67"/>
                  </a:lnTo>
                  <a:lnTo>
                    <a:pt x="334" y="65"/>
                  </a:lnTo>
                  <a:lnTo>
                    <a:pt x="356" y="62"/>
                  </a:lnTo>
                  <a:lnTo>
                    <a:pt x="380" y="60"/>
                  </a:lnTo>
                  <a:lnTo>
                    <a:pt x="402" y="58"/>
                  </a:lnTo>
                  <a:lnTo>
                    <a:pt x="424" y="60"/>
                  </a:lnTo>
                  <a:lnTo>
                    <a:pt x="446" y="63"/>
                  </a:lnTo>
                  <a:lnTo>
                    <a:pt x="468" y="70"/>
                  </a:lnTo>
                  <a:lnTo>
                    <a:pt x="472" y="74"/>
                  </a:lnTo>
                  <a:lnTo>
                    <a:pt x="475" y="80"/>
                  </a:lnTo>
                  <a:lnTo>
                    <a:pt x="476" y="86"/>
                  </a:lnTo>
                  <a:lnTo>
                    <a:pt x="477" y="93"/>
                  </a:lnTo>
                  <a:lnTo>
                    <a:pt x="469" y="108"/>
                  </a:lnTo>
                  <a:lnTo>
                    <a:pt x="460" y="120"/>
                  </a:lnTo>
                  <a:lnTo>
                    <a:pt x="448" y="130"/>
                  </a:lnTo>
                  <a:lnTo>
                    <a:pt x="435" y="140"/>
                  </a:lnTo>
                  <a:lnTo>
                    <a:pt x="420" y="147"/>
                  </a:lnTo>
                  <a:lnTo>
                    <a:pt x="405" y="154"/>
                  </a:lnTo>
                  <a:lnTo>
                    <a:pt x="389" y="160"/>
                  </a:lnTo>
                  <a:lnTo>
                    <a:pt x="375" y="166"/>
                  </a:lnTo>
                  <a:lnTo>
                    <a:pt x="372" y="170"/>
                  </a:lnTo>
                  <a:lnTo>
                    <a:pt x="358" y="164"/>
                  </a:lnTo>
                  <a:lnTo>
                    <a:pt x="344" y="159"/>
                  </a:lnTo>
                  <a:lnTo>
                    <a:pt x="329" y="153"/>
                  </a:lnTo>
                  <a:lnTo>
                    <a:pt x="316" y="148"/>
                  </a:lnTo>
                  <a:lnTo>
                    <a:pt x="302" y="141"/>
                  </a:lnTo>
                  <a:lnTo>
                    <a:pt x="290" y="134"/>
                  </a:lnTo>
                  <a:lnTo>
                    <a:pt x="278" y="125"/>
                  </a:lnTo>
                  <a:lnTo>
                    <a:pt x="269" y="115"/>
                  </a:lnTo>
                  <a:lnTo>
                    <a:pt x="270" y="112"/>
                  </a:lnTo>
                  <a:lnTo>
                    <a:pt x="269" y="109"/>
                  </a:lnTo>
                  <a:lnTo>
                    <a:pt x="267" y="106"/>
                  </a:lnTo>
                  <a:lnTo>
                    <a:pt x="266" y="104"/>
                  </a:lnTo>
                  <a:lnTo>
                    <a:pt x="257" y="100"/>
                  </a:lnTo>
                  <a:lnTo>
                    <a:pt x="248" y="105"/>
                  </a:lnTo>
                  <a:lnTo>
                    <a:pt x="247" y="112"/>
                  </a:lnTo>
                  <a:lnTo>
                    <a:pt x="249" y="119"/>
                  </a:lnTo>
                  <a:lnTo>
                    <a:pt x="251" y="125"/>
                  </a:lnTo>
                  <a:lnTo>
                    <a:pt x="256" y="131"/>
                  </a:lnTo>
                  <a:lnTo>
                    <a:pt x="260" y="135"/>
                  </a:lnTo>
                  <a:lnTo>
                    <a:pt x="266" y="140"/>
                  </a:lnTo>
                  <a:lnTo>
                    <a:pt x="271" y="145"/>
                  </a:lnTo>
                  <a:lnTo>
                    <a:pt x="276" y="150"/>
                  </a:lnTo>
                  <a:lnTo>
                    <a:pt x="292" y="158"/>
                  </a:lnTo>
                  <a:lnTo>
                    <a:pt x="310" y="166"/>
                  </a:lnTo>
                  <a:lnTo>
                    <a:pt x="327" y="173"/>
                  </a:lnTo>
                  <a:lnTo>
                    <a:pt x="345" y="181"/>
                  </a:lnTo>
                  <a:lnTo>
                    <a:pt x="362" y="187"/>
                  </a:lnTo>
                  <a:lnTo>
                    <a:pt x="379" y="195"/>
                  </a:lnTo>
                  <a:lnTo>
                    <a:pt x="396" y="202"/>
                  </a:lnTo>
                  <a:lnTo>
                    <a:pt x="413" y="212"/>
                  </a:lnTo>
                  <a:lnTo>
                    <a:pt x="417" y="214"/>
                  </a:lnTo>
                  <a:lnTo>
                    <a:pt x="421" y="220"/>
                  </a:lnTo>
                  <a:lnTo>
                    <a:pt x="423" y="225"/>
                  </a:lnTo>
                  <a:lnTo>
                    <a:pt x="426" y="231"/>
                  </a:lnTo>
                  <a:lnTo>
                    <a:pt x="425" y="239"/>
                  </a:lnTo>
                  <a:lnTo>
                    <a:pt x="421" y="247"/>
                  </a:lnTo>
                  <a:lnTo>
                    <a:pt x="413" y="252"/>
                  </a:lnTo>
                  <a:lnTo>
                    <a:pt x="406" y="256"/>
                  </a:lnTo>
                  <a:lnTo>
                    <a:pt x="332" y="274"/>
                  </a:lnTo>
                  <a:lnTo>
                    <a:pt x="326" y="270"/>
                  </a:lnTo>
                  <a:lnTo>
                    <a:pt x="320" y="268"/>
                  </a:lnTo>
                  <a:lnTo>
                    <a:pt x="314" y="266"/>
                  </a:lnTo>
                  <a:lnTo>
                    <a:pt x="308" y="266"/>
                  </a:lnTo>
                  <a:lnTo>
                    <a:pt x="301" y="264"/>
                  </a:lnTo>
                  <a:lnTo>
                    <a:pt x="295" y="264"/>
                  </a:lnTo>
                  <a:lnTo>
                    <a:pt x="289" y="263"/>
                  </a:lnTo>
                  <a:lnTo>
                    <a:pt x="283" y="262"/>
                  </a:lnTo>
                  <a:lnTo>
                    <a:pt x="276" y="260"/>
                  </a:lnTo>
                  <a:lnTo>
                    <a:pt x="270" y="259"/>
                  </a:lnTo>
                  <a:lnTo>
                    <a:pt x="262" y="259"/>
                  </a:lnTo>
                  <a:lnTo>
                    <a:pt x="256" y="260"/>
                  </a:lnTo>
                  <a:lnTo>
                    <a:pt x="248" y="259"/>
                  </a:lnTo>
                  <a:lnTo>
                    <a:pt x="242" y="259"/>
                  </a:lnTo>
                  <a:lnTo>
                    <a:pt x="236" y="257"/>
                  </a:lnTo>
                  <a:lnTo>
                    <a:pt x="233" y="253"/>
                  </a:lnTo>
                  <a:lnTo>
                    <a:pt x="223" y="250"/>
                  </a:lnTo>
                  <a:lnTo>
                    <a:pt x="214" y="247"/>
                  </a:lnTo>
                  <a:lnTo>
                    <a:pt x="206" y="242"/>
                  </a:lnTo>
                  <a:lnTo>
                    <a:pt x="199" y="239"/>
                  </a:lnTo>
                  <a:lnTo>
                    <a:pt x="196" y="231"/>
                  </a:lnTo>
                  <a:lnTo>
                    <a:pt x="195" y="222"/>
                  </a:lnTo>
                  <a:lnTo>
                    <a:pt x="192" y="213"/>
                  </a:lnTo>
                  <a:lnTo>
                    <a:pt x="186" y="208"/>
                  </a:lnTo>
                  <a:lnTo>
                    <a:pt x="178" y="209"/>
                  </a:lnTo>
                  <a:lnTo>
                    <a:pt x="175" y="213"/>
                  </a:lnTo>
                  <a:lnTo>
                    <a:pt x="175" y="220"/>
                  </a:lnTo>
                  <a:lnTo>
                    <a:pt x="177" y="228"/>
                  </a:lnTo>
                  <a:lnTo>
                    <a:pt x="178" y="234"/>
                  </a:lnTo>
                  <a:lnTo>
                    <a:pt x="178" y="241"/>
                  </a:lnTo>
                  <a:lnTo>
                    <a:pt x="176" y="247"/>
                  </a:lnTo>
                  <a:lnTo>
                    <a:pt x="177" y="256"/>
                  </a:lnTo>
                  <a:lnTo>
                    <a:pt x="158" y="254"/>
                  </a:lnTo>
                  <a:lnTo>
                    <a:pt x="140" y="253"/>
                  </a:lnTo>
                  <a:lnTo>
                    <a:pt x="123" y="250"/>
                  </a:lnTo>
                  <a:lnTo>
                    <a:pt x="107" y="248"/>
                  </a:lnTo>
                  <a:lnTo>
                    <a:pt x="91" y="243"/>
                  </a:lnTo>
                  <a:lnTo>
                    <a:pt x="75" y="239"/>
                  </a:lnTo>
                  <a:lnTo>
                    <a:pt x="59" y="233"/>
                  </a:lnTo>
                  <a:lnTo>
                    <a:pt x="44" y="228"/>
                  </a:lnTo>
                  <a:lnTo>
                    <a:pt x="48" y="219"/>
                  </a:lnTo>
                  <a:lnTo>
                    <a:pt x="53" y="210"/>
                  </a:lnTo>
                  <a:lnTo>
                    <a:pt x="56" y="200"/>
                  </a:lnTo>
                  <a:lnTo>
                    <a:pt x="60" y="191"/>
                  </a:lnTo>
                  <a:lnTo>
                    <a:pt x="62" y="180"/>
                  </a:lnTo>
                  <a:lnTo>
                    <a:pt x="64" y="169"/>
                  </a:lnTo>
                  <a:lnTo>
                    <a:pt x="65" y="158"/>
                  </a:lnTo>
                  <a:lnTo>
                    <a:pt x="67" y="148"/>
                  </a:lnTo>
                  <a:lnTo>
                    <a:pt x="74" y="156"/>
                  </a:lnTo>
                  <a:lnTo>
                    <a:pt x="81" y="166"/>
                  </a:lnTo>
                  <a:lnTo>
                    <a:pt x="85" y="169"/>
                  </a:lnTo>
                  <a:lnTo>
                    <a:pt x="90" y="172"/>
                  </a:lnTo>
                  <a:lnTo>
                    <a:pt x="95" y="174"/>
                  </a:lnTo>
                  <a:lnTo>
                    <a:pt x="101" y="175"/>
                  </a:lnTo>
                  <a:lnTo>
                    <a:pt x="100" y="170"/>
                  </a:lnTo>
                  <a:lnTo>
                    <a:pt x="101" y="167"/>
                  </a:lnTo>
                  <a:lnTo>
                    <a:pt x="100" y="163"/>
                  </a:lnTo>
                  <a:lnTo>
                    <a:pt x="99" y="159"/>
                  </a:lnTo>
                  <a:lnTo>
                    <a:pt x="85" y="143"/>
                  </a:lnTo>
                  <a:lnTo>
                    <a:pt x="73" y="128"/>
                  </a:lnTo>
                  <a:lnTo>
                    <a:pt x="61" y="113"/>
                  </a:lnTo>
                  <a:lnTo>
                    <a:pt x="50" y="99"/>
                  </a:lnTo>
                  <a:lnTo>
                    <a:pt x="38" y="84"/>
                  </a:lnTo>
                  <a:lnTo>
                    <a:pt x="26" y="70"/>
                  </a:lnTo>
                  <a:lnTo>
                    <a:pt x="13" y="57"/>
                  </a:lnTo>
                  <a:lnTo>
                    <a:pt x="0" y="46"/>
                  </a:lnTo>
                  <a:lnTo>
                    <a:pt x="11" y="40"/>
                  </a:lnTo>
                  <a:lnTo>
                    <a:pt x="22" y="35"/>
                  </a:lnTo>
                  <a:lnTo>
                    <a:pt x="33" y="29"/>
                  </a:lnTo>
                  <a:lnTo>
                    <a:pt x="45" y="23"/>
                  </a:lnTo>
                  <a:lnTo>
                    <a:pt x="55" y="16"/>
                  </a:lnTo>
                  <a:lnTo>
                    <a:pt x="66" y="10"/>
                  </a:lnTo>
                  <a:lnTo>
                    <a:pt x="78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4DF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2251" y="3096"/>
              <a:ext cx="84" cy="154"/>
            </a:xfrm>
            <a:custGeom>
              <a:avLst/>
              <a:gdLst>
                <a:gd name="T0" fmla="*/ 58 w 166"/>
                <a:gd name="T1" fmla="*/ 5 h 308"/>
                <a:gd name="T2" fmla="*/ 66 w 166"/>
                <a:gd name="T3" fmla="*/ 1 h 308"/>
                <a:gd name="T4" fmla="*/ 75 w 166"/>
                <a:gd name="T5" fmla="*/ 1 h 308"/>
                <a:gd name="T6" fmla="*/ 84 w 166"/>
                <a:gd name="T7" fmla="*/ 0 h 308"/>
                <a:gd name="T8" fmla="*/ 93 w 166"/>
                <a:gd name="T9" fmla="*/ 3 h 308"/>
                <a:gd name="T10" fmla="*/ 101 w 166"/>
                <a:gd name="T11" fmla="*/ 5 h 308"/>
                <a:gd name="T12" fmla="*/ 109 w 166"/>
                <a:gd name="T13" fmla="*/ 10 h 308"/>
                <a:gd name="T14" fmla="*/ 117 w 166"/>
                <a:gd name="T15" fmla="*/ 15 h 308"/>
                <a:gd name="T16" fmla="*/ 125 w 166"/>
                <a:gd name="T17" fmla="*/ 21 h 308"/>
                <a:gd name="T18" fmla="*/ 140 w 166"/>
                <a:gd name="T19" fmla="*/ 47 h 308"/>
                <a:gd name="T20" fmla="*/ 152 w 166"/>
                <a:gd name="T21" fmla="*/ 77 h 308"/>
                <a:gd name="T22" fmla="*/ 160 w 166"/>
                <a:gd name="T23" fmla="*/ 107 h 308"/>
                <a:gd name="T24" fmla="*/ 165 w 166"/>
                <a:gd name="T25" fmla="*/ 140 h 308"/>
                <a:gd name="T26" fmla="*/ 166 w 166"/>
                <a:gd name="T27" fmla="*/ 172 h 308"/>
                <a:gd name="T28" fmla="*/ 164 w 166"/>
                <a:gd name="T29" fmla="*/ 204 h 308"/>
                <a:gd name="T30" fmla="*/ 159 w 166"/>
                <a:gd name="T31" fmla="*/ 235 h 308"/>
                <a:gd name="T32" fmla="*/ 152 w 166"/>
                <a:gd name="T33" fmla="*/ 266 h 308"/>
                <a:gd name="T34" fmla="*/ 148 w 166"/>
                <a:gd name="T35" fmla="*/ 273 h 308"/>
                <a:gd name="T36" fmla="*/ 144 w 166"/>
                <a:gd name="T37" fmla="*/ 280 h 308"/>
                <a:gd name="T38" fmla="*/ 138 w 166"/>
                <a:gd name="T39" fmla="*/ 287 h 308"/>
                <a:gd name="T40" fmla="*/ 133 w 166"/>
                <a:gd name="T41" fmla="*/ 294 h 308"/>
                <a:gd name="T42" fmla="*/ 126 w 166"/>
                <a:gd name="T43" fmla="*/ 298 h 308"/>
                <a:gd name="T44" fmla="*/ 120 w 166"/>
                <a:gd name="T45" fmla="*/ 303 h 308"/>
                <a:gd name="T46" fmla="*/ 113 w 166"/>
                <a:gd name="T47" fmla="*/ 305 h 308"/>
                <a:gd name="T48" fmla="*/ 106 w 166"/>
                <a:gd name="T49" fmla="*/ 308 h 308"/>
                <a:gd name="T50" fmla="*/ 94 w 166"/>
                <a:gd name="T51" fmla="*/ 307 h 308"/>
                <a:gd name="T52" fmla="*/ 83 w 166"/>
                <a:gd name="T53" fmla="*/ 305 h 308"/>
                <a:gd name="T54" fmla="*/ 72 w 166"/>
                <a:gd name="T55" fmla="*/ 301 h 308"/>
                <a:gd name="T56" fmla="*/ 63 w 166"/>
                <a:gd name="T57" fmla="*/ 296 h 308"/>
                <a:gd name="T58" fmla="*/ 53 w 166"/>
                <a:gd name="T59" fmla="*/ 289 h 308"/>
                <a:gd name="T60" fmla="*/ 45 w 166"/>
                <a:gd name="T61" fmla="*/ 281 h 308"/>
                <a:gd name="T62" fmla="*/ 39 w 166"/>
                <a:gd name="T63" fmla="*/ 272 h 308"/>
                <a:gd name="T64" fmla="*/ 34 w 166"/>
                <a:gd name="T65" fmla="*/ 264 h 308"/>
                <a:gd name="T66" fmla="*/ 24 w 166"/>
                <a:gd name="T67" fmla="*/ 246 h 308"/>
                <a:gd name="T68" fmla="*/ 16 w 166"/>
                <a:gd name="T69" fmla="*/ 228 h 308"/>
                <a:gd name="T70" fmla="*/ 10 w 166"/>
                <a:gd name="T71" fmla="*/ 208 h 308"/>
                <a:gd name="T72" fmla="*/ 5 w 166"/>
                <a:gd name="T73" fmla="*/ 189 h 308"/>
                <a:gd name="T74" fmla="*/ 1 w 166"/>
                <a:gd name="T75" fmla="*/ 168 h 308"/>
                <a:gd name="T76" fmla="*/ 0 w 166"/>
                <a:gd name="T77" fmla="*/ 148 h 308"/>
                <a:gd name="T78" fmla="*/ 1 w 166"/>
                <a:gd name="T79" fmla="*/ 127 h 308"/>
                <a:gd name="T80" fmla="*/ 5 w 166"/>
                <a:gd name="T81" fmla="*/ 108 h 308"/>
                <a:gd name="T82" fmla="*/ 7 w 166"/>
                <a:gd name="T83" fmla="*/ 93 h 308"/>
                <a:gd name="T84" fmla="*/ 10 w 166"/>
                <a:gd name="T85" fmla="*/ 78 h 308"/>
                <a:gd name="T86" fmla="*/ 13 w 166"/>
                <a:gd name="T87" fmla="*/ 62 h 308"/>
                <a:gd name="T88" fmla="*/ 18 w 166"/>
                <a:gd name="T89" fmla="*/ 48 h 308"/>
                <a:gd name="T90" fmla="*/ 23 w 166"/>
                <a:gd name="T91" fmla="*/ 33 h 308"/>
                <a:gd name="T92" fmla="*/ 32 w 166"/>
                <a:gd name="T93" fmla="*/ 22 h 308"/>
                <a:gd name="T94" fmla="*/ 43 w 166"/>
                <a:gd name="T95" fmla="*/ 12 h 308"/>
                <a:gd name="T96" fmla="*/ 58 w 166"/>
                <a:gd name="T97" fmla="*/ 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308">
                  <a:moveTo>
                    <a:pt x="58" y="5"/>
                  </a:moveTo>
                  <a:lnTo>
                    <a:pt x="66" y="1"/>
                  </a:lnTo>
                  <a:lnTo>
                    <a:pt x="75" y="1"/>
                  </a:lnTo>
                  <a:lnTo>
                    <a:pt x="84" y="0"/>
                  </a:lnTo>
                  <a:lnTo>
                    <a:pt x="93" y="3"/>
                  </a:lnTo>
                  <a:lnTo>
                    <a:pt x="101" y="5"/>
                  </a:lnTo>
                  <a:lnTo>
                    <a:pt x="109" y="10"/>
                  </a:lnTo>
                  <a:lnTo>
                    <a:pt x="117" y="15"/>
                  </a:lnTo>
                  <a:lnTo>
                    <a:pt x="125" y="21"/>
                  </a:lnTo>
                  <a:lnTo>
                    <a:pt x="140" y="47"/>
                  </a:lnTo>
                  <a:lnTo>
                    <a:pt x="152" y="77"/>
                  </a:lnTo>
                  <a:lnTo>
                    <a:pt x="160" y="107"/>
                  </a:lnTo>
                  <a:lnTo>
                    <a:pt x="165" y="140"/>
                  </a:lnTo>
                  <a:lnTo>
                    <a:pt x="166" y="172"/>
                  </a:lnTo>
                  <a:lnTo>
                    <a:pt x="164" y="204"/>
                  </a:lnTo>
                  <a:lnTo>
                    <a:pt x="159" y="235"/>
                  </a:lnTo>
                  <a:lnTo>
                    <a:pt x="152" y="266"/>
                  </a:lnTo>
                  <a:lnTo>
                    <a:pt x="148" y="273"/>
                  </a:lnTo>
                  <a:lnTo>
                    <a:pt x="144" y="280"/>
                  </a:lnTo>
                  <a:lnTo>
                    <a:pt x="138" y="287"/>
                  </a:lnTo>
                  <a:lnTo>
                    <a:pt x="133" y="294"/>
                  </a:lnTo>
                  <a:lnTo>
                    <a:pt x="126" y="298"/>
                  </a:lnTo>
                  <a:lnTo>
                    <a:pt x="120" y="303"/>
                  </a:lnTo>
                  <a:lnTo>
                    <a:pt x="113" y="305"/>
                  </a:lnTo>
                  <a:lnTo>
                    <a:pt x="106" y="308"/>
                  </a:lnTo>
                  <a:lnTo>
                    <a:pt x="94" y="307"/>
                  </a:lnTo>
                  <a:lnTo>
                    <a:pt x="83" y="305"/>
                  </a:lnTo>
                  <a:lnTo>
                    <a:pt x="72" y="301"/>
                  </a:lnTo>
                  <a:lnTo>
                    <a:pt x="63" y="296"/>
                  </a:lnTo>
                  <a:lnTo>
                    <a:pt x="53" y="289"/>
                  </a:lnTo>
                  <a:lnTo>
                    <a:pt x="45" y="281"/>
                  </a:lnTo>
                  <a:lnTo>
                    <a:pt x="39" y="272"/>
                  </a:lnTo>
                  <a:lnTo>
                    <a:pt x="34" y="264"/>
                  </a:lnTo>
                  <a:lnTo>
                    <a:pt x="24" y="246"/>
                  </a:lnTo>
                  <a:lnTo>
                    <a:pt x="16" y="228"/>
                  </a:lnTo>
                  <a:lnTo>
                    <a:pt x="10" y="208"/>
                  </a:lnTo>
                  <a:lnTo>
                    <a:pt x="5" y="189"/>
                  </a:lnTo>
                  <a:lnTo>
                    <a:pt x="1" y="168"/>
                  </a:lnTo>
                  <a:lnTo>
                    <a:pt x="0" y="148"/>
                  </a:lnTo>
                  <a:lnTo>
                    <a:pt x="1" y="127"/>
                  </a:lnTo>
                  <a:lnTo>
                    <a:pt x="5" y="108"/>
                  </a:lnTo>
                  <a:lnTo>
                    <a:pt x="7" y="93"/>
                  </a:lnTo>
                  <a:lnTo>
                    <a:pt x="10" y="78"/>
                  </a:lnTo>
                  <a:lnTo>
                    <a:pt x="13" y="62"/>
                  </a:lnTo>
                  <a:lnTo>
                    <a:pt x="18" y="48"/>
                  </a:lnTo>
                  <a:lnTo>
                    <a:pt x="23" y="33"/>
                  </a:lnTo>
                  <a:lnTo>
                    <a:pt x="32" y="22"/>
                  </a:lnTo>
                  <a:lnTo>
                    <a:pt x="43" y="12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2264" y="3106"/>
              <a:ext cx="45" cy="134"/>
            </a:xfrm>
            <a:custGeom>
              <a:avLst/>
              <a:gdLst>
                <a:gd name="T0" fmla="*/ 38 w 90"/>
                <a:gd name="T1" fmla="*/ 4 h 268"/>
                <a:gd name="T2" fmla="*/ 56 w 90"/>
                <a:gd name="T3" fmla="*/ 0 h 268"/>
                <a:gd name="T4" fmla="*/ 80 w 90"/>
                <a:gd name="T5" fmla="*/ 11 h 268"/>
                <a:gd name="T6" fmla="*/ 67 w 90"/>
                <a:gd name="T7" fmla="*/ 23 h 268"/>
                <a:gd name="T8" fmla="*/ 65 w 90"/>
                <a:gd name="T9" fmla="*/ 42 h 268"/>
                <a:gd name="T10" fmla="*/ 66 w 90"/>
                <a:gd name="T11" fmla="*/ 57 h 268"/>
                <a:gd name="T12" fmla="*/ 67 w 90"/>
                <a:gd name="T13" fmla="*/ 74 h 268"/>
                <a:gd name="T14" fmla="*/ 66 w 90"/>
                <a:gd name="T15" fmla="*/ 90 h 268"/>
                <a:gd name="T16" fmla="*/ 64 w 90"/>
                <a:gd name="T17" fmla="*/ 106 h 268"/>
                <a:gd name="T18" fmla="*/ 68 w 90"/>
                <a:gd name="T19" fmla="*/ 117 h 268"/>
                <a:gd name="T20" fmla="*/ 80 w 90"/>
                <a:gd name="T21" fmla="*/ 120 h 268"/>
                <a:gd name="T22" fmla="*/ 90 w 90"/>
                <a:gd name="T23" fmla="*/ 118 h 268"/>
                <a:gd name="T24" fmla="*/ 76 w 90"/>
                <a:gd name="T25" fmla="*/ 124 h 268"/>
                <a:gd name="T26" fmla="*/ 64 w 90"/>
                <a:gd name="T27" fmla="*/ 134 h 268"/>
                <a:gd name="T28" fmla="*/ 62 w 90"/>
                <a:gd name="T29" fmla="*/ 144 h 268"/>
                <a:gd name="T30" fmla="*/ 66 w 90"/>
                <a:gd name="T31" fmla="*/ 155 h 268"/>
                <a:gd name="T32" fmla="*/ 66 w 90"/>
                <a:gd name="T33" fmla="*/ 174 h 268"/>
                <a:gd name="T34" fmla="*/ 69 w 90"/>
                <a:gd name="T35" fmla="*/ 196 h 268"/>
                <a:gd name="T36" fmla="*/ 71 w 90"/>
                <a:gd name="T37" fmla="*/ 217 h 268"/>
                <a:gd name="T38" fmla="*/ 72 w 90"/>
                <a:gd name="T39" fmla="*/ 237 h 268"/>
                <a:gd name="T40" fmla="*/ 80 w 90"/>
                <a:gd name="T41" fmla="*/ 252 h 268"/>
                <a:gd name="T42" fmla="*/ 88 w 90"/>
                <a:gd name="T43" fmla="*/ 259 h 268"/>
                <a:gd name="T44" fmla="*/ 75 w 90"/>
                <a:gd name="T45" fmla="*/ 266 h 268"/>
                <a:gd name="T46" fmla="*/ 57 w 90"/>
                <a:gd name="T47" fmla="*/ 268 h 268"/>
                <a:gd name="T48" fmla="*/ 31 w 90"/>
                <a:gd name="T49" fmla="*/ 243 h 268"/>
                <a:gd name="T50" fmla="*/ 15 w 90"/>
                <a:gd name="T51" fmla="*/ 212 h 268"/>
                <a:gd name="T52" fmla="*/ 5 w 90"/>
                <a:gd name="T53" fmla="*/ 178 h 268"/>
                <a:gd name="T54" fmla="*/ 0 w 90"/>
                <a:gd name="T55" fmla="*/ 144 h 268"/>
                <a:gd name="T56" fmla="*/ 2 w 90"/>
                <a:gd name="T57" fmla="*/ 106 h 268"/>
                <a:gd name="T58" fmla="*/ 5 w 90"/>
                <a:gd name="T59" fmla="*/ 72 h 268"/>
                <a:gd name="T60" fmla="*/ 13 w 90"/>
                <a:gd name="T61" fmla="*/ 39 h 268"/>
                <a:gd name="T62" fmla="*/ 32 w 90"/>
                <a:gd name="T63" fmla="*/ 1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268">
                  <a:moveTo>
                    <a:pt x="32" y="10"/>
                  </a:moveTo>
                  <a:lnTo>
                    <a:pt x="38" y="4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65" y="2"/>
                  </a:lnTo>
                  <a:lnTo>
                    <a:pt x="80" y="11"/>
                  </a:lnTo>
                  <a:lnTo>
                    <a:pt x="71" y="15"/>
                  </a:lnTo>
                  <a:lnTo>
                    <a:pt x="67" y="23"/>
                  </a:lnTo>
                  <a:lnTo>
                    <a:pt x="65" y="32"/>
                  </a:lnTo>
                  <a:lnTo>
                    <a:pt x="65" y="42"/>
                  </a:lnTo>
                  <a:lnTo>
                    <a:pt x="65" y="49"/>
                  </a:lnTo>
                  <a:lnTo>
                    <a:pt x="66" y="57"/>
                  </a:lnTo>
                  <a:lnTo>
                    <a:pt x="66" y="65"/>
                  </a:lnTo>
                  <a:lnTo>
                    <a:pt x="67" y="74"/>
                  </a:lnTo>
                  <a:lnTo>
                    <a:pt x="66" y="82"/>
                  </a:lnTo>
                  <a:lnTo>
                    <a:pt x="66" y="90"/>
                  </a:lnTo>
                  <a:lnTo>
                    <a:pt x="65" y="98"/>
                  </a:lnTo>
                  <a:lnTo>
                    <a:pt x="64" y="106"/>
                  </a:lnTo>
                  <a:lnTo>
                    <a:pt x="64" y="113"/>
                  </a:lnTo>
                  <a:lnTo>
                    <a:pt x="68" y="117"/>
                  </a:lnTo>
                  <a:lnTo>
                    <a:pt x="73" y="118"/>
                  </a:lnTo>
                  <a:lnTo>
                    <a:pt x="80" y="120"/>
                  </a:lnTo>
                  <a:lnTo>
                    <a:pt x="85" y="118"/>
                  </a:lnTo>
                  <a:lnTo>
                    <a:pt x="90" y="118"/>
                  </a:lnTo>
                  <a:lnTo>
                    <a:pt x="83" y="121"/>
                  </a:lnTo>
                  <a:lnTo>
                    <a:pt x="76" y="124"/>
                  </a:lnTo>
                  <a:lnTo>
                    <a:pt x="68" y="127"/>
                  </a:lnTo>
                  <a:lnTo>
                    <a:pt x="64" y="134"/>
                  </a:lnTo>
                  <a:lnTo>
                    <a:pt x="62" y="138"/>
                  </a:lnTo>
                  <a:lnTo>
                    <a:pt x="62" y="144"/>
                  </a:lnTo>
                  <a:lnTo>
                    <a:pt x="63" y="149"/>
                  </a:lnTo>
                  <a:lnTo>
                    <a:pt x="66" y="155"/>
                  </a:lnTo>
                  <a:lnTo>
                    <a:pt x="65" y="164"/>
                  </a:lnTo>
                  <a:lnTo>
                    <a:pt x="66" y="174"/>
                  </a:lnTo>
                  <a:lnTo>
                    <a:pt x="67" y="185"/>
                  </a:lnTo>
                  <a:lnTo>
                    <a:pt x="69" y="196"/>
                  </a:lnTo>
                  <a:lnTo>
                    <a:pt x="70" y="206"/>
                  </a:lnTo>
                  <a:lnTo>
                    <a:pt x="71" y="217"/>
                  </a:lnTo>
                  <a:lnTo>
                    <a:pt x="71" y="227"/>
                  </a:lnTo>
                  <a:lnTo>
                    <a:pt x="72" y="237"/>
                  </a:lnTo>
                  <a:lnTo>
                    <a:pt x="76" y="244"/>
                  </a:lnTo>
                  <a:lnTo>
                    <a:pt x="80" y="252"/>
                  </a:lnTo>
                  <a:lnTo>
                    <a:pt x="84" y="255"/>
                  </a:lnTo>
                  <a:lnTo>
                    <a:pt x="88" y="259"/>
                  </a:lnTo>
                  <a:lnTo>
                    <a:pt x="82" y="263"/>
                  </a:lnTo>
                  <a:lnTo>
                    <a:pt x="75" y="266"/>
                  </a:lnTo>
                  <a:lnTo>
                    <a:pt x="66" y="268"/>
                  </a:lnTo>
                  <a:lnTo>
                    <a:pt x="57" y="268"/>
                  </a:lnTo>
                  <a:lnTo>
                    <a:pt x="42" y="256"/>
                  </a:lnTo>
                  <a:lnTo>
                    <a:pt x="31" y="243"/>
                  </a:lnTo>
                  <a:lnTo>
                    <a:pt x="22" y="227"/>
                  </a:lnTo>
                  <a:lnTo>
                    <a:pt x="15" y="212"/>
                  </a:lnTo>
                  <a:lnTo>
                    <a:pt x="9" y="195"/>
                  </a:lnTo>
                  <a:lnTo>
                    <a:pt x="5" y="178"/>
                  </a:lnTo>
                  <a:lnTo>
                    <a:pt x="2" y="160"/>
                  </a:lnTo>
                  <a:lnTo>
                    <a:pt x="0" y="144"/>
                  </a:lnTo>
                  <a:lnTo>
                    <a:pt x="1" y="124"/>
                  </a:lnTo>
                  <a:lnTo>
                    <a:pt x="2" y="106"/>
                  </a:lnTo>
                  <a:lnTo>
                    <a:pt x="2" y="88"/>
                  </a:lnTo>
                  <a:lnTo>
                    <a:pt x="5" y="72"/>
                  </a:lnTo>
                  <a:lnTo>
                    <a:pt x="7" y="55"/>
                  </a:lnTo>
                  <a:lnTo>
                    <a:pt x="13" y="39"/>
                  </a:lnTo>
                  <a:lnTo>
                    <a:pt x="20" y="24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276" y="3157"/>
              <a:ext cx="47" cy="17"/>
            </a:xfrm>
            <a:custGeom>
              <a:avLst/>
              <a:gdLst>
                <a:gd name="T0" fmla="*/ 46 w 93"/>
                <a:gd name="T1" fmla="*/ 0 h 34"/>
                <a:gd name="T2" fmla="*/ 55 w 93"/>
                <a:gd name="T3" fmla="*/ 0 h 34"/>
                <a:gd name="T4" fmla="*/ 64 w 93"/>
                <a:gd name="T5" fmla="*/ 0 h 34"/>
                <a:gd name="T6" fmla="*/ 72 w 93"/>
                <a:gd name="T7" fmla="*/ 1 h 34"/>
                <a:gd name="T8" fmla="*/ 79 w 93"/>
                <a:gd name="T9" fmla="*/ 4 h 34"/>
                <a:gd name="T10" fmla="*/ 84 w 93"/>
                <a:gd name="T11" fmla="*/ 6 h 34"/>
                <a:gd name="T12" fmla="*/ 89 w 93"/>
                <a:gd name="T13" fmla="*/ 9 h 34"/>
                <a:gd name="T14" fmla="*/ 91 w 93"/>
                <a:gd name="T15" fmla="*/ 12 h 34"/>
                <a:gd name="T16" fmla="*/ 93 w 93"/>
                <a:gd name="T17" fmla="*/ 16 h 34"/>
                <a:gd name="T18" fmla="*/ 91 w 93"/>
                <a:gd name="T19" fmla="*/ 19 h 34"/>
                <a:gd name="T20" fmla="*/ 89 w 93"/>
                <a:gd name="T21" fmla="*/ 22 h 34"/>
                <a:gd name="T22" fmla="*/ 84 w 93"/>
                <a:gd name="T23" fmla="*/ 25 h 34"/>
                <a:gd name="T24" fmla="*/ 79 w 93"/>
                <a:gd name="T25" fmla="*/ 28 h 34"/>
                <a:gd name="T26" fmla="*/ 72 w 93"/>
                <a:gd name="T27" fmla="*/ 30 h 34"/>
                <a:gd name="T28" fmla="*/ 64 w 93"/>
                <a:gd name="T29" fmla="*/ 32 h 34"/>
                <a:gd name="T30" fmla="*/ 55 w 93"/>
                <a:gd name="T31" fmla="*/ 33 h 34"/>
                <a:gd name="T32" fmla="*/ 46 w 93"/>
                <a:gd name="T33" fmla="*/ 34 h 34"/>
                <a:gd name="T34" fmla="*/ 36 w 93"/>
                <a:gd name="T35" fmla="*/ 33 h 34"/>
                <a:gd name="T36" fmla="*/ 28 w 93"/>
                <a:gd name="T37" fmla="*/ 32 h 34"/>
                <a:gd name="T38" fmla="*/ 19 w 93"/>
                <a:gd name="T39" fmla="*/ 30 h 34"/>
                <a:gd name="T40" fmla="*/ 13 w 93"/>
                <a:gd name="T41" fmla="*/ 28 h 34"/>
                <a:gd name="T42" fmla="*/ 7 w 93"/>
                <a:gd name="T43" fmla="*/ 25 h 34"/>
                <a:gd name="T44" fmla="*/ 3 w 93"/>
                <a:gd name="T45" fmla="*/ 22 h 34"/>
                <a:gd name="T46" fmla="*/ 0 w 93"/>
                <a:gd name="T47" fmla="*/ 19 h 34"/>
                <a:gd name="T48" fmla="*/ 0 w 93"/>
                <a:gd name="T49" fmla="*/ 16 h 34"/>
                <a:gd name="T50" fmla="*/ 0 w 93"/>
                <a:gd name="T51" fmla="*/ 12 h 34"/>
                <a:gd name="T52" fmla="*/ 3 w 93"/>
                <a:gd name="T53" fmla="*/ 9 h 34"/>
                <a:gd name="T54" fmla="*/ 7 w 93"/>
                <a:gd name="T55" fmla="*/ 6 h 34"/>
                <a:gd name="T56" fmla="*/ 13 w 93"/>
                <a:gd name="T57" fmla="*/ 4 h 34"/>
                <a:gd name="T58" fmla="*/ 19 w 93"/>
                <a:gd name="T59" fmla="*/ 1 h 34"/>
                <a:gd name="T60" fmla="*/ 28 w 93"/>
                <a:gd name="T61" fmla="*/ 0 h 34"/>
                <a:gd name="T62" fmla="*/ 36 w 93"/>
                <a:gd name="T63" fmla="*/ 0 h 34"/>
                <a:gd name="T64" fmla="*/ 46 w 93"/>
                <a:gd name="T6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34">
                  <a:moveTo>
                    <a:pt x="46" y="0"/>
                  </a:moveTo>
                  <a:lnTo>
                    <a:pt x="55" y="0"/>
                  </a:lnTo>
                  <a:lnTo>
                    <a:pt x="64" y="0"/>
                  </a:lnTo>
                  <a:lnTo>
                    <a:pt x="72" y="1"/>
                  </a:lnTo>
                  <a:lnTo>
                    <a:pt x="79" y="4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1" y="12"/>
                  </a:lnTo>
                  <a:lnTo>
                    <a:pt x="93" y="16"/>
                  </a:lnTo>
                  <a:lnTo>
                    <a:pt x="91" y="19"/>
                  </a:lnTo>
                  <a:lnTo>
                    <a:pt x="89" y="22"/>
                  </a:lnTo>
                  <a:lnTo>
                    <a:pt x="84" y="25"/>
                  </a:lnTo>
                  <a:lnTo>
                    <a:pt x="79" y="28"/>
                  </a:lnTo>
                  <a:lnTo>
                    <a:pt x="72" y="30"/>
                  </a:lnTo>
                  <a:lnTo>
                    <a:pt x="64" y="32"/>
                  </a:lnTo>
                  <a:lnTo>
                    <a:pt x="55" y="33"/>
                  </a:lnTo>
                  <a:lnTo>
                    <a:pt x="46" y="34"/>
                  </a:lnTo>
                  <a:lnTo>
                    <a:pt x="36" y="33"/>
                  </a:lnTo>
                  <a:lnTo>
                    <a:pt x="28" y="32"/>
                  </a:lnTo>
                  <a:lnTo>
                    <a:pt x="19" y="30"/>
                  </a:lnTo>
                  <a:lnTo>
                    <a:pt x="13" y="28"/>
                  </a:lnTo>
                  <a:lnTo>
                    <a:pt x="7" y="25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3" y="9"/>
                  </a:lnTo>
                  <a:lnTo>
                    <a:pt x="7" y="6"/>
                  </a:lnTo>
                  <a:lnTo>
                    <a:pt x="13" y="4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584" name="Picture 20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6" name="Picture 202" descr="chocolate_ca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18557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7" name="Text Box 203"/>
          <p:cNvSpPr txBox="1">
            <a:spLocks noChangeArrowheads="1"/>
          </p:cNvSpPr>
          <p:nvPr/>
        </p:nvSpPr>
        <p:spPr bwMode="auto">
          <a:xfrm>
            <a:off x="1981200" y="4953000"/>
            <a:ext cx="2209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By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Jill Gillen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8" fill="hold"/>
                                        <p:tgtEl>
                                          <p:spTgt spid="16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998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58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4" descr="grocery sto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29" name="Group 209"/>
          <p:cNvGrpSpPr>
            <a:grpSpLocks/>
          </p:cNvGrpSpPr>
          <p:nvPr/>
        </p:nvGrpSpPr>
        <p:grpSpPr bwMode="auto">
          <a:xfrm>
            <a:off x="0" y="2133600"/>
            <a:ext cx="4419600" cy="3657600"/>
            <a:chOff x="0" y="1152"/>
            <a:chExt cx="3033" cy="2688"/>
          </a:xfrm>
        </p:grpSpPr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1152"/>
              <a:ext cx="3024" cy="2688"/>
              <a:chOff x="144" y="816"/>
              <a:chExt cx="3024" cy="2688"/>
            </a:xfrm>
          </p:grpSpPr>
          <p:grpSp>
            <p:nvGrpSpPr>
              <p:cNvPr id="5126" name="Group 6"/>
              <p:cNvGrpSpPr>
                <a:grpSpLocks/>
              </p:cNvGrpSpPr>
              <p:nvPr/>
            </p:nvGrpSpPr>
            <p:grpSpPr bwMode="auto">
              <a:xfrm>
                <a:off x="144" y="1632"/>
                <a:ext cx="3024" cy="1872"/>
                <a:chOff x="0" y="1728"/>
                <a:chExt cx="3024" cy="1872"/>
              </a:xfrm>
            </p:grpSpPr>
            <p:grpSp>
              <p:nvGrpSpPr>
                <p:cNvPr id="5127" name="Group 7"/>
                <p:cNvGrpSpPr>
                  <a:grpSpLocks/>
                </p:cNvGrpSpPr>
                <p:nvPr/>
              </p:nvGrpSpPr>
              <p:grpSpPr bwMode="auto">
                <a:xfrm>
                  <a:off x="0" y="1776"/>
                  <a:ext cx="3024" cy="1824"/>
                  <a:chOff x="624" y="1920"/>
                  <a:chExt cx="3024" cy="1824"/>
                </a:xfrm>
              </p:grpSpPr>
              <p:grpSp>
                <p:nvGrpSpPr>
                  <p:cNvPr id="5128" name="Group 8"/>
                  <p:cNvGrpSpPr>
                    <a:grpSpLocks/>
                  </p:cNvGrpSpPr>
                  <p:nvPr/>
                </p:nvGrpSpPr>
                <p:grpSpPr bwMode="auto">
                  <a:xfrm rot="-21368287">
                    <a:off x="624" y="2976"/>
                    <a:ext cx="624" cy="384"/>
                    <a:chOff x="1166" y="2859"/>
                    <a:chExt cx="1400" cy="941"/>
                  </a:xfrm>
                </p:grpSpPr>
                <p:sp>
                  <p:nvSpPr>
                    <p:cNvPr id="5129" name="Freeform 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66" y="2859"/>
                      <a:ext cx="1400" cy="941"/>
                    </a:xfrm>
                    <a:custGeom>
                      <a:avLst/>
                      <a:gdLst>
                        <a:gd name="T0" fmla="*/ 1211 w 2801"/>
                        <a:gd name="T1" fmla="*/ 6 h 1883"/>
                        <a:gd name="T2" fmla="*/ 1370 w 2801"/>
                        <a:gd name="T3" fmla="*/ 65 h 1883"/>
                        <a:gd name="T4" fmla="*/ 1135 w 2801"/>
                        <a:gd name="T5" fmla="*/ 68 h 1883"/>
                        <a:gd name="T6" fmla="*/ 586 w 2801"/>
                        <a:gd name="T7" fmla="*/ 276 h 1883"/>
                        <a:gd name="T8" fmla="*/ 424 w 2801"/>
                        <a:gd name="T9" fmla="*/ 523 h 1883"/>
                        <a:gd name="T10" fmla="*/ 504 w 2801"/>
                        <a:gd name="T11" fmla="*/ 712 h 1883"/>
                        <a:gd name="T12" fmla="*/ 963 w 2801"/>
                        <a:gd name="T13" fmla="*/ 927 h 1883"/>
                        <a:gd name="T14" fmla="*/ 1684 w 2801"/>
                        <a:gd name="T15" fmla="*/ 833 h 1883"/>
                        <a:gd name="T16" fmla="*/ 2005 w 2801"/>
                        <a:gd name="T17" fmla="*/ 611 h 1883"/>
                        <a:gd name="T18" fmla="*/ 2140 w 2801"/>
                        <a:gd name="T19" fmla="*/ 507 h 1883"/>
                        <a:gd name="T20" fmla="*/ 2201 w 2801"/>
                        <a:gd name="T21" fmla="*/ 386 h 1883"/>
                        <a:gd name="T22" fmla="*/ 2317 w 2801"/>
                        <a:gd name="T23" fmla="*/ 449 h 1883"/>
                        <a:gd name="T24" fmla="*/ 2630 w 2801"/>
                        <a:gd name="T25" fmla="*/ 479 h 1883"/>
                        <a:gd name="T26" fmla="*/ 2783 w 2801"/>
                        <a:gd name="T27" fmla="*/ 642 h 1883"/>
                        <a:gd name="T28" fmla="*/ 2797 w 2801"/>
                        <a:gd name="T29" fmla="*/ 729 h 1883"/>
                        <a:gd name="T30" fmla="*/ 2704 w 2801"/>
                        <a:gd name="T31" fmla="*/ 882 h 1883"/>
                        <a:gd name="T32" fmla="*/ 2462 w 2801"/>
                        <a:gd name="T33" fmla="*/ 988 h 1883"/>
                        <a:gd name="T34" fmla="*/ 2336 w 2801"/>
                        <a:gd name="T35" fmla="*/ 1050 h 1883"/>
                        <a:gd name="T36" fmla="*/ 2201 w 2801"/>
                        <a:gd name="T37" fmla="*/ 1064 h 1883"/>
                        <a:gd name="T38" fmla="*/ 1971 w 2801"/>
                        <a:gd name="T39" fmla="*/ 1179 h 1883"/>
                        <a:gd name="T40" fmla="*/ 2013 w 2801"/>
                        <a:gd name="T41" fmla="*/ 1238 h 1883"/>
                        <a:gd name="T42" fmla="*/ 2189 w 2801"/>
                        <a:gd name="T43" fmla="*/ 1250 h 1883"/>
                        <a:gd name="T44" fmla="*/ 2325 w 2801"/>
                        <a:gd name="T45" fmla="*/ 1281 h 1883"/>
                        <a:gd name="T46" fmla="*/ 2303 w 2801"/>
                        <a:gd name="T47" fmla="*/ 1348 h 1883"/>
                        <a:gd name="T48" fmla="*/ 2249 w 2801"/>
                        <a:gd name="T49" fmla="*/ 1394 h 1883"/>
                        <a:gd name="T50" fmla="*/ 2282 w 2801"/>
                        <a:gd name="T51" fmla="*/ 1448 h 1883"/>
                        <a:gd name="T52" fmla="*/ 2202 w 2801"/>
                        <a:gd name="T53" fmla="*/ 1492 h 1883"/>
                        <a:gd name="T54" fmla="*/ 2111 w 2801"/>
                        <a:gd name="T55" fmla="*/ 1604 h 1883"/>
                        <a:gd name="T56" fmla="*/ 2088 w 2801"/>
                        <a:gd name="T57" fmla="*/ 1705 h 1883"/>
                        <a:gd name="T58" fmla="*/ 2116 w 2801"/>
                        <a:gd name="T59" fmla="*/ 1788 h 1883"/>
                        <a:gd name="T60" fmla="*/ 1958 w 2801"/>
                        <a:gd name="T61" fmla="*/ 1782 h 1883"/>
                        <a:gd name="T62" fmla="*/ 1854 w 2801"/>
                        <a:gd name="T63" fmla="*/ 1777 h 1883"/>
                        <a:gd name="T64" fmla="*/ 1751 w 2801"/>
                        <a:gd name="T65" fmla="*/ 1835 h 1883"/>
                        <a:gd name="T66" fmla="*/ 1691 w 2801"/>
                        <a:gd name="T67" fmla="*/ 1632 h 1883"/>
                        <a:gd name="T68" fmla="*/ 1606 w 2801"/>
                        <a:gd name="T69" fmla="*/ 1471 h 1883"/>
                        <a:gd name="T70" fmla="*/ 1420 w 2801"/>
                        <a:gd name="T71" fmla="*/ 1394 h 1883"/>
                        <a:gd name="T72" fmla="*/ 674 w 2801"/>
                        <a:gd name="T73" fmla="*/ 1376 h 1883"/>
                        <a:gd name="T74" fmla="*/ 587 w 2801"/>
                        <a:gd name="T75" fmla="*/ 1410 h 1883"/>
                        <a:gd name="T76" fmla="*/ 690 w 2801"/>
                        <a:gd name="T77" fmla="*/ 1495 h 1883"/>
                        <a:gd name="T78" fmla="*/ 880 w 2801"/>
                        <a:gd name="T79" fmla="*/ 1616 h 1883"/>
                        <a:gd name="T80" fmla="*/ 832 w 2801"/>
                        <a:gd name="T81" fmla="*/ 1691 h 1883"/>
                        <a:gd name="T82" fmla="*/ 786 w 2801"/>
                        <a:gd name="T83" fmla="*/ 1746 h 1883"/>
                        <a:gd name="T84" fmla="*/ 739 w 2801"/>
                        <a:gd name="T85" fmla="*/ 1869 h 1883"/>
                        <a:gd name="T86" fmla="*/ 628 w 2801"/>
                        <a:gd name="T87" fmla="*/ 1846 h 1883"/>
                        <a:gd name="T88" fmla="*/ 572 w 2801"/>
                        <a:gd name="T89" fmla="*/ 1763 h 1883"/>
                        <a:gd name="T90" fmla="*/ 547 w 2801"/>
                        <a:gd name="T91" fmla="*/ 1667 h 1883"/>
                        <a:gd name="T92" fmla="*/ 456 w 2801"/>
                        <a:gd name="T93" fmla="*/ 1692 h 1883"/>
                        <a:gd name="T94" fmla="*/ 377 w 2801"/>
                        <a:gd name="T95" fmla="*/ 1766 h 1883"/>
                        <a:gd name="T96" fmla="*/ 318 w 2801"/>
                        <a:gd name="T97" fmla="*/ 1714 h 1883"/>
                        <a:gd name="T98" fmla="*/ 371 w 2801"/>
                        <a:gd name="T99" fmla="*/ 1579 h 1883"/>
                        <a:gd name="T100" fmla="*/ 396 w 2801"/>
                        <a:gd name="T101" fmla="*/ 1508 h 1883"/>
                        <a:gd name="T102" fmla="*/ 313 w 2801"/>
                        <a:gd name="T103" fmla="*/ 1260 h 1883"/>
                        <a:gd name="T104" fmla="*/ 220 w 2801"/>
                        <a:gd name="T105" fmla="*/ 1113 h 1883"/>
                        <a:gd name="T106" fmla="*/ 11 w 2801"/>
                        <a:gd name="T107" fmla="*/ 788 h 1883"/>
                        <a:gd name="T108" fmla="*/ 177 w 2801"/>
                        <a:gd name="T109" fmla="*/ 320 h 1883"/>
                        <a:gd name="T110" fmla="*/ 1771 w 2801"/>
                        <a:gd name="T111" fmla="*/ 1278 h 1883"/>
                        <a:gd name="T112" fmla="*/ 1755 w 2801"/>
                        <a:gd name="T113" fmla="*/ 1363 h 1883"/>
                        <a:gd name="T114" fmla="*/ 1845 w 2801"/>
                        <a:gd name="T115" fmla="*/ 1421 h 1883"/>
                        <a:gd name="T116" fmla="*/ 1877 w 2801"/>
                        <a:gd name="T117" fmla="*/ 1325 h 18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2801" h="1883">
                          <a:moveTo>
                            <a:pt x="388" y="161"/>
                          </a:moveTo>
                          <a:lnTo>
                            <a:pt x="469" y="122"/>
                          </a:lnTo>
                          <a:lnTo>
                            <a:pt x="553" y="89"/>
                          </a:lnTo>
                          <a:lnTo>
                            <a:pt x="639" y="62"/>
                          </a:lnTo>
                          <a:lnTo>
                            <a:pt x="729" y="41"/>
                          </a:lnTo>
                          <a:lnTo>
                            <a:pt x="819" y="24"/>
                          </a:lnTo>
                          <a:lnTo>
                            <a:pt x="911" y="12"/>
                          </a:lnTo>
                          <a:lnTo>
                            <a:pt x="1002" y="4"/>
                          </a:lnTo>
                          <a:lnTo>
                            <a:pt x="1094" y="0"/>
                          </a:lnTo>
                          <a:lnTo>
                            <a:pt x="1211" y="6"/>
                          </a:lnTo>
                          <a:lnTo>
                            <a:pt x="1231" y="10"/>
                          </a:lnTo>
                          <a:lnTo>
                            <a:pt x="1252" y="15"/>
                          </a:lnTo>
                          <a:lnTo>
                            <a:pt x="1273" y="18"/>
                          </a:lnTo>
                          <a:lnTo>
                            <a:pt x="1294" y="22"/>
                          </a:lnTo>
                          <a:lnTo>
                            <a:pt x="1314" y="26"/>
                          </a:lnTo>
                          <a:lnTo>
                            <a:pt x="1334" y="33"/>
                          </a:lnTo>
                          <a:lnTo>
                            <a:pt x="1352" y="41"/>
                          </a:lnTo>
                          <a:lnTo>
                            <a:pt x="1370" y="53"/>
                          </a:lnTo>
                          <a:lnTo>
                            <a:pt x="1370" y="58"/>
                          </a:lnTo>
                          <a:lnTo>
                            <a:pt x="1370" y="65"/>
                          </a:lnTo>
                          <a:lnTo>
                            <a:pt x="1367" y="71"/>
                          </a:lnTo>
                          <a:lnTo>
                            <a:pt x="1360" y="75"/>
                          </a:lnTo>
                          <a:lnTo>
                            <a:pt x="1331" y="72"/>
                          </a:lnTo>
                          <a:lnTo>
                            <a:pt x="1303" y="72"/>
                          </a:lnTo>
                          <a:lnTo>
                            <a:pt x="1275" y="72"/>
                          </a:lnTo>
                          <a:lnTo>
                            <a:pt x="1247" y="73"/>
                          </a:lnTo>
                          <a:lnTo>
                            <a:pt x="1218" y="73"/>
                          </a:lnTo>
                          <a:lnTo>
                            <a:pt x="1190" y="73"/>
                          </a:lnTo>
                          <a:lnTo>
                            <a:pt x="1162" y="71"/>
                          </a:lnTo>
                          <a:lnTo>
                            <a:pt x="1135" y="68"/>
                          </a:lnTo>
                          <a:lnTo>
                            <a:pt x="1069" y="76"/>
                          </a:lnTo>
                          <a:lnTo>
                            <a:pt x="1005" y="87"/>
                          </a:lnTo>
                          <a:lnTo>
                            <a:pt x="942" y="101"/>
                          </a:lnTo>
                          <a:lnTo>
                            <a:pt x="881" y="119"/>
                          </a:lnTo>
                          <a:lnTo>
                            <a:pt x="820" y="139"/>
                          </a:lnTo>
                          <a:lnTo>
                            <a:pt x="761" y="164"/>
                          </a:lnTo>
                          <a:lnTo>
                            <a:pt x="704" y="193"/>
                          </a:lnTo>
                          <a:lnTo>
                            <a:pt x="650" y="227"/>
                          </a:lnTo>
                          <a:lnTo>
                            <a:pt x="617" y="250"/>
                          </a:lnTo>
                          <a:lnTo>
                            <a:pt x="586" y="276"/>
                          </a:lnTo>
                          <a:lnTo>
                            <a:pt x="556" y="304"/>
                          </a:lnTo>
                          <a:lnTo>
                            <a:pt x="529" y="335"/>
                          </a:lnTo>
                          <a:lnTo>
                            <a:pt x="502" y="366"/>
                          </a:lnTo>
                          <a:lnTo>
                            <a:pt x="479" y="399"/>
                          </a:lnTo>
                          <a:lnTo>
                            <a:pt x="458" y="432"/>
                          </a:lnTo>
                          <a:lnTo>
                            <a:pt x="441" y="469"/>
                          </a:lnTo>
                          <a:lnTo>
                            <a:pt x="434" y="481"/>
                          </a:lnTo>
                          <a:lnTo>
                            <a:pt x="429" y="494"/>
                          </a:lnTo>
                          <a:lnTo>
                            <a:pt x="425" y="508"/>
                          </a:lnTo>
                          <a:lnTo>
                            <a:pt x="424" y="523"/>
                          </a:lnTo>
                          <a:lnTo>
                            <a:pt x="423" y="537"/>
                          </a:lnTo>
                          <a:lnTo>
                            <a:pt x="423" y="552"/>
                          </a:lnTo>
                          <a:lnTo>
                            <a:pt x="425" y="567"/>
                          </a:lnTo>
                          <a:lnTo>
                            <a:pt x="429" y="582"/>
                          </a:lnTo>
                          <a:lnTo>
                            <a:pt x="427" y="591"/>
                          </a:lnTo>
                          <a:lnTo>
                            <a:pt x="434" y="619"/>
                          </a:lnTo>
                          <a:lnTo>
                            <a:pt x="447" y="645"/>
                          </a:lnTo>
                          <a:lnTo>
                            <a:pt x="463" y="669"/>
                          </a:lnTo>
                          <a:lnTo>
                            <a:pt x="483" y="692"/>
                          </a:lnTo>
                          <a:lnTo>
                            <a:pt x="504" y="712"/>
                          </a:lnTo>
                          <a:lnTo>
                            <a:pt x="528" y="733"/>
                          </a:lnTo>
                          <a:lnTo>
                            <a:pt x="550" y="752"/>
                          </a:lnTo>
                          <a:lnTo>
                            <a:pt x="573" y="771"/>
                          </a:lnTo>
                          <a:lnTo>
                            <a:pt x="622" y="806"/>
                          </a:lnTo>
                          <a:lnTo>
                            <a:pt x="674" y="836"/>
                          </a:lnTo>
                          <a:lnTo>
                            <a:pt x="728" y="860"/>
                          </a:lnTo>
                          <a:lnTo>
                            <a:pt x="786" y="882"/>
                          </a:lnTo>
                          <a:lnTo>
                            <a:pt x="844" y="899"/>
                          </a:lnTo>
                          <a:lnTo>
                            <a:pt x="903" y="915"/>
                          </a:lnTo>
                          <a:lnTo>
                            <a:pt x="963" y="927"/>
                          </a:lnTo>
                          <a:lnTo>
                            <a:pt x="1023" y="940"/>
                          </a:lnTo>
                          <a:lnTo>
                            <a:pt x="1104" y="948"/>
                          </a:lnTo>
                          <a:lnTo>
                            <a:pt x="1185" y="949"/>
                          </a:lnTo>
                          <a:lnTo>
                            <a:pt x="1265" y="943"/>
                          </a:lnTo>
                          <a:lnTo>
                            <a:pt x="1344" y="931"/>
                          </a:lnTo>
                          <a:lnTo>
                            <a:pt x="1421" y="914"/>
                          </a:lnTo>
                          <a:lnTo>
                            <a:pt x="1497" y="894"/>
                          </a:lnTo>
                          <a:lnTo>
                            <a:pt x="1571" y="871"/>
                          </a:lnTo>
                          <a:lnTo>
                            <a:pt x="1645" y="849"/>
                          </a:lnTo>
                          <a:lnTo>
                            <a:pt x="1684" y="833"/>
                          </a:lnTo>
                          <a:lnTo>
                            <a:pt x="1724" y="816"/>
                          </a:lnTo>
                          <a:lnTo>
                            <a:pt x="1762" y="796"/>
                          </a:lnTo>
                          <a:lnTo>
                            <a:pt x="1800" y="775"/>
                          </a:lnTo>
                          <a:lnTo>
                            <a:pt x="1835" y="750"/>
                          </a:lnTo>
                          <a:lnTo>
                            <a:pt x="1871" y="724"/>
                          </a:lnTo>
                          <a:lnTo>
                            <a:pt x="1903" y="695"/>
                          </a:lnTo>
                          <a:lnTo>
                            <a:pt x="1936" y="665"/>
                          </a:lnTo>
                          <a:lnTo>
                            <a:pt x="1958" y="647"/>
                          </a:lnTo>
                          <a:lnTo>
                            <a:pt x="1982" y="630"/>
                          </a:lnTo>
                          <a:lnTo>
                            <a:pt x="2005" y="611"/>
                          </a:lnTo>
                          <a:lnTo>
                            <a:pt x="2029" y="594"/>
                          </a:lnTo>
                          <a:lnTo>
                            <a:pt x="2052" y="577"/>
                          </a:lnTo>
                          <a:lnTo>
                            <a:pt x="2077" y="563"/>
                          </a:lnTo>
                          <a:lnTo>
                            <a:pt x="2103" y="551"/>
                          </a:lnTo>
                          <a:lnTo>
                            <a:pt x="2131" y="545"/>
                          </a:lnTo>
                          <a:lnTo>
                            <a:pt x="2133" y="537"/>
                          </a:lnTo>
                          <a:lnTo>
                            <a:pt x="2135" y="530"/>
                          </a:lnTo>
                          <a:lnTo>
                            <a:pt x="2137" y="522"/>
                          </a:lnTo>
                          <a:lnTo>
                            <a:pt x="2139" y="515"/>
                          </a:lnTo>
                          <a:lnTo>
                            <a:pt x="2140" y="507"/>
                          </a:lnTo>
                          <a:lnTo>
                            <a:pt x="2143" y="499"/>
                          </a:lnTo>
                          <a:lnTo>
                            <a:pt x="2145" y="491"/>
                          </a:lnTo>
                          <a:lnTo>
                            <a:pt x="2149" y="485"/>
                          </a:lnTo>
                          <a:lnTo>
                            <a:pt x="2153" y="470"/>
                          </a:lnTo>
                          <a:lnTo>
                            <a:pt x="2159" y="455"/>
                          </a:lnTo>
                          <a:lnTo>
                            <a:pt x="2164" y="438"/>
                          </a:lnTo>
                          <a:lnTo>
                            <a:pt x="2171" y="424"/>
                          </a:lnTo>
                          <a:lnTo>
                            <a:pt x="2178" y="409"/>
                          </a:lnTo>
                          <a:lnTo>
                            <a:pt x="2189" y="397"/>
                          </a:lnTo>
                          <a:lnTo>
                            <a:pt x="2201" y="386"/>
                          </a:lnTo>
                          <a:lnTo>
                            <a:pt x="2216" y="379"/>
                          </a:lnTo>
                          <a:lnTo>
                            <a:pt x="2231" y="378"/>
                          </a:lnTo>
                          <a:lnTo>
                            <a:pt x="2246" y="381"/>
                          </a:lnTo>
                          <a:lnTo>
                            <a:pt x="2260" y="387"/>
                          </a:lnTo>
                          <a:lnTo>
                            <a:pt x="2273" y="396"/>
                          </a:lnTo>
                          <a:lnTo>
                            <a:pt x="2284" y="406"/>
                          </a:lnTo>
                          <a:lnTo>
                            <a:pt x="2294" y="418"/>
                          </a:lnTo>
                          <a:lnTo>
                            <a:pt x="2303" y="430"/>
                          </a:lnTo>
                          <a:lnTo>
                            <a:pt x="2313" y="443"/>
                          </a:lnTo>
                          <a:lnTo>
                            <a:pt x="2317" y="449"/>
                          </a:lnTo>
                          <a:lnTo>
                            <a:pt x="2321" y="459"/>
                          </a:lnTo>
                          <a:lnTo>
                            <a:pt x="2326" y="465"/>
                          </a:lnTo>
                          <a:lnTo>
                            <a:pt x="2334" y="465"/>
                          </a:lnTo>
                          <a:lnTo>
                            <a:pt x="2375" y="449"/>
                          </a:lnTo>
                          <a:lnTo>
                            <a:pt x="2417" y="442"/>
                          </a:lnTo>
                          <a:lnTo>
                            <a:pt x="2460" y="441"/>
                          </a:lnTo>
                          <a:lnTo>
                            <a:pt x="2504" y="445"/>
                          </a:lnTo>
                          <a:lnTo>
                            <a:pt x="2546" y="453"/>
                          </a:lnTo>
                          <a:lnTo>
                            <a:pt x="2589" y="465"/>
                          </a:lnTo>
                          <a:lnTo>
                            <a:pt x="2630" y="479"/>
                          </a:lnTo>
                          <a:lnTo>
                            <a:pt x="2669" y="497"/>
                          </a:lnTo>
                          <a:lnTo>
                            <a:pt x="2687" y="508"/>
                          </a:lnTo>
                          <a:lnTo>
                            <a:pt x="2705" y="522"/>
                          </a:lnTo>
                          <a:lnTo>
                            <a:pt x="2721" y="538"/>
                          </a:lnTo>
                          <a:lnTo>
                            <a:pt x="2737" y="556"/>
                          </a:lnTo>
                          <a:lnTo>
                            <a:pt x="2750" y="573"/>
                          </a:lnTo>
                          <a:lnTo>
                            <a:pt x="2762" y="593"/>
                          </a:lnTo>
                          <a:lnTo>
                            <a:pt x="2772" y="612"/>
                          </a:lnTo>
                          <a:lnTo>
                            <a:pt x="2781" y="633"/>
                          </a:lnTo>
                          <a:lnTo>
                            <a:pt x="2783" y="642"/>
                          </a:lnTo>
                          <a:lnTo>
                            <a:pt x="2786" y="651"/>
                          </a:lnTo>
                          <a:lnTo>
                            <a:pt x="2788" y="660"/>
                          </a:lnTo>
                          <a:lnTo>
                            <a:pt x="2791" y="670"/>
                          </a:lnTo>
                          <a:lnTo>
                            <a:pt x="2793" y="679"/>
                          </a:lnTo>
                          <a:lnTo>
                            <a:pt x="2796" y="689"/>
                          </a:lnTo>
                          <a:lnTo>
                            <a:pt x="2798" y="698"/>
                          </a:lnTo>
                          <a:lnTo>
                            <a:pt x="2801" y="707"/>
                          </a:lnTo>
                          <a:lnTo>
                            <a:pt x="2799" y="714"/>
                          </a:lnTo>
                          <a:lnTo>
                            <a:pt x="2799" y="722"/>
                          </a:lnTo>
                          <a:lnTo>
                            <a:pt x="2797" y="729"/>
                          </a:lnTo>
                          <a:lnTo>
                            <a:pt x="2797" y="738"/>
                          </a:lnTo>
                          <a:lnTo>
                            <a:pt x="2796" y="746"/>
                          </a:lnTo>
                          <a:lnTo>
                            <a:pt x="2795" y="754"/>
                          </a:lnTo>
                          <a:lnTo>
                            <a:pt x="2794" y="762"/>
                          </a:lnTo>
                          <a:lnTo>
                            <a:pt x="2794" y="771"/>
                          </a:lnTo>
                          <a:lnTo>
                            <a:pt x="2781" y="799"/>
                          </a:lnTo>
                          <a:lnTo>
                            <a:pt x="2766" y="824"/>
                          </a:lnTo>
                          <a:lnTo>
                            <a:pt x="2748" y="845"/>
                          </a:lnTo>
                          <a:lnTo>
                            <a:pt x="2727" y="865"/>
                          </a:lnTo>
                          <a:lnTo>
                            <a:pt x="2704" y="882"/>
                          </a:lnTo>
                          <a:lnTo>
                            <a:pt x="2681" y="900"/>
                          </a:lnTo>
                          <a:lnTo>
                            <a:pt x="2657" y="917"/>
                          </a:lnTo>
                          <a:lnTo>
                            <a:pt x="2634" y="935"/>
                          </a:lnTo>
                          <a:lnTo>
                            <a:pt x="2609" y="945"/>
                          </a:lnTo>
                          <a:lnTo>
                            <a:pt x="2586" y="955"/>
                          </a:lnTo>
                          <a:lnTo>
                            <a:pt x="2562" y="964"/>
                          </a:lnTo>
                          <a:lnTo>
                            <a:pt x="2538" y="973"/>
                          </a:lnTo>
                          <a:lnTo>
                            <a:pt x="2513" y="979"/>
                          </a:lnTo>
                          <a:lnTo>
                            <a:pt x="2488" y="985"/>
                          </a:lnTo>
                          <a:lnTo>
                            <a:pt x="2462" y="988"/>
                          </a:lnTo>
                          <a:lnTo>
                            <a:pt x="2437" y="991"/>
                          </a:lnTo>
                          <a:lnTo>
                            <a:pt x="2344" y="1003"/>
                          </a:lnTo>
                          <a:lnTo>
                            <a:pt x="2341" y="1006"/>
                          </a:lnTo>
                          <a:lnTo>
                            <a:pt x="2342" y="1012"/>
                          </a:lnTo>
                          <a:lnTo>
                            <a:pt x="2344" y="1017"/>
                          </a:lnTo>
                          <a:lnTo>
                            <a:pt x="2346" y="1023"/>
                          </a:lnTo>
                          <a:lnTo>
                            <a:pt x="2344" y="1029"/>
                          </a:lnTo>
                          <a:lnTo>
                            <a:pt x="2342" y="1036"/>
                          </a:lnTo>
                          <a:lnTo>
                            <a:pt x="2339" y="1043"/>
                          </a:lnTo>
                          <a:lnTo>
                            <a:pt x="2336" y="1050"/>
                          </a:lnTo>
                          <a:lnTo>
                            <a:pt x="2331" y="1056"/>
                          </a:lnTo>
                          <a:lnTo>
                            <a:pt x="2326" y="1062"/>
                          </a:lnTo>
                          <a:lnTo>
                            <a:pt x="2320" y="1067"/>
                          </a:lnTo>
                          <a:lnTo>
                            <a:pt x="2314" y="1072"/>
                          </a:lnTo>
                          <a:lnTo>
                            <a:pt x="2294" y="1079"/>
                          </a:lnTo>
                          <a:lnTo>
                            <a:pt x="2275" y="1082"/>
                          </a:lnTo>
                          <a:lnTo>
                            <a:pt x="2256" y="1080"/>
                          </a:lnTo>
                          <a:lnTo>
                            <a:pt x="2238" y="1076"/>
                          </a:lnTo>
                          <a:lnTo>
                            <a:pt x="2219" y="1070"/>
                          </a:lnTo>
                          <a:lnTo>
                            <a:pt x="2201" y="1064"/>
                          </a:lnTo>
                          <a:lnTo>
                            <a:pt x="2182" y="1060"/>
                          </a:lnTo>
                          <a:lnTo>
                            <a:pt x="2164" y="1060"/>
                          </a:lnTo>
                          <a:lnTo>
                            <a:pt x="2160" y="1066"/>
                          </a:lnTo>
                          <a:lnTo>
                            <a:pt x="2133" y="1081"/>
                          </a:lnTo>
                          <a:lnTo>
                            <a:pt x="2106" y="1098"/>
                          </a:lnTo>
                          <a:lnTo>
                            <a:pt x="2079" y="1114"/>
                          </a:lnTo>
                          <a:lnTo>
                            <a:pt x="2053" y="1131"/>
                          </a:lnTo>
                          <a:lnTo>
                            <a:pt x="2026" y="1147"/>
                          </a:lnTo>
                          <a:lnTo>
                            <a:pt x="1998" y="1163"/>
                          </a:lnTo>
                          <a:lnTo>
                            <a:pt x="1971" y="1179"/>
                          </a:lnTo>
                          <a:lnTo>
                            <a:pt x="1945" y="1195"/>
                          </a:lnTo>
                          <a:lnTo>
                            <a:pt x="1950" y="1201"/>
                          </a:lnTo>
                          <a:lnTo>
                            <a:pt x="1956" y="1208"/>
                          </a:lnTo>
                          <a:lnTo>
                            <a:pt x="1962" y="1213"/>
                          </a:lnTo>
                          <a:lnTo>
                            <a:pt x="1969" y="1219"/>
                          </a:lnTo>
                          <a:lnTo>
                            <a:pt x="1975" y="1224"/>
                          </a:lnTo>
                          <a:lnTo>
                            <a:pt x="1982" y="1230"/>
                          </a:lnTo>
                          <a:lnTo>
                            <a:pt x="1989" y="1235"/>
                          </a:lnTo>
                          <a:lnTo>
                            <a:pt x="1996" y="1241"/>
                          </a:lnTo>
                          <a:lnTo>
                            <a:pt x="2013" y="1238"/>
                          </a:lnTo>
                          <a:lnTo>
                            <a:pt x="2030" y="1240"/>
                          </a:lnTo>
                          <a:lnTo>
                            <a:pt x="2045" y="1243"/>
                          </a:lnTo>
                          <a:lnTo>
                            <a:pt x="2061" y="1249"/>
                          </a:lnTo>
                          <a:lnTo>
                            <a:pt x="2076" y="1253"/>
                          </a:lnTo>
                          <a:lnTo>
                            <a:pt x="2092" y="1258"/>
                          </a:lnTo>
                          <a:lnTo>
                            <a:pt x="2109" y="1259"/>
                          </a:lnTo>
                          <a:lnTo>
                            <a:pt x="2127" y="1258"/>
                          </a:lnTo>
                          <a:lnTo>
                            <a:pt x="2146" y="1255"/>
                          </a:lnTo>
                          <a:lnTo>
                            <a:pt x="2168" y="1253"/>
                          </a:lnTo>
                          <a:lnTo>
                            <a:pt x="2189" y="1250"/>
                          </a:lnTo>
                          <a:lnTo>
                            <a:pt x="2212" y="1249"/>
                          </a:lnTo>
                          <a:lnTo>
                            <a:pt x="2234" y="1247"/>
                          </a:lnTo>
                          <a:lnTo>
                            <a:pt x="2256" y="1248"/>
                          </a:lnTo>
                          <a:lnTo>
                            <a:pt x="2277" y="1250"/>
                          </a:lnTo>
                          <a:lnTo>
                            <a:pt x="2299" y="1255"/>
                          </a:lnTo>
                          <a:lnTo>
                            <a:pt x="2308" y="1260"/>
                          </a:lnTo>
                          <a:lnTo>
                            <a:pt x="2317" y="1267"/>
                          </a:lnTo>
                          <a:lnTo>
                            <a:pt x="2320" y="1270"/>
                          </a:lnTo>
                          <a:lnTo>
                            <a:pt x="2323" y="1276"/>
                          </a:lnTo>
                          <a:lnTo>
                            <a:pt x="2325" y="1281"/>
                          </a:lnTo>
                          <a:lnTo>
                            <a:pt x="2328" y="1288"/>
                          </a:lnTo>
                          <a:lnTo>
                            <a:pt x="2328" y="1294"/>
                          </a:lnTo>
                          <a:lnTo>
                            <a:pt x="2329" y="1302"/>
                          </a:lnTo>
                          <a:lnTo>
                            <a:pt x="2328" y="1308"/>
                          </a:lnTo>
                          <a:lnTo>
                            <a:pt x="2327" y="1316"/>
                          </a:lnTo>
                          <a:lnTo>
                            <a:pt x="2324" y="1322"/>
                          </a:lnTo>
                          <a:lnTo>
                            <a:pt x="2321" y="1329"/>
                          </a:lnTo>
                          <a:lnTo>
                            <a:pt x="2317" y="1334"/>
                          </a:lnTo>
                          <a:lnTo>
                            <a:pt x="2313" y="1340"/>
                          </a:lnTo>
                          <a:lnTo>
                            <a:pt x="2303" y="1348"/>
                          </a:lnTo>
                          <a:lnTo>
                            <a:pt x="2293" y="1356"/>
                          </a:lnTo>
                          <a:lnTo>
                            <a:pt x="2283" y="1362"/>
                          </a:lnTo>
                          <a:lnTo>
                            <a:pt x="2273" y="1368"/>
                          </a:lnTo>
                          <a:lnTo>
                            <a:pt x="2261" y="1372"/>
                          </a:lnTo>
                          <a:lnTo>
                            <a:pt x="2250" y="1377"/>
                          </a:lnTo>
                          <a:lnTo>
                            <a:pt x="2239" y="1381"/>
                          </a:lnTo>
                          <a:lnTo>
                            <a:pt x="2229" y="1387"/>
                          </a:lnTo>
                          <a:lnTo>
                            <a:pt x="2235" y="1389"/>
                          </a:lnTo>
                          <a:lnTo>
                            <a:pt x="2242" y="1391"/>
                          </a:lnTo>
                          <a:lnTo>
                            <a:pt x="2249" y="1394"/>
                          </a:lnTo>
                          <a:lnTo>
                            <a:pt x="2256" y="1398"/>
                          </a:lnTo>
                          <a:lnTo>
                            <a:pt x="2262" y="1401"/>
                          </a:lnTo>
                          <a:lnTo>
                            <a:pt x="2268" y="1407"/>
                          </a:lnTo>
                          <a:lnTo>
                            <a:pt x="2273" y="1412"/>
                          </a:lnTo>
                          <a:lnTo>
                            <a:pt x="2278" y="1420"/>
                          </a:lnTo>
                          <a:lnTo>
                            <a:pt x="2278" y="1425"/>
                          </a:lnTo>
                          <a:lnTo>
                            <a:pt x="2280" y="1431"/>
                          </a:lnTo>
                          <a:lnTo>
                            <a:pt x="2280" y="1437"/>
                          </a:lnTo>
                          <a:lnTo>
                            <a:pt x="2282" y="1443"/>
                          </a:lnTo>
                          <a:lnTo>
                            <a:pt x="2282" y="1448"/>
                          </a:lnTo>
                          <a:lnTo>
                            <a:pt x="2282" y="1454"/>
                          </a:lnTo>
                          <a:lnTo>
                            <a:pt x="2280" y="1460"/>
                          </a:lnTo>
                          <a:lnTo>
                            <a:pt x="2277" y="1467"/>
                          </a:lnTo>
                          <a:lnTo>
                            <a:pt x="2268" y="1474"/>
                          </a:lnTo>
                          <a:lnTo>
                            <a:pt x="2258" y="1479"/>
                          </a:lnTo>
                          <a:lnTo>
                            <a:pt x="2247" y="1482"/>
                          </a:lnTo>
                          <a:lnTo>
                            <a:pt x="2237" y="1486"/>
                          </a:lnTo>
                          <a:lnTo>
                            <a:pt x="2225" y="1487"/>
                          </a:lnTo>
                          <a:lnTo>
                            <a:pt x="2214" y="1489"/>
                          </a:lnTo>
                          <a:lnTo>
                            <a:pt x="2202" y="1492"/>
                          </a:lnTo>
                          <a:lnTo>
                            <a:pt x="2193" y="1497"/>
                          </a:lnTo>
                          <a:lnTo>
                            <a:pt x="2197" y="1505"/>
                          </a:lnTo>
                          <a:lnTo>
                            <a:pt x="2201" y="1514"/>
                          </a:lnTo>
                          <a:lnTo>
                            <a:pt x="2203" y="1523"/>
                          </a:lnTo>
                          <a:lnTo>
                            <a:pt x="2203" y="1534"/>
                          </a:lnTo>
                          <a:lnTo>
                            <a:pt x="2191" y="1556"/>
                          </a:lnTo>
                          <a:lnTo>
                            <a:pt x="2176" y="1574"/>
                          </a:lnTo>
                          <a:lnTo>
                            <a:pt x="2156" y="1586"/>
                          </a:lnTo>
                          <a:lnTo>
                            <a:pt x="2135" y="1596"/>
                          </a:lnTo>
                          <a:lnTo>
                            <a:pt x="2111" y="1604"/>
                          </a:lnTo>
                          <a:lnTo>
                            <a:pt x="2088" y="1612"/>
                          </a:lnTo>
                          <a:lnTo>
                            <a:pt x="2065" y="1620"/>
                          </a:lnTo>
                          <a:lnTo>
                            <a:pt x="2046" y="1631"/>
                          </a:lnTo>
                          <a:lnTo>
                            <a:pt x="2038" y="1639"/>
                          </a:lnTo>
                          <a:lnTo>
                            <a:pt x="2031" y="1647"/>
                          </a:lnTo>
                          <a:lnTo>
                            <a:pt x="2041" y="1659"/>
                          </a:lnTo>
                          <a:lnTo>
                            <a:pt x="2053" y="1671"/>
                          </a:lnTo>
                          <a:lnTo>
                            <a:pt x="2065" y="1682"/>
                          </a:lnTo>
                          <a:lnTo>
                            <a:pt x="2077" y="1694"/>
                          </a:lnTo>
                          <a:lnTo>
                            <a:pt x="2088" y="1705"/>
                          </a:lnTo>
                          <a:lnTo>
                            <a:pt x="2100" y="1717"/>
                          </a:lnTo>
                          <a:lnTo>
                            <a:pt x="2111" y="1729"/>
                          </a:lnTo>
                          <a:lnTo>
                            <a:pt x="2122" y="1742"/>
                          </a:lnTo>
                          <a:lnTo>
                            <a:pt x="2124" y="1748"/>
                          </a:lnTo>
                          <a:lnTo>
                            <a:pt x="2126" y="1755"/>
                          </a:lnTo>
                          <a:lnTo>
                            <a:pt x="2125" y="1762"/>
                          </a:lnTo>
                          <a:lnTo>
                            <a:pt x="2125" y="1769"/>
                          </a:lnTo>
                          <a:lnTo>
                            <a:pt x="2122" y="1775"/>
                          </a:lnTo>
                          <a:lnTo>
                            <a:pt x="2120" y="1781"/>
                          </a:lnTo>
                          <a:lnTo>
                            <a:pt x="2116" y="1788"/>
                          </a:lnTo>
                          <a:lnTo>
                            <a:pt x="2113" y="1796"/>
                          </a:lnTo>
                          <a:lnTo>
                            <a:pt x="2096" y="1807"/>
                          </a:lnTo>
                          <a:lnTo>
                            <a:pt x="2079" y="1812"/>
                          </a:lnTo>
                          <a:lnTo>
                            <a:pt x="2060" y="1813"/>
                          </a:lnTo>
                          <a:lnTo>
                            <a:pt x="2042" y="1811"/>
                          </a:lnTo>
                          <a:lnTo>
                            <a:pt x="2023" y="1805"/>
                          </a:lnTo>
                          <a:lnTo>
                            <a:pt x="2005" y="1799"/>
                          </a:lnTo>
                          <a:lnTo>
                            <a:pt x="1986" y="1792"/>
                          </a:lnTo>
                          <a:lnTo>
                            <a:pt x="1970" y="1788"/>
                          </a:lnTo>
                          <a:lnTo>
                            <a:pt x="1958" y="1782"/>
                          </a:lnTo>
                          <a:lnTo>
                            <a:pt x="1947" y="1777"/>
                          </a:lnTo>
                          <a:lnTo>
                            <a:pt x="1936" y="1771"/>
                          </a:lnTo>
                          <a:lnTo>
                            <a:pt x="1926" y="1765"/>
                          </a:lnTo>
                          <a:lnTo>
                            <a:pt x="1914" y="1758"/>
                          </a:lnTo>
                          <a:lnTo>
                            <a:pt x="1904" y="1752"/>
                          </a:lnTo>
                          <a:lnTo>
                            <a:pt x="1894" y="1744"/>
                          </a:lnTo>
                          <a:lnTo>
                            <a:pt x="1885" y="1736"/>
                          </a:lnTo>
                          <a:lnTo>
                            <a:pt x="1874" y="1748"/>
                          </a:lnTo>
                          <a:lnTo>
                            <a:pt x="1864" y="1763"/>
                          </a:lnTo>
                          <a:lnTo>
                            <a:pt x="1854" y="1777"/>
                          </a:lnTo>
                          <a:lnTo>
                            <a:pt x="1845" y="1791"/>
                          </a:lnTo>
                          <a:lnTo>
                            <a:pt x="1834" y="1804"/>
                          </a:lnTo>
                          <a:lnTo>
                            <a:pt x="1823" y="1818"/>
                          </a:lnTo>
                          <a:lnTo>
                            <a:pt x="1810" y="1829"/>
                          </a:lnTo>
                          <a:lnTo>
                            <a:pt x="1798" y="1841"/>
                          </a:lnTo>
                          <a:lnTo>
                            <a:pt x="1788" y="1842"/>
                          </a:lnTo>
                          <a:lnTo>
                            <a:pt x="1778" y="1843"/>
                          </a:lnTo>
                          <a:lnTo>
                            <a:pt x="1769" y="1841"/>
                          </a:lnTo>
                          <a:lnTo>
                            <a:pt x="1760" y="1839"/>
                          </a:lnTo>
                          <a:lnTo>
                            <a:pt x="1751" y="1835"/>
                          </a:lnTo>
                          <a:lnTo>
                            <a:pt x="1743" y="1830"/>
                          </a:lnTo>
                          <a:lnTo>
                            <a:pt x="1735" y="1825"/>
                          </a:lnTo>
                          <a:lnTo>
                            <a:pt x="1728" y="1820"/>
                          </a:lnTo>
                          <a:lnTo>
                            <a:pt x="1708" y="1796"/>
                          </a:lnTo>
                          <a:lnTo>
                            <a:pt x="1697" y="1771"/>
                          </a:lnTo>
                          <a:lnTo>
                            <a:pt x="1692" y="1744"/>
                          </a:lnTo>
                          <a:lnTo>
                            <a:pt x="1692" y="1718"/>
                          </a:lnTo>
                          <a:lnTo>
                            <a:pt x="1692" y="1689"/>
                          </a:lnTo>
                          <a:lnTo>
                            <a:pt x="1693" y="1661"/>
                          </a:lnTo>
                          <a:lnTo>
                            <a:pt x="1691" y="1632"/>
                          </a:lnTo>
                          <a:lnTo>
                            <a:pt x="1686" y="1605"/>
                          </a:lnTo>
                          <a:lnTo>
                            <a:pt x="1672" y="1560"/>
                          </a:lnTo>
                          <a:lnTo>
                            <a:pt x="1672" y="1544"/>
                          </a:lnTo>
                          <a:lnTo>
                            <a:pt x="1668" y="1532"/>
                          </a:lnTo>
                          <a:lnTo>
                            <a:pt x="1659" y="1520"/>
                          </a:lnTo>
                          <a:lnTo>
                            <a:pt x="1649" y="1511"/>
                          </a:lnTo>
                          <a:lnTo>
                            <a:pt x="1637" y="1500"/>
                          </a:lnTo>
                          <a:lnTo>
                            <a:pt x="1625" y="1491"/>
                          </a:lnTo>
                          <a:lnTo>
                            <a:pt x="1614" y="1481"/>
                          </a:lnTo>
                          <a:lnTo>
                            <a:pt x="1606" y="1471"/>
                          </a:lnTo>
                          <a:lnTo>
                            <a:pt x="1594" y="1457"/>
                          </a:lnTo>
                          <a:lnTo>
                            <a:pt x="1582" y="1444"/>
                          </a:lnTo>
                          <a:lnTo>
                            <a:pt x="1570" y="1431"/>
                          </a:lnTo>
                          <a:lnTo>
                            <a:pt x="1559" y="1418"/>
                          </a:lnTo>
                          <a:lnTo>
                            <a:pt x="1547" y="1404"/>
                          </a:lnTo>
                          <a:lnTo>
                            <a:pt x="1538" y="1390"/>
                          </a:lnTo>
                          <a:lnTo>
                            <a:pt x="1528" y="1376"/>
                          </a:lnTo>
                          <a:lnTo>
                            <a:pt x="1521" y="1363"/>
                          </a:lnTo>
                          <a:lnTo>
                            <a:pt x="1513" y="1371"/>
                          </a:lnTo>
                          <a:lnTo>
                            <a:pt x="1420" y="1394"/>
                          </a:lnTo>
                          <a:lnTo>
                            <a:pt x="1326" y="1415"/>
                          </a:lnTo>
                          <a:lnTo>
                            <a:pt x="1232" y="1431"/>
                          </a:lnTo>
                          <a:lnTo>
                            <a:pt x="1138" y="1442"/>
                          </a:lnTo>
                          <a:lnTo>
                            <a:pt x="1042" y="1444"/>
                          </a:lnTo>
                          <a:lnTo>
                            <a:pt x="948" y="1441"/>
                          </a:lnTo>
                          <a:lnTo>
                            <a:pt x="853" y="1427"/>
                          </a:lnTo>
                          <a:lnTo>
                            <a:pt x="760" y="1405"/>
                          </a:lnTo>
                          <a:lnTo>
                            <a:pt x="731" y="1395"/>
                          </a:lnTo>
                          <a:lnTo>
                            <a:pt x="703" y="1386"/>
                          </a:lnTo>
                          <a:lnTo>
                            <a:pt x="674" y="1376"/>
                          </a:lnTo>
                          <a:lnTo>
                            <a:pt x="647" y="1366"/>
                          </a:lnTo>
                          <a:lnTo>
                            <a:pt x="619" y="1354"/>
                          </a:lnTo>
                          <a:lnTo>
                            <a:pt x="592" y="1342"/>
                          </a:lnTo>
                          <a:lnTo>
                            <a:pt x="565" y="1328"/>
                          </a:lnTo>
                          <a:lnTo>
                            <a:pt x="541" y="1314"/>
                          </a:lnTo>
                          <a:lnTo>
                            <a:pt x="547" y="1333"/>
                          </a:lnTo>
                          <a:lnTo>
                            <a:pt x="556" y="1353"/>
                          </a:lnTo>
                          <a:lnTo>
                            <a:pt x="565" y="1372"/>
                          </a:lnTo>
                          <a:lnTo>
                            <a:pt x="576" y="1392"/>
                          </a:lnTo>
                          <a:lnTo>
                            <a:pt x="587" y="1410"/>
                          </a:lnTo>
                          <a:lnTo>
                            <a:pt x="600" y="1429"/>
                          </a:lnTo>
                          <a:lnTo>
                            <a:pt x="614" y="1446"/>
                          </a:lnTo>
                          <a:lnTo>
                            <a:pt x="630" y="1464"/>
                          </a:lnTo>
                          <a:lnTo>
                            <a:pt x="636" y="1470"/>
                          </a:lnTo>
                          <a:lnTo>
                            <a:pt x="644" y="1477"/>
                          </a:lnTo>
                          <a:lnTo>
                            <a:pt x="653" y="1482"/>
                          </a:lnTo>
                          <a:lnTo>
                            <a:pt x="662" y="1487"/>
                          </a:lnTo>
                          <a:lnTo>
                            <a:pt x="671" y="1490"/>
                          </a:lnTo>
                          <a:lnTo>
                            <a:pt x="680" y="1493"/>
                          </a:lnTo>
                          <a:lnTo>
                            <a:pt x="690" y="1495"/>
                          </a:lnTo>
                          <a:lnTo>
                            <a:pt x="700" y="1496"/>
                          </a:lnTo>
                          <a:lnTo>
                            <a:pt x="724" y="1507"/>
                          </a:lnTo>
                          <a:lnTo>
                            <a:pt x="748" y="1519"/>
                          </a:lnTo>
                          <a:lnTo>
                            <a:pt x="772" y="1530"/>
                          </a:lnTo>
                          <a:lnTo>
                            <a:pt x="797" y="1543"/>
                          </a:lnTo>
                          <a:lnTo>
                            <a:pt x="819" y="1556"/>
                          </a:lnTo>
                          <a:lnTo>
                            <a:pt x="841" y="1571"/>
                          </a:lnTo>
                          <a:lnTo>
                            <a:pt x="861" y="1588"/>
                          </a:lnTo>
                          <a:lnTo>
                            <a:pt x="880" y="1609"/>
                          </a:lnTo>
                          <a:lnTo>
                            <a:pt x="880" y="1616"/>
                          </a:lnTo>
                          <a:lnTo>
                            <a:pt x="881" y="1624"/>
                          </a:lnTo>
                          <a:lnTo>
                            <a:pt x="880" y="1631"/>
                          </a:lnTo>
                          <a:lnTo>
                            <a:pt x="880" y="1639"/>
                          </a:lnTo>
                          <a:lnTo>
                            <a:pt x="877" y="1645"/>
                          </a:lnTo>
                          <a:lnTo>
                            <a:pt x="875" y="1652"/>
                          </a:lnTo>
                          <a:lnTo>
                            <a:pt x="871" y="1659"/>
                          </a:lnTo>
                          <a:lnTo>
                            <a:pt x="867" y="1666"/>
                          </a:lnTo>
                          <a:lnTo>
                            <a:pt x="856" y="1675"/>
                          </a:lnTo>
                          <a:lnTo>
                            <a:pt x="845" y="1684"/>
                          </a:lnTo>
                          <a:lnTo>
                            <a:pt x="832" y="1691"/>
                          </a:lnTo>
                          <a:lnTo>
                            <a:pt x="820" y="1698"/>
                          </a:lnTo>
                          <a:lnTo>
                            <a:pt x="805" y="1701"/>
                          </a:lnTo>
                          <a:lnTo>
                            <a:pt x="791" y="1704"/>
                          </a:lnTo>
                          <a:lnTo>
                            <a:pt x="776" y="1702"/>
                          </a:lnTo>
                          <a:lnTo>
                            <a:pt x="762" y="1698"/>
                          </a:lnTo>
                          <a:lnTo>
                            <a:pt x="760" y="1700"/>
                          </a:lnTo>
                          <a:lnTo>
                            <a:pt x="768" y="1709"/>
                          </a:lnTo>
                          <a:lnTo>
                            <a:pt x="775" y="1720"/>
                          </a:lnTo>
                          <a:lnTo>
                            <a:pt x="781" y="1732"/>
                          </a:lnTo>
                          <a:lnTo>
                            <a:pt x="786" y="1746"/>
                          </a:lnTo>
                          <a:lnTo>
                            <a:pt x="789" y="1758"/>
                          </a:lnTo>
                          <a:lnTo>
                            <a:pt x="791" y="1772"/>
                          </a:lnTo>
                          <a:lnTo>
                            <a:pt x="791" y="1784"/>
                          </a:lnTo>
                          <a:lnTo>
                            <a:pt x="790" y="1798"/>
                          </a:lnTo>
                          <a:lnTo>
                            <a:pt x="786" y="1811"/>
                          </a:lnTo>
                          <a:lnTo>
                            <a:pt x="780" y="1825"/>
                          </a:lnTo>
                          <a:lnTo>
                            <a:pt x="772" y="1837"/>
                          </a:lnTo>
                          <a:lnTo>
                            <a:pt x="763" y="1850"/>
                          </a:lnTo>
                          <a:lnTo>
                            <a:pt x="751" y="1860"/>
                          </a:lnTo>
                          <a:lnTo>
                            <a:pt x="739" y="1869"/>
                          </a:lnTo>
                          <a:lnTo>
                            <a:pt x="726" y="1876"/>
                          </a:lnTo>
                          <a:lnTo>
                            <a:pt x="713" y="1882"/>
                          </a:lnTo>
                          <a:lnTo>
                            <a:pt x="699" y="1883"/>
                          </a:lnTo>
                          <a:lnTo>
                            <a:pt x="688" y="1882"/>
                          </a:lnTo>
                          <a:lnTo>
                            <a:pt x="676" y="1878"/>
                          </a:lnTo>
                          <a:lnTo>
                            <a:pt x="666" y="1873"/>
                          </a:lnTo>
                          <a:lnTo>
                            <a:pt x="656" y="1866"/>
                          </a:lnTo>
                          <a:lnTo>
                            <a:pt x="647" y="1859"/>
                          </a:lnTo>
                          <a:lnTo>
                            <a:pt x="637" y="1852"/>
                          </a:lnTo>
                          <a:lnTo>
                            <a:pt x="628" y="1846"/>
                          </a:lnTo>
                          <a:lnTo>
                            <a:pt x="621" y="1839"/>
                          </a:lnTo>
                          <a:lnTo>
                            <a:pt x="615" y="1832"/>
                          </a:lnTo>
                          <a:lnTo>
                            <a:pt x="609" y="1824"/>
                          </a:lnTo>
                          <a:lnTo>
                            <a:pt x="604" y="1817"/>
                          </a:lnTo>
                          <a:lnTo>
                            <a:pt x="599" y="1808"/>
                          </a:lnTo>
                          <a:lnTo>
                            <a:pt x="595" y="1800"/>
                          </a:lnTo>
                          <a:lnTo>
                            <a:pt x="590" y="1792"/>
                          </a:lnTo>
                          <a:lnTo>
                            <a:pt x="587" y="1784"/>
                          </a:lnTo>
                          <a:lnTo>
                            <a:pt x="578" y="1773"/>
                          </a:lnTo>
                          <a:lnTo>
                            <a:pt x="572" y="1763"/>
                          </a:lnTo>
                          <a:lnTo>
                            <a:pt x="568" y="1752"/>
                          </a:lnTo>
                          <a:lnTo>
                            <a:pt x="567" y="1741"/>
                          </a:lnTo>
                          <a:lnTo>
                            <a:pt x="566" y="1729"/>
                          </a:lnTo>
                          <a:lnTo>
                            <a:pt x="566" y="1717"/>
                          </a:lnTo>
                          <a:lnTo>
                            <a:pt x="567" y="1705"/>
                          </a:lnTo>
                          <a:lnTo>
                            <a:pt x="569" y="1694"/>
                          </a:lnTo>
                          <a:lnTo>
                            <a:pt x="563" y="1686"/>
                          </a:lnTo>
                          <a:lnTo>
                            <a:pt x="558" y="1680"/>
                          </a:lnTo>
                          <a:lnTo>
                            <a:pt x="552" y="1673"/>
                          </a:lnTo>
                          <a:lnTo>
                            <a:pt x="547" y="1667"/>
                          </a:lnTo>
                          <a:lnTo>
                            <a:pt x="540" y="1661"/>
                          </a:lnTo>
                          <a:lnTo>
                            <a:pt x="533" y="1658"/>
                          </a:lnTo>
                          <a:lnTo>
                            <a:pt x="524" y="1655"/>
                          </a:lnTo>
                          <a:lnTo>
                            <a:pt x="516" y="1655"/>
                          </a:lnTo>
                          <a:lnTo>
                            <a:pt x="504" y="1657"/>
                          </a:lnTo>
                          <a:lnTo>
                            <a:pt x="493" y="1662"/>
                          </a:lnTo>
                          <a:lnTo>
                            <a:pt x="482" y="1667"/>
                          </a:lnTo>
                          <a:lnTo>
                            <a:pt x="473" y="1676"/>
                          </a:lnTo>
                          <a:lnTo>
                            <a:pt x="464" y="1683"/>
                          </a:lnTo>
                          <a:lnTo>
                            <a:pt x="456" y="1692"/>
                          </a:lnTo>
                          <a:lnTo>
                            <a:pt x="448" y="1702"/>
                          </a:lnTo>
                          <a:lnTo>
                            <a:pt x="442" y="1712"/>
                          </a:lnTo>
                          <a:lnTo>
                            <a:pt x="434" y="1717"/>
                          </a:lnTo>
                          <a:lnTo>
                            <a:pt x="426" y="1724"/>
                          </a:lnTo>
                          <a:lnTo>
                            <a:pt x="418" y="1731"/>
                          </a:lnTo>
                          <a:lnTo>
                            <a:pt x="411" y="1739"/>
                          </a:lnTo>
                          <a:lnTo>
                            <a:pt x="403" y="1745"/>
                          </a:lnTo>
                          <a:lnTo>
                            <a:pt x="395" y="1752"/>
                          </a:lnTo>
                          <a:lnTo>
                            <a:pt x="386" y="1759"/>
                          </a:lnTo>
                          <a:lnTo>
                            <a:pt x="377" y="1766"/>
                          </a:lnTo>
                          <a:lnTo>
                            <a:pt x="369" y="1766"/>
                          </a:lnTo>
                          <a:lnTo>
                            <a:pt x="362" y="1767"/>
                          </a:lnTo>
                          <a:lnTo>
                            <a:pt x="355" y="1765"/>
                          </a:lnTo>
                          <a:lnTo>
                            <a:pt x="349" y="1763"/>
                          </a:lnTo>
                          <a:lnTo>
                            <a:pt x="343" y="1759"/>
                          </a:lnTo>
                          <a:lnTo>
                            <a:pt x="337" y="1755"/>
                          </a:lnTo>
                          <a:lnTo>
                            <a:pt x="332" y="1750"/>
                          </a:lnTo>
                          <a:lnTo>
                            <a:pt x="328" y="1747"/>
                          </a:lnTo>
                          <a:lnTo>
                            <a:pt x="321" y="1730"/>
                          </a:lnTo>
                          <a:lnTo>
                            <a:pt x="318" y="1714"/>
                          </a:lnTo>
                          <a:lnTo>
                            <a:pt x="318" y="1697"/>
                          </a:lnTo>
                          <a:lnTo>
                            <a:pt x="321" y="1680"/>
                          </a:lnTo>
                          <a:lnTo>
                            <a:pt x="326" y="1662"/>
                          </a:lnTo>
                          <a:lnTo>
                            <a:pt x="333" y="1646"/>
                          </a:lnTo>
                          <a:lnTo>
                            <a:pt x="341" y="1630"/>
                          </a:lnTo>
                          <a:lnTo>
                            <a:pt x="350" y="1615"/>
                          </a:lnTo>
                          <a:lnTo>
                            <a:pt x="354" y="1606"/>
                          </a:lnTo>
                          <a:lnTo>
                            <a:pt x="359" y="1597"/>
                          </a:lnTo>
                          <a:lnTo>
                            <a:pt x="365" y="1588"/>
                          </a:lnTo>
                          <a:lnTo>
                            <a:pt x="371" y="1579"/>
                          </a:lnTo>
                          <a:lnTo>
                            <a:pt x="376" y="1570"/>
                          </a:lnTo>
                          <a:lnTo>
                            <a:pt x="382" y="1562"/>
                          </a:lnTo>
                          <a:lnTo>
                            <a:pt x="387" y="1554"/>
                          </a:lnTo>
                          <a:lnTo>
                            <a:pt x="393" y="1546"/>
                          </a:lnTo>
                          <a:lnTo>
                            <a:pt x="390" y="1544"/>
                          </a:lnTo>
                          <a:lnTo>
                            <a:pt x="393" y="1546"/>
                          </a:lnTo>
                          <a:lnTo>
                            <a:pt x="395" y="1536"/>
                          </a:lnTo>
                          <a:lnTo>
                            <a:pt x="396" y="1527"/>
                          </a:lnTo>
                          <a:lnTo>
                            <a:pt x="396" y="1517"/>
                          </a:lnTo>
                          <a:lnTo>
                            <a:pt x="396" y="1508"/>
                          </a:lnTo>
                          <a:lnTo>
                            <a:pt x="394" y="1498"/>
                          </a:lnTo>
                          <a:lnTo>
                            <a:pt x="392" y="1488"/>
                          </a:lnTo>
                          <a:lnTo>
                            <a:pt x="390" y="1479"/>
                          </a:lnTo>
                          <a:lnTo>
                            <a:pt x="388" y="1471"/>
                          </a:lnTo>
                          <a:lnTo>
                            <a:pt x="370" y="1436"/>
                          </a:lnTo>
                          <a:lnTo>
                            <a:pt x="356" y="1402"/>
                          </a:lnTo>
                          <a:lnTo>
                            <a:pt x="341" y="1367"/>
                          </a:lnTo>
                          <a:lnTo>
                            <a:pt x="330" y="1333"/>
                          </a:lnTo>
                          <a:lnTo>
                            <a:pt x="320" y="1296"/>
                          </a:lnTo>
                          <a:lnTo>
                            <a:pt x="313" y="1260"/>
                          </a:lnTo>
                          <a:lnTo>
                            <a:pt x="309" y="1223"/>
                          </a:lnTo>
                          <a:lnTo>
                            <a:pt x="309" y="1185"/>
                          </a:lnTo>
                          <a:lnTo>
                            <a:pt x="296" y="1177"/>
                          </a:lnTo>
                          <a:lnTo>
                            <a:pt x="284" y="1169"/>
                          </a:lnTo>
                          <a:lnTo>
                            <a:pt x="272" y="1160"/>
                          </a:lnTo>
                          <a:lnTo>
                            <a:pt x="262" y="1151"/>
                          </a:lnTo>
                          <a:lnTo>
                            <a:pt x="250" y="1141"/>
                          </a:lnTo>
                          <a:lnTo>
                            <a:pt x="240" y="1131"/>
                          </a:lnTo>
                          <a:lnTo>
                            <a:pt x="230" y="1122"/>
                          </a:lnTo>
                          <a:lnTo>
                            <a:pt x="220" y="1113"/>
                          </a:lnTo>
                          <a:lnTo>
                            <a:pt x="128" y="1022"/>
                          </a:lnTo>
                          <a:lnTo>
                            <a:pt x="113" y="998"/>
                          </a:lnTo>
                          <a:lnTo>
                            <a:pt x="99" y="975"/>
                          </a:lnTo>
                          <a:lnTo>
                            <a:pt x="84" y="953"/>
                          </a:lnTo>
                          <a:lnTo>
                            <a:pt x="71" y="931"/>
                          </a:lnTo>
                          <a:lnTo>
                            <a:pt x="57" y="908"/>
                          </a:lnTo>
                          <a:lnTo>
                            <a:pt x="46" y="885"/>
                          </a:lnTo>
                          <a:lnTo>
                            <a:pt x="36" y="861"/>
                          </a:lnTo>
                          <a:lnTo>
                            <a:pt x="29" y="837"/>
                          </a:lnTo>
                          <a:lnTo>
                            <a:pt x="11" y="788"/>
                          </a:lnTo>
                          <a:lnTo>
                            <a:pt x="2" y="738"/>
                          </a:lnTo>
                          <a:lnTo>
                            <a:pt x="0" y="687"/>
                          </a:lnTo>
                          <a:lnTo>
                            <a:pt x="6" y="637"/>
                          </a:lnTo>
                          <a:lnTo>
                            <a:pt x="16" y="586"/>
                          </a:lnTo>
                          <a:lnTo>
                            <a:pt x="33" y="537"/>
                          </a:lnTo>
                          <a:lnTo>
                            <a:pt x="54" y="490"/>
                          </a:lnTo>
                          <a:lnTo>
                            <a:pt x="81" y="445"/>
                          </a:lnTo>
                          <a:lnTo>
                            <a:pt x="110" y="400"/>
                          </a:lnTo>
                          <a:lnTo>
                            <a:pt x="142" y="359"/>
                          </a:lnTo>
                          <a:lnTo>
                            <a:pt x="177" y="320"/>
                          </a:lnTo>
                          <a:lnTo>
                            <a:pt x="217" y="284"/>
                          </a:lnTo>
                          <a:lnTo>
                            <a:pt x="256" y="249"/>
                          </a:lnTo>
                          <a:lnTo>
                            <a:pt x="299" y="218"/>
                          </a:lnTo>
                          <a:lnTo>
                            <a:pt x="342" y="188"/>
                          </a:lnTo>
                          <a:lnTo>
                            <a:pt x="388" y="161"/>
                          </a:lnTo>
                          <a:close/>
                          <a:moveTo>
                            <a:pt x="1815" y="1260"/>
                          </a:moveTo>
                          <a:lnTo>
                            <a:pt x="1815" y="1260"/>
                          </a:lnTo>
                          <a:lnTo>
                            <a:pt x="1800" y="1266"/>
                          </a:lnTo>
                          <a:lnTo>
                            <a:pt x="1786" y="1272"/>
                          </a:lnTo>
                          <a:lnTo>
                            <a:pt x="1771" y="1278"/>
                          </a:lnTo>
                          <a:lnTo>
                            <a:pt x="1757" y="1284"/>
                          </a:lnTo>
                          <a:lnTo>
                            <a:pt x="1742" y="1289"/>
                          </a:lnTo>
                          <a:lnTo>
                            <a:pt x="1727" y="1295"/>
                          </a:lnTo>
                          <a:lnTo>
                            <a:pt x="1712" y="1300"/>
                          </a:lnTo>
                          <a:lnTo>
                            <a:pt x="1698" y="1305"/>
                          </a:lnTo>
                          <a:lnTo>
                            <a:pt x="1707" y="1316"/>
                          </a:lnTo>
                          <a:lnTo>
                            <a:pt x="1719" y="1328"/>
                          </a:lnTo>
                          <a:lnTo>
                            <a:pt x="1731" y="1340"/>
                          </a:lnTo>
                          <a:lnTo>
                            <a:pt x="1743" y="1352"/>
                          </a:lnTo>
                          <a:lnTo>
                            <a:pt x="1755" y="1363"/>
                          </a:lnTo>
                          <a:lnTo>
                            <a:pt x="1768" y="1375"/>
                          </a:lnTo>
                          <a:lnTo>
                            <a:pt x="1781" y="1385"/>
                          </a:lnTo>
                          <a:lnTo>
                            <a:pt x="1794" y="1396"/>
                          </a:lnTo>
                          <a:lnTo>
                            <a:pt x="1799" y="1396"/>
                          </a:lnTo>
                          <a:lnTo>
                            <a:pt x="1805" y="1401"/>
                          </a:lnTo>
                          <a:lnTo>
                            <a:pt x="1813" y="1406"/>
                          </a:lnTo>
                          <a:lnTo>
                            <a:pt x="1821" y="1410"/>
                          </a:lnTo>
                          <a:lnTo>
                            <a:pt x="1829" y="1414"/>
                          </a:lnTo>
                          <a:lnTo>
                            <a:pt x="1837" y="1417"/>
                          </a:lnTo>
                          <a:lnTo>
                            <a:pt x="1845" y="1421"/>
                          </a:lnTo>
                          <a:lnTo>
                            <a:pt x="1853" y="1424"/>
                          </a:lnTo>
                          <a:lnTo>
                            <a:pt x="1862" y="1428"/>
                          </a:lnTo>
                          <a:lnTo>
                            <a:pt x="1866" y="1415"/>
                          </a:lnTo>
                          <a:lnTo>
                            <a:pt x="1870" y="1403"/>
                          </a:lnTo>
                          <a:lnTo>
                            <a:pt x="1874" y="1390"/>
                          </a:lnTo>
                          <a:lnTo>
                            <a:pt x="1878" y="1378"/>
                          </a:lnTo>
                          <a:lnTo>
                            <a:pt x="1879" y="1364"/>
                          </a:lnTo>
                          <a:lnTo>
                            <a:pt x="1880" y="1351"/>
                          </a:lnTo>
                          <a:lnTo>
                            <a:pt x="1879" y="1338"/>
                          </a:lnTo>
                          <a:lnTo>
                            <a:pt x="1877" y="1325"/>
                          </a:lnTo>
                          <a:lnTo>
                            <a:pt x="1815" y="126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1176" y="2870"/>
                      <a:ext cx="1378" cy="918"/>
                    </a:xfrm>
                    <a:custGeom>
                      <a:avLst/>
                      <a:gdLst>
                        <a:gd name="T0" fmla="*/ 667 w 2756"/>
                        <a:gd name="T1" fmla="*/ 47 h 1837"/>
                        <a:gd name="T2" fmla="*/ 1319 w 2756"/>
                        <a:gd name="T3" fmla="*/ 34 h 1837"/>
                        <a:gd name="T4" fmla="*/ 903 w 2756"/>
                        <a:gd name="T5" fmla="*/ 61 h 1837"/>
                        <a:gd name="T6" fmla="*/ 534 w 2756"/>
                        <a:gd name="T7" fmla="*/ 251 h 1837"/>
                        <a:gd name="T8" fmla="*/ 385 w 2756"/>
                        <a:gd name="T9" fmla="*/ 473 h 1837"/>
                        <a:gd name="T10" fmla="*/ 440 w 2756"/>
                        <a:gd name="T11" fmla="*/ 673 h 1837"/>
                        <a:gd name="T12" fmla="*/ 1027 w 2756"/>
                        <a:gd name="T13" fmla="*/ 939 h 1837"/>
                        <a:gd name="T14" fmla="*/ 1685 w 2756"/>
                        <a:gd name="T15" fmla="*/ 822 h 1837"/>
                        <a:gd name="T16" fmla="*/ 1986 w 2756"/>
                        <a:gd name="T17" fmla="*/ 615 h 1837"/>
                        <a:gd name="T18" fmla="*/ 2105 w 2756"/>
                        <a:gd name="T19" fmla="*/ 585 h 1837"/>
                        <a:gd name="T20" fmla="*/ 2127 w 2756"/>
                        <a:gd name="T21" fmla="*/ 615 h 1837"/>
                        <a:gd name="T22" fmla="*/ 2161 w 2756"/>
                        <a:gd name="T23" fmla="*/ 427 h 1837"/>
                        <a:gd name="T24" fmla="*/ 2280 w 2756"/>
                        <a:gd name="T25" fmla="*/ 437 h 1837"/>
                        <a:gd name="T26" fmla="*/ 2646 w 2756"/>
                        <a:gd name="T27" fmla="*/ 494 h 1837"/>
                        <a:gd name="T28" fmla="*/ 2743 w 2756"/>
                        <a:gd name="T29" fmla="*/ 770 h 1837"/>
                        <a:gd name="T30" fmla="*/ 2499 w 2756"/>
                        <a:gd name="T31" fmla="*/ 930 h 1837"/>
                        <a:gd name="T32" fmla="*/ 2346 w 2756"/>
                        <a:gd name="T33" fmla="*/ 952 h 1837"/>
                        <a:gd name="T34" fmla="*/ 2255 w 2756"/>
                        <a:gd name="T35" fmla="*/ 944 h 1837"/>
                        <a:gd name="T36" fmla="*/ 2301 w 2756"/>
                        <a:gd name="T37" fmla="*/ 1007 h 1837"/>
                        <a:gd name="T38" fmla="*/ 2146 w 2756"/>
                        <a:gd name="T39" fmla="*/ 1006 h 1837"/>
                        <a:gd name="T40" fmla="*/ 2104 w 2756"/>
                        <a:gd name="T41" fmla="*/ 1038 h 1837"/>
                        <a:gd name="T42" fmla="*/ 1750 w 2756"/>
                        <a:gd name="T43" fmla="*/ 1231 h 1837"/>
                        <a:gd name="T44" fmla="*/ 1654 w 2756"/>
                        <a:gd name="T45" fmla="*/ 1225 h 1837"/>
                        <a:gd name="T46" fmla="*/ 1591 w 2756"/>
                        <a:gd name="T47" fmla="*/ 1138 h 1837"/>
                        <a:gd name="T48" fmla="*/ 1861 w 2756"/>
                        <a:gd name="T49" fmla="*/ 1460 h 1837"/>
                        <a:gd name="T50" fmla="*/ 1851 w 2756"/>
                        <a:gd name="T51" fmla="*/ 1434 h 1837"/>
                        <a:gd name="T52" fmla="*/ 2096 w 2756"/>
                        <a:gd name="T53" fmla="*/ 1469 h 1837"/>
                        <a:gd name="T54" fmla="*/ 2135 w 2756"/>
                        <a:gd name="T55" fmla="*/ 1539 h 1837"/>
                        <a:gd name="T56" fmla="*/ 1972 w 2756"/>
                        <a:gd name="T57" fmla="*/ 1547 h 1837"/>
                        <a:gd name="T58" fmla="*/ 2058 w 2756"/>
                        <a:gd name="T59" fmla="*/ 1703 h 1837"/>
                        <a:gd name="T60" fmla="*/ 2027 w 2756"/>
                        <a:gd name="T61" fmla="*/ 1770 h 1837"/>
                        <a:gd name="T62" fmla="*/ 1854 w 2756"/>
                        <a:gd name="T63" fmla="*/ 1670 h 1837"/>
                        <a:gd name="T64" fmla="*/ 1844 w 2756"/>
                        <a:gd name="T65" fmla="*/ 1691 h 1837"/>
                        <a:gd name="T66" fmla="*/ 1759 w 2756"/>
                        <a:gd name="T67" fmla="*/ 1801 h 1837"/>
                        <a:gd name="T68" fmla="*/ 1691 w 2756"/>
                        <a:gd name="T69" fmla="*/ 1616 h 1837"/>
                        <a:gd name="T70" fmla="*/ 1751 w 2756"/>
                        <a:gd name="T71" fmla="*/ 1573 h 1837"/>
                        <a:gd name="T72" fmla="*/ 1557 w 2756"/>
                        <a:gd name="T73" fmla="*/ 1386 h 1837"/>
                        <a:gd name="T74" fmla="*/ 1454 w 2756"/>
                        <a:gd name="T75" fmla="*/ 1207 h 1837"/>
                        <a:gd name="T76" fmla="*/ 1453 w 2756"/>
                        <a:gd name="T77" fmla="*/ 1302 h 1837"/>
                        <a:gd name="T78" fmla="*/ 1345 w 2756"/>
                        <a:gd name="T79" fmla="*/ 1363 h 1837"/>
                        <a:gd name="T80" fmla="*/ 642 w 2756"/>
                        <a:gd name="T81" fmla="*/ 1323 h 1837"/>
                        <a:gd name="T82" fmla="*/ 512 w 2756"/>
                        <a:gd name="T83" fmla="*/ 1181 h 1837"/>
                        <a:gd name="T84" fmla="*/ 492 w 2756"/>
                        <a:gd name="T85" fmla="*/ 1171 h 1837"/>
                        <a:gd name="T86" fmla="*/ 469 w 2756"/>
                        <a:gd name="T87" fmla="*/ 1153 h 1837"/>
                        <a:gd name="T88" fmla="*/ 582 w 2756"/>
                        <a:gd name="T89" fmla="*/ 1441 h 1837"/>
                        <a:gd name="T90" fmla="*/ 773 w 2756"/>
                        <a:gd name="T91" fmla="*/ 1550 h 1837"/>
                        <a:gd name="T92" fmla="*/ 829 w 2756"/>
                        <a:gd name="T93" fmla="*/ 1628 h 1837"/>
                        <a:gd name="T94" fmla="*/ 697 w 2756"/>
                        <a:gd name="T95" fmla="*/ 1622 h 1837"/>
                        <a:gd name="T96" fmla="*/ 667 w 2756"/>
                        <a:gd name="T97" fmla="*/ 1621 h 1837"/>
                        <a:gd name="T98" fmla="*/ 727 w 2756"/>
                        <a:gd name="T99" fmla="*/ 1812 h 1837"/>
                        <a:gd name="T100" fmla="*/ 611 w 2756"/>
                        <a:gd name="T101" fmla="*/ 1789 h 1837"/>
                        <a:gd name="T102" fmla="*/ 586 w 2756"/>
                        <a:gd name="T103" fmla="*/ 1637 h 1837"/>
                        <a:gd name="T104" fmla="*/ 510 w 2756"/>
                        <a:gd name="T105" fmla="*/ 1610 h 1837"/>
                        <a:gd name="T106" fmla="*/ 401 w 2756"/>
                        <a:gd name="T107" fmla="*/ 1677 h 1837"/>
                        <a:gd name="T108" fmla="*/ 326 w 2756"/>
                        <a:gd name="T109" fmla="*/ 1654 h 1837"/>
                        <a:gd name="T110" fmla="*/ 397 w 2756"/>
                        <a:gd name="T111" fmla="*/ 1493 h 1837"/>
                        <a:gd name="T112" fmla="*/ 311 w 2756"/>
                        <a:gd name="T113" fmla="*/ 1164 h 1837"/>
                        <a:gd name="T114" fmla="*/ 308 w 2756"/>
                        <a:gd name="T115" fmla="*/ 1073 h 1837"/>
                        <a:gd name="T116" fmla="*/ 261 w 2756"/>
                        <a:gd name="T117" fmla="*/ 1025 h 1837"/>
                        <a:gd name="T118" fmla="*/ 290 w 2756"/>
                        <a:gd name="T119" fmla="*/ 1134 h 1837"/>
                        <a:gd name="T120" fmla="*/ 189 w 2756"/>
                        <a:gd name="T121" fmla="*/ 1046 h 1837"/>
                        <a:gd name="T122" fmla="*/ 50 w 2756"/>
                        <a:gd name="T123" fmla="*/ 868 h 1837"/>
                        <a:gd name="T124" fmla="*/ 56 w 2756"/>
                        <a:gd name="T125" fmla="*/ 468 h 18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2756" h="1837">
                          <a:moveTo>
                            <a:pt x="95" y="408"/>
                          </a:moveTo>
                          <a:lnTo>
                            <a:pt x="95" y="406"/>
                          </a:lnTo>
                          <a:lnTo>
                            <a:pt x="129" y="360"/>
                          </a:lnTo>
                          <a:lnTo>
                            <a:pt x="167" y="318"/>
                          </a:lnTo>
                          <a:lnTo>
                            <a:pt x="207" y="278"/>
                          </a:lnTo>
                          <a:lnTo>
                            <a:pt x="251" y="242"/>
                          </a:lnTo>
                          <a:lnTo>
                            <a:pt x="295" y="208"/>
                          </a:lnTo>
                          <a:lnTo>
                            <a:pt x="342" y="177"/>
                          </a:lnTo>
                          <a:lnTo>
                            <a:pt x="390" y="150"/>
                          </a:lnTo>
                          <a:lnTo>
                            <a:pt x="441" y="127"/>
                          </a:lnTo>
                          <a:lnTo>
                            <a:pt x="514" y="94"/>
                          </a:lnTo>
                          <a:lnTo>
                            <a:pt x="590" y="69"/>
                          </a:lnTo>
                          <a:lnTo>
                            <a:pt x="667" y="47"/>
                          </a:lnTo>
                          <a:lnTo>
                            <a:pt x="748" y="32"/>
                          </a:lnTo>
                          <a:lnTo>
                            <a:pt x="830" y="19"/>
                          </a:lnTo>
                          <a:lnTo>
                            <a:pt x="913" y="10"/>
                          </a:lnTo>
                          <a:lnTo>
                            <a:pt x="997" y="4"/>
                          </a:lnTo>
                          <a:lnTo>
                            <a:pt x="1081" y="1"/>
                          </a:lnTo>
                          <a:lnTo>
                            <a:pt x="1110" y="0"/>
                          </a:lnTo>
                          <a:lnTo>
                            <a:pt x="1140" y="2"/>
                          </a:lnTo>
                          <a:lnTo>
                            <a:pt x="1170" y="4"/>
                          </a:lnTo>
                          <a:lnTo>
                            <a:pt x="1201" y="8"/>
                          </a:lnTo>
                          <a:lnTo>
                            <a:pt x="1231" y="12"/>
                          </a:lnTo>
                          <a:lnTo>
                            <a:pt x="1261" y="19"/>
                          </a:lnTo>
                          <a:lnTo>
                            <a:pt x="1290" y="25"/>
                          </a:lnTo>
                          <a:lnTo>
                            <a:pt x="1319" y="34"/>
                          </a:lnTo>
                          <a:lnTo>
                            <a:pt x="1296" y="29"/>
                          </a:lnTo>
                          <a:lnTo>
                            <a:pt x="1274" y="28"/>
                          </a:lnTo>
                          <a:lnTo>
                            <a:pt x="1251" y="28"/>
                          </a:lnTo>
                          <a:lnTo>
                            <a:pt x="1228" y="29"/>
                          </a:lnTo>
                          <a:lnTo>
                            <a:pt x="1204" y="29"/>
                          </a:lnTo>
                          <a:lnTo>
                            <a:pt x="1180" y="29"/>
                          </a:lnTo>
                          <a:lnTo>
                            <a:pt x="1157" y="28"/>
                          </a:lnTo>
                          <a:lnTo>
                            <a:pt x="1134" y="25"/>
                          </a:lnTo>
                          <a:lnTo>
                            <a:pt x="1086" y="27"/>
                          </a:lnTo>
                          <a:lnTo>
                            <a:pt x="1040" y="32"/>
                          </a:lnTo>
                          <a:lnTo>
                            <a:pt x="993" y="40"/>
                          </a:lnTo>
                          <a:lnTo>
                            <a:pt x="948" y="50"/>
                          </a:lnTo>
                          <a:lnTo>
                            <a:pt x="903" y="61"/>
                          </a:lnTo>
                          <a:lnTo>
                            <a:pt x="858" y="74"/>
                          </a:lnTo>
                          <a:lnTo>
                            <a:pt x="814" y="88"/>
                          </a:lnTo>
                          <a:lnTo>
                            <a:pt x="772" y="104"/>
                          </a:lnTo>
                          <a:lnTo>
                            <a:pt x="747" y="113"/>
                          </a:lnTo>
                          <a:lnTo>
                            <a:pt x="724" y="125"/>
                          </a:lnTo>
                          <a:lnTo>
                            <a:pt x="701" y="136"/>
                          </a:lnTo>
                          <a:lnTo>
                            <a:pt x="678" y="149"/>
                          </a:lnTo>
                          <a:lnTo>
                            <a:pt x="655" y="161"/>
                          </a:lnTo>
                          <a:lnTo>
                            <a:pt x="633" y="175"/>
                          </a:lnTo>
                          <a:lnTo>
                            <a:pt x="611" y="189"/>
                          </a:lnTo>
                          <a:lnTo>
                            <a:pt x="590" y="204"/>
                          </a:lnTo>
                          <a:lnTo>
                            <a:pt x="561" y="227"/>
                          </a:lnTo>
                          <a:lnTo>
                            <a:pt x="534" y="251"/>
                          </a:lnTo>
                          <a:lnTo>
                            <a:pt x="508" y="277"/>
                          </a:lnTo>
                          <a:lnTo>
                            <a:pt x="484" y="304"/>
                          </a:lnTo>
                          <a:lnTo>
                            <a:pt x="460" y="331"/>
                          </a:lnTo>
                          <a:lnTo>
                            <a:pt x="439" y="361"/>
                          </a:lnTo>
                          <a:lnTo>
                            <a:pt x="420" y="390"/>
                          </a:lnTo>
                          <a:lnTo>
                            <a:pt x="404" y="422"/>
                          </a:lnTo>
                          <a:lnTo>
                            <a:pt x="401" y="428"/>
                          </a:lnTo>
                          <a:lnTo>
                            <a:pt x="398" y="436"/>
                          </a:lnTo>
                          <a:lnTo>
                            <a:pt x="395" y="443"/>
                          </a:lnTo>
                          <a:lnTo>
                            <a:pt x="393" y="451"/>
                          </a:lnTo>
                          <a:lnTo>
                            <a:pt x="390" y="458"/>
                          </a:lnTo>
                          <a:lnTo>
                            <a:pt x="388" y="466"/>
                          </a:lnTo>
                          <a:lnTo>
                            <a:pt x="385" y="473"/>
                          </a:lnTo>
                          <a:lnTo>
                            <a:pt x="383" y="481"/>
                          </a:lnTo>
                          <a:lnTo>
                            <a:pt x="382" y="491"/>
                          </a:lnTo>
                          <a:lnTo>
                            <a:pt x="382" y="501"/>
                          </a:lnTo>
                          <a:lnTo>
                            <a:pt x="382" y="511"/>
                          </a:lnTo>
                          <a:lnTo>
                            <a:pt x="383" y="522"/>
                          </a:lnTo>
                          <a:lnTo>
                            <a:pt x="383" y="531"/>
                          </a:lnTo>
                          <a:lnTo>
                            <a:pt x="386" y="541"/>
                          </a:lnTo>
                          <a:lnTo>
                            <a:pt x="389" y="551"/>
                          </a:lnTo>
                          <a:lnTo>
                            <a:pt x="394" y="561"/>
                          </a:lnTo>
                          <a:lnTo>
                            <a:pt x="396" y="591"/>
                          </a:lnTo>
                          <a:lnTo>
                            <a:pt x="406" y="621"/>
                          </a:lnTo>
                          <a:lnTo>
                            <a:pt x="420" y="647"/>
                          </a:lnTo>
                          <a:lnTo>
                            <a:pt x="440" y="673"/>
                          </a:lnTo>
                          <a:lnTo>
                            <a:pt x="461" y="696"/>
                          </a:lnTo>
                          <a:lnTo>
                            <a:pt x="485" y="719"/>
                          </a:lnTo>
                          <a:lnTo>
                            <a:pt x="509" y="740"/>
                          </a:lnTo>
                          <a:lnTo>
                            <a:pt x="534" y="761"/>
                          </a:lnTo>
                          <a:lnTo>
                            <a:pt x="583" y="797"/>
                          </a:lnTo>
                          <a:lnTo>
                            <a:pt x="636" y="828"/>
                          </a:lnTo>
                          <a:lnTo>
                            <a:pt x="691" y="854"/>
                          </a:lnTo>
                          <a:lnTo>
                            <a:pt x="749" y="877"/>
                          </a:lnTo>
                          <a:lnTo>
                            <a:pt x="809" y="895"/>
                          </a:lnTo>
                          <a:lnTo>
                            <a:pt x="869" y="911"/>
                          </a:lnTo>
                          <a:lnTo>
                            <a:pt x="930" y="924"/>
                          </a:lnTo>
                          <a:lnTo>
                            <a:pt x="992" y="936"/>
                          </a:lnTo>
                          <a:lnTo>
                            <a:pt x="1027" y="939"/>
                          </a:lnTo>
                          <a:lnTo>
                            <a:pt x="1062" y="943"/>
                          </a:lnTo>
                          <a:lnTo>
                            <a:pt x="1096" y="945"/>
                          </a:lnTo>
                          <a:lnTo>
                            <a:pt x="1130" y="946"/>
                          </a:lnTo>
                          <a:lnTo>
                            <a:pt x="1163" y="945"/>
                          </a:lnTo>
                          <a:lnTo>
                            <a:pt x="1198" y="945"/>
                          </a:lnTo>
                          <a:lnTo>
                            <a:pt x="1232" y="942"/>
                          </a:lnTo>
                          <a:lnTo>
                            <a:pt x="1269" y="939"/>
                          </a:lnTo>
                          <a:lnTo>
                            <a:pt x="1339" y="925"/>
                          </a:lnTo>
                          <a:lnTo>
                            <a:pt x="1411" y="910"/>
                          </a:lnTo>
                          <a:lnTo>
                            <a:pt x="1481" y="892"/>
                          </a:lnTo>
                          <a:lnTo>
                            <a:pt x="1551" y="873"/>
                          </a:lnTo>
                          <a:lnTo>
                            <a:pt x="1618" y="849"/>
                          </a:lnTo>
                          <a:lnTo>
                            <a:pt x="1685" y="822"/>
                          </a:lnTo>
                          <a:lnTo>
                            <a:pt x="1750" y="791"/>
                          </a:lnTo>
                          <a:lnTo>
                            <a:pt x="1813" y="756"/>
                          </a:lnTo>
                          <a:lnTo>
                            <a:pt x="1833" y="741"/>
                          </a:lnTo>
                          <a:lnTo>
                            <a:pt x="1853" y="725"/>
                          </a:lnTo>
                          <a:lnTo>
                            <a:pt x="1871" y="708"/>
                          </a:lnTo>
                          <a:lnTo>
                            <a:pt x="1890" y="691"/>
                          </a:lnTo>
                          <a:lnTo>
                            <a:pt x="1908" y="673"/>
                          </a:lnTo>
                          <a:lnTo>
                            <a:pt x="1926" y="657"/>
                          </a:lnTo>
                          <a:lnTo>
                            <a:pt x="1944" y="641"/>
                          </a:lnTo>
                          <a:lnTo>
                            <a:pt x="1965" y="628"/>
                          </a:lnTo>
                          <a:lnTo>
                            <a:pt x="1970" y="628"/>
                          </a:lnTo>
                          <a:lnTo>
                            <a:pt x="1976" y="620"/>
                          </a:lnTo>
                          <a:lnTo>
                            <a:pt x="1986" y="615"/>
                          </a:lnTo>
                          <a:lnTo>
                            <a:pt x="1994" y="610"/>
                          </a:lnTo>
                          <a:lnTo>
                            <a:pt x="2003" y="610"/>
                          </a:lnTo>
                          <a:lnTo>
                            <a:pt x="2007" y="604"/>
                          </a:lnTo>
                          <a:lnTo>
                            <a:pt x="2012" y="600"/>
                          </a:lnTo>
                          <a:lnTo>
                            <a:pt x="2018" y="597"/>
                          </a:lnTo>
                          <a:lnTo>
                            <a:pt x="2024" y="594"/>
                          </a:lnTo>
                          <a:lnTo>
                            <a:pt x="2029" y="590"/>
                          </a:lnTo>
                          <a:lnTo>
                            <a:pt x="2035" y="587"/>
                          </a:lnTo>
                          <a:lnTo>
                            <a:pt x="2040" y="583"/>
                          </a:lnTo>
                          <a:lnTo>
                            <a:pt x="2046" y="580"/>
                          </a:lnTo>
                          <a:lnTo>
                            <a:pt x="2110" y="549"/>
                          </a:lnTo>
                          <a:lnTo>
                            <a:pt x="2107" y="567"/>
                          </a:lnTo>
                          <a:lnTo>
                            <a:pt x="2105" y="585"/>
                          </a:lnTo>
                          <a:lnTo>
                            <a:pt x="2103" y="604"/>
                          </a:lnTo>
                          <a:lnTo>
                            <a:pt x="2102" y="624"/>
                          </a:lnTo>
                          <a:lnTo>
                            <a:pt x="2101" y="643"/>
                          </a:lnTo>
                          <a:lnTo>
                            <a:pt x="2102" y="662"/>
                          </a:lnTo>
                          <a:lnTo>
                            <a:pt x="2104" y="680"/>
                          </a:lnTo>
                          <a:lnTo>
                            <a:pt x="2109" y="699"/>
                          </a:lnTo>
                          <a:lnTo>
                            <a:pt x="2114" y="702"/>
                          </a:lnTo>
                          <a:lnTo>
                            <a:pt x="2123" y="705"/>
                          </a:lnTo>
                          <a:lnTo>
                            <a:pt x="2126" y="698"/>
                          </a:lnTo>
                          <a:lnTo>
                            <a:pt x="2125" y="676"/>
                          </a:lnTo>
                          <a:lnTo>
                            <a:pt x="2125" y="655"/>
                          </a:lnTo>
                          <a:lnTo>
                            <a:pt x="2126" y="634"/>
                          </a:lnTo>
                          <a:lnTo>
                            <a:pt x="2127" y="615"/>
                          </a:lnTo>
                          <a:lnTo>
                            <a:pt x="2128" y="595"/>
                          </a:lnTo>
                          <a:lnTo>
                            <a:pt x="2130" y="575"/>
                          </a:lnTo>
                          <a:lnTo>
                            <a:pt x="2131" y="555"/>
                          </a:lnTo>
                          <a:lnTo>
                            <a:pt x="2133" y="535"/>
                          </a:lnTo>
                          <a:lnTo>
                            <a:pt x="2135" y="530"/>
                          </a:lnTo>
                          <a:lnTo>
                            <a:pt x="2135" y="525"/>
                          </a:lnTo>
                          <a:lnTo>
                            <a:pt x="2134" y="519"/>
                          </a:lnTo>
                          <a:lnTo>
                            <a:pt x="2135" y="514"/>
                          </a:lnTo>
                          <a:lnTo>
                            <a:pt x="2138" y="495"/>
                          </a:lnTo>
                          <a:lnTo>
                            <a:pt x="2143" y="478"/>
                          </a:lnTo>
                          <a:lnTo>
                            <a:pt x="2148" y="460"/>
                          </a:lnTo>
                          <a:lnTo>
                            <a:pt x="2155" y="445"/>
                          </a:lnTo>
                          <a:lnTo>
                            <a:pt x="2161" y="427"/>
                          </a:lnTo>
                          <a:lnTo>
                            <a:pt x="2170" y="412"/>
                          </a:lnTo>
                          <a:lnTo>
                            <a:pt x="2178" y="397"/>
                          </a:lnTo>
                          <a:lnTo>
                            <a:pt x="2189" y="382"/>
                          </a:lnTo>
                          <a:lnTo>
                            <a:pt x="2195" y="377"/>
                          </a:lnTo>
                          <a:lnTo>
                            <a:pt x="2204" y="375"/>
                          </a:lnTo>
                          <a:lnTo>
                            <a:pt x="2213" y="374"/>
                          </a:lnTo>
                          <a:lnTo>
                            <a:pt x="2223" y="375"/>
                          </a:lnTo>
                          <a:lnTo>
                            <a:pt x="2234" y="381"/>
                          </a:lnTo>
                          <a:lnTo>
                            <a:pt x="2246" y="390"/>
                          </a:lnTo>
                          <a:lnTo>
                            <a:pt x="2255" y="400"/>
                          </a:lnTo>
                          <a:lnTo>
                            <a:pt x="2265" y="412"/>
                          </a:lnTo>
                          <a:lnTo>
                            <a:pt x="2273" y="423"/>
                          </a:lnTo>
                          <a:lnTo>
                            <a:pt x="2280" y="437"/>
                          </a:lnTo>
                          <a:lnTo>
                            <a:pt x="2286" y="449"/>
                          </a:lnTo>
                          <a:lnTo>
                            <a:pt x="2293" y="462"/>
                          </a:lnTo>
                          <a:lnTo>
                            <a:pt x="2301" y="465"/>
                          </a:lnTo>
                          <a:lnTo>
                            <a:pt x="2312" y="463"/>
                          </a:lnTo>
                          <a:lnTo>
                            <a:pt x="2348" y="447"/>
                          </a:lnTo>
                          <a:lnTo>
                            <a:pt x="2388" y="439"/>
                          </a:lnTo>
                          <a:lnTo>
                            <a:pt x="2428" y="436"/>
                          </a:lnTo>
                          <a:lnTo>
                            <a:pt x="2469" y="439"/>
                          </a:lnTo>
                          <a:lnTo>
                            <a:pt x="2509" y="445"/>
                          </a:lnTo>
                          <a:lnTo>
                            <a:pt x="2550" y="456"/>
                          </a:lnTo>
                          <a:lnTo>
                            <a:pt x="2588" y="468"/>
                          </a:lnTo>
                          <a:lnTo>
                            <a:pt x="2626" y="483"/>
                          </a:lnTo>
                          <a:lnTo>
                            <a:pt x="2646" y="494"/>
                          </a:lnTo>
                          <a:lnTo>
                            <a:pt x="2665" y="509"/>
                          </a:lnTo>
                          <a:lnTo>
                            <a:pt x="2682" y="525"/>
                          </a:lnTo>
                          <a:lnTo>
                            <a:pt x="2699" y="544"/>
                          </a:lnTo>
                          <a:lnTo>
                            <a:pt x="2712" y="562"/>
                          </a:lnTo>
                          <a:lnTo>
                            <a:pt x="2725" y="583"/>
                          </a:lnTo>
                          <a:lnTo>
                            <a:pt x="2735" y="604"/>
                          </a:lnTo>
                          <a:lnTo>
                            <a:pt x="2744" y="627"/>
                          </a:lnTo>
                          <a:lnTo>
                            <a:pt x="2749" y="648"/>
                          </a:lnTo>
                          <a:lnTo>
                            <a:pt x="2754" y="673"/>
                          </a:lnTo>
                          <a:lnTo>
                            <a:pt x="2756" y="697"/>
                          </a:lnTo>
                          <a:lnTo>
                            <a:pt x="2755" y="723"/>
                          </a:lnTo>
                          <a:lnTo>
                            <a:pt x="2750" y="746"/>
                          </a:lnTo>
                          <a:lnTo>
                            <a:pt x="2743" y="770"/>
                          </a:lnTo>
                          <a:lnTo>
                            <a:pt x="2730" y="791"/>
                          </a:lnTo>
                          <a:lnTo>
                            <a:pt x="2714" y="809"/>
                          </a:lnTo>
                          <a:lnTo>
                            <a:pt x="2695" y="823"/>
                          </a:lnTo>
                          <a:lnTo>
                            <a:pt x="2677" y="838"/>
                          </a:lnTo>
                          <a:lnTo>
                            <a:pt x="2658" y="852"/>
                          </a:lnTo>
                          <a:lnTo>
                            <a:pt x="2639" y="867"/>
                          </a:lnTo>
                          <a:lnTo>
                            <a:pt x="2618" y="880"/>
                          </a:lnTo>
                          <a:lnTo>
                            <a:pt x="2598" y="893"/>
                          </a:lnTo>
                          <a:lnTo>
                            <a:pt x="2576" y="904"/>
                          </a:lnTo>
                          <a:lnTo>
                            <a:pt x="2555" y="913"/>
                          </a:lnTo>
                          <a:lnTo>
                            <a:pt x="2536" y="919"/>
                          </a:lnTo>
                          <a:lnTo>
                            <a:pt x="2518" y="925"/>
                          </a:lnTo>
                          <a:lnTo>
                            <a:pt x="2499" y="930"/>
                          </a:lnTo>
                          <a:lnTo>
                            <a:pt x="2481" y="936"/>
                          </a:lnTo>
                          <a:lnTo>
                            <a:pt x="2461" y="939"/>
                          </a:lnTo>
                          <a:lnTo>
                            <a:pt x="2442" y="943"/>
                          </a:lnTo>
                          <a:lnTo>
                            <a:pt x="2422" y="945"/>
                          </a:lnTo>
                          <a:lnTo>
                            <a:pt x="2402" y="948"/>
                          </a:lnTo>
                          <a:lnTo>
                            <a:pt x="2394" y="949"/>
                          </a:lnTo>
                          <a:lnTo>
                            <a:pt x="2388" y="950"/>
                          </a:lnTo>
                          <a:lnTo>
                            <a:pt x="2380" y="951"/>
                          </a:lnTo>
                          <a:lnTo>
                            <a:pt x="2374" y="953"/>
                          </a:lnTo>
                          <a:lnTo>
                            <a:pt x="2366" y="952"/>
                          </a:lnTo>
                          <a:lnTo>
                            <a:pt x="2359" y="952"/>
                          </a:lnTo>
                          <a:lnTo>
                            <a:pt x="2352" y="952"/>
                          </a:lnTo>
                          <a:lnTo>
                            <a:pt x="2346" y="952"/>
                          </a:lnTo>
                          <a:lnTo>
                            <a:pt x="2341" y="954"/>
                          </a:lnTo>
                          <a:lnTo>
                            <a:pt x="2332" y="951"/>
                          </a:lnTo>
                          <a:lnTo>
                            <a:pt x="2323" y="950"/>
                          </a:lnTo>
                          <a:lnTo>
                            <a:pt x="2314" y="948"/>
                          </a:lnTo>
                          <a:lnTo>
                            <a:pt x="2305" y="947"/>
                          </a:lnTo>
                          <a:lnTo>
                            <a:pt x="2296" y="944"/>
                          </a:lnTo>
                          <a:lnTo>
                            <a:pt x="2288" y="942"/>
                          </a:lnTo>
                          <a:lnTo>
                            <a:pt x="2281" y="938"/>
                          </a:lnTo>
                          <a:lnTo>
                            <a:pt x="2275" y="934"/>
                          </a:lnTo>
                          <a:lnTo>
                            <a:pt x="2266" y="933"/>
                          </a:lnTo>
                          <a:lnTo>
                            <a:pt x="2261" y="936"/>
                          </a:lnTo>
                          <a:lnTo>
                            <a:pt x="2257" y="939"/>
                          </a:lnTo>
                          <a:lnTo>
                            <a:pt x="2255" y="944"/>
                          </a:lnTo>
                          <a:lnTo>
                            <a:pt x="2255" y="950"/>
                          </a:lnTo>
                          <a:lnTo>
                            <a:pt x="2258" y="956"/>
                          </a:lnTo>
                          <a:lnTo>
                            <a:pt x="2261" y="960"/>
                          </a:lnTo>
                          <a:lnTo>
                            <a:pt x="2267" y="965"/>
                          </a:lnTo>
                          <a:lnTo>
                            <a:pt x="2273" y="969"/>
                          </a:lnTo>
                          <a:lnTo>
                            <a:pt x="2279" y="973"/>
                          </a:lnTo>
                          <a:lnTo>
                            <a:pt x="2284" y="977"/>
                          </a:lnTo>
                          <a:lnTo>
                            <a:pt x="2290" y="981"/>
                          </a:lnTo>
                          <a:lnTo>
                            <a:pt x="2296" y="982"/>
                          </a:lnTo>
                          <a:lnTo>
                            <a:pt x="2299" y="987"/>
                          </a:lnTo>
                          <a:lnTo>
                            <a:pt x="2300" y="993"/>
                          </a:lnTo>
                          <a:lnTo>
                            <a:pt x="2303" y="999"/>
                          </a:lnTo>
                          <a:lnTo>
                            <a:pt x="2301" y="1007"/>
                          </a:lnTo>
                          <a:lnTo>
                            <a:pt x="2298" y="1015"/>
                          </a:lnTo>
                          <a:lnTo>
                            <a:pt x="2293" y="1022"/>
                          </a:lnTo>
                          <a:lnTo>
                            <a:pt x="2288" y="1029"/>
                          </a:lnTo>
                          <a:lnTo>
                            <a:pt x="2272" y="1035"/>
                          </a:lnTo>
                          <a:lnTo>
                            <a:pt x="2256" y="1037"/>
                          </a:lnTo>
                          <a:lnTo>
                            <a:pt x="2240" y="1035"/>
                          </a:lnTo>
                          <a:lnTo>
                            <a:pt x="2224" y="1032"/>
                          </a:lnTo>
                          <a:lnTo>
                            <a:pt x="2207" y="1026"/>
                          </a:lnTo>
                          <a:lnTo>
                            <a:pt x="2191" y="1020"/>
                          </a:lnTo>
                          <a:lnTo>
                            <a:pt x="2176" y="1014"/>
                          </a:lnTo>
                          <a:lnTo>
                            <a:pt x="2162" y="1009"/>
                          </a:lnTo>
                          <a:lnTo>
                            <a:pt x="2154" y="1008"/>
                          </a:lnTo>
                          <a:lnTo>
                            <a:pt x="2146" y="1006"/>
                          </a:lnTo>
                          <a:lnTo>
                            <a:pt x="2138" y="1004"/>
                          </a:lnTo>
                          <a:lnTo>
                            <a:pt x="2131" y="1003"/>
                          </a:lnTo>
                          <a:lnTo>
                            <a:pt x="2123" y="1001"/>
                          </a:lnTo>
                          <a:lnTo>
                            <a:pt x="2116" y="1001"/>
                          </a:lnTo>
                          <a:lnTo>
                            <a:pt x="2108" y="1001"/>
                          </a:lnTo>
                          <a:lnTo>
                            <a:pt x="2101" y="1004"/>
                          </a:lnTo>
                          <a:lnTo>
                            <a:pt x="2098" y="1006"/>
                          </a:lnTo>
                          <a:lnTo>
                            <a:pt x="2098" y="1010"/>
                          </a:lnTo>
                          <a:lnTo>
                            <a:pt x="2104" y="1013"/>
                          </a:lnTo>
                          <a:lnTo>
                            <a:pt x="2110" y="1019"/>
                          </a:lnTo>
                          <a:lnTo>
                            <a:pt x="2116" y="1023"/>
                          </a:lnTo>
                          <a:lnTo>
                            <a:pt x="2123" y="1026"/>
                          </a:lnTo>
                          <a:lnTo>
                            <a:pt x="2104" y="1038"/>
                          </a:lnTo>
                          <a:lnTo>
                            <a:pt x="2085" y="1051"/>
                          </a:lnTo>
                          <a:lnTo>
                            <a:pt x="2065" y="1063"/>
                          </a:lnTo>
                          <a:lnTo>
                            <a:pt x="2045" y="1076"/>
                          </a:lnTo>
                          <a:lnTo>
                            <a:pt x="2024" y="1088"/>
                          </a:lnTo>
                          <a:lnTo>
                            <a:pt x="2003" y="1100"/>
                          </a:lnTo>
                          <a:lnTo>
                            <a:pt x="1981" y="1113"/>
                          </a:lnTo>
                          <a:lnTo>
                            <a:pt x="1962" y="1127"/>
                          </a:lnTo>
                          <a:lnTo>
                            <a:pt x="1927" y="1146"/>
                          </a:lnTo>
                          <a:lnTo>
                            <a:pt x="1893" y="1165"/>
                          </a:lnTo>
                          <a:lnTo>
                            <a:pt x="1858" y="1182"/>
                          </a:lnTo>
                          <a:lnTo>
                            <a:pt x="1823" y="1200"/>
                          </a:lnTo>
                          <a:lnTo>
                            <a:pt x="1786" y="1215"/>
                          </a:lnTo>
                          <a:lnTo>
                            <a:pt x="1750" y="1231"/>
                          </a:lnTo>
                          <a:lnTo>
                            <a:pt x="1713" y="1245"/>
                          </a:lnTo>
                          <a:lnTo>
                            <a:pt x="1676" y="1259"/>
                          </a:lnTo>
                          <a:lnTo>
                            <a:pt x="1676" y="1251"/>
                          </a:lnTo>
                          <a:lnTo>
                            <a:pt x="1676" y="1244"/>
                          </a:lnTo>
                          <a:lnTo>
                            <a:pt x="1676" y="1236"/>
                          </a:lnTo>
                          <a:lnTo>
                            <a:pt x="1676" y="1229"/>
                          </a:lnTo>
                          <a:lnTo>
                            <a:pt x="1674" y="1221"/>
                          </a:lnTo>
                          <a:lnTo>
                            <a:pt x="1672" y="1215"/>
                          </a:lnTo>
                          <a:lnTo>
                            <a:pt x="1668" y="1209"/>
                          </a:lnTo>
                          <a:lnTo>
                            <a:pt x="1663" y="1205"/>
                          </a:lnTo>
                          <a:lnTo>
                            <a:pt x="1655" y="1209"/>
                          </a:lnTo>
                          <a:lnTo>
                            <a:pt x="1651" y="1218"/>
                          </a:lnTo>
                          <a:lnTo>
                            <a:pt x="1654" y="1225"/>
                          </a:lnTo>
                          <a:lnTo>
                            <a:pt x="1656" y="1235"/>
                          </a:lnTo>
                          <a:lnTo>
                            <a:pt x="1656" y="1244"/>
                          </a:lnTo>
                          <a:lnTo>
                            <a:pt x="1657" y="1255"/>
                          </a:lnTo>
                          <a:lnTo>
                            <a:pt x="1647" y="1241"/>
                          </a:lnTo>
                          <a:lnTo>
                            <a:pt x="1638" y="1228"/>
                          </a:lnTo>
                          <a:lnTo>
                            <a:pt x="1629" y="1214"/>
                          </a:lnTo>
                          <a:lnTo>
                            <a:pt x="1622" y="1200"/>
                          </a:lnTo>
                          <a:lnTo>
                            <a:pt x="1614" y="1185"/>
                          </a:lnTo>
                          <a:lnTo>
                            <a:pt x="1609" y="1170"/>
                          </a:lnTo>
                          <a:lnTo>
                            <a:pt x="1604" y="1154"/>
                          </a:lnTo>
                          <a:lnTo>
                            <a:pt x="1601" y="1139"/>
                          </a:lnTo>
                          <a:lnTo>
                            <a:pt x="1595" y="1137"/>
                          </a:lnTo>
                          <a:lnTo>
                            <a:pt x="1591" y="1138"/>
                          </a:lnTo>
                          <a:lnTo>
                            <a:pt x="1584" y="1145"/>
                          </a:lnTo>
                          <a:lnTo>
                            <a:pt x="1582" y="1153"/>
                          </a:lnTo>
                          <a:lnTo>
                            <a:pt x="1583" y="1161"/>
                          </a:lnTo>
                          <a:lnTo>
                            <a:pt x="1586" y="1170"/>
                          </a:lnTo>
                          <a:lnTo>
                            <a:pt x="1606" y="1215"/>
                          </a:lnTo>
                          <a:lnTo>
                            <a:pt x="1632" y="1257"/>
                          </a:lnTo>
                          <a:lnTo>
                            <a:pt x="1662" y="1296"/>
                          </a:lnTo>
                          <a:lnTo>
                            <a:pt x="1696" y="1332"/>
                          </a:lnTo>
                          <a:lnTo>
                            <a:pt x="1732" y="1365"/>
                          </a:lnTo>
                          <a:lnTo>
                            <a:pt x="1772" y="1397"/>
                          </a:lnTo>
                          <a:lnTo>
                            <a:pt x="1813" y="1427"/>
                          </a:lnTo>
                          <a:lnTo>
                            <a:pt x="1855" y="1458"/>
                          </a:lnTo>
                          <a:lnTo>
                            <a:pt x="1861" y="1460"/>
                          </a:lnTo>
                          <a:lnTo>
                            <a:pt x="1868" y="1463"/>
                          </a:lnTo>
                          <a:lnTo>
                            <a:pt x="1875" y="1466"/>
                          </a:lnTo>
                          <a:lnTo>
                            <a:pt x="1884" y="1469"/>
                          </a:lnTo>
                          <a:lnTo>
                            <a:pt x="1883" y="1464"/>
                          </a:lnTo>
                          <a:lnTo>
                            <a:pt x="1888" y="1467"/>
                          </a:lnTo>
                          <a:lnTo>
                            <a:pt x="1893" y="1465"/>
                          </a:lnTo>
                          <a:lnTo>
                            <a:pt x="1887" y="1460"/>
                          </a:lnTo>
                          <a:lnTo>
                            <a:pt x="1881" y="1456"/>
                          </a:lnTo>
                          <a:lnTo>
                            <a:pt x="1875" y="1451"/>
                          </a:lnTo>
                          <a:lnTo>
                            <a:pt x="1869" y="1448"/>
                          </a:lnTo>
                          <a:lnTo>
                            <a:pt x="1863" y="1443"/>
                          </a:lnTo>
                          <a:lnTo>
                            <a:pt x="1857" y="1438"/>
                          </a:lnTo>
                          <a:lnTo>
                            <a:pt x="1851" y="1434"/>
                          </a:lnTo>
                          <a:lnTo>
                            <a:pt x="1846" y="1430"/>
                          </a:lnTo>
                          <a:lnTo>
                            <a:pt x="1869" y="1442"/>
                          </a:lnTo>
                          <a:lnTo>
                            <a:pt x="1894" y="1450"/>
                          </a:lnTo>
                          <a:lnTo>
                            <a:pt x="1919" y="1454"/>
                          </a:lnTo>
                          <a:lnTo>
                            <a:pt x="1946" y="1458"/>
                          </a:lnTo>
                          <a:lnTo>
                            <a:pt x="1972" y="1459"/>
                          </a:lnTo>
                          <a:lnTo>
                            <a:pt x="2000" y="1461"/>
                          </a:lnTo>
                          <a:lnTo>
                            <a:pt x="2027" y="1463"/>
                          </a:lnTo>
                          <a:lnTo>
                            <a:pt x="2054" y="1468"/>
                          </a:lnTo>
                          <a:lnTo>
                            <a:pt x="2064" y="1466"/>
                          </a:lnTo>
                          <a:lnTo>
                            <a:pt x="2075" y="1466"/>
                          </a:lnTo>
                          <a:lnTo>
                            <a:pt x="2085" y="1466"/>
                          </a:lnTo>
                          <a:lnTo>
                            <a:pt x="2096" y="1469"/>
                          </a:lnTo>
                          <a:lnTo>
                            <a:pt x="2105" y="1470"/>
                          </a:lnTo>
                          <a:lnTo>
                            <a:pt x="2115" y="1473"/>
                          </a:lnTo>
                          <a:lnTo>
                            <a:pt x="2125" y="1476"/>
                          </a:lnTo>
                          <a:lnTo>
                            <a:pt x="2135" y="1479"/>
                          </a:lnTo>
                          <a:lnTo>
                            <a:pt x="2140" y="1478"/>
                          </a:lnTo>
                          <a:lnTo>
                            <a:pt x="2146" y="1481"/>
                          </a:lnTo>
                          <a:lnTo>
                            <a:pt x="2150" y="1484"/>
                          </a:lnTo>
                          <a:lnTo>
                            <a:pt x="2156" y="1488"/>
                          </a:lnTo>
                          <a:lnTo>
                            <a:pt x="2159" y="1495"/>
                          </a:lnTo>
                          <a:lnTo>
                            <a:pt x="2159" y="1504"/>
                          </a:lnTo>
                          <a:lnTo>
                            <a:pt x="2156" y="1513"/>
                          </a:lnTo>
                          <a:lnTo>
                            <a:pt x="2153" y="1523"/>
                          </a:lnTo>
                          <a:lnTo>
                            <a:pt x="2135" y="1539"/>
                          </a:lnTo>
                          <a:lnTo>
                            <a:pt x="2117" y="1550"/>
                          </a:lnTo>
                          <a:lnTo>
                            <a:pt x="2096" y="1558"/>
                          </a:lnTo>
                          <a:lnTo>
                            <a:pt x="2075" y="1565"/>
                          </a:lnTo>
                          <a:lnTo>
                            <a:pt x="2053" y="1570"/>
                          </a:lnTo>
                          <a:lnTo>
                            <a:pt x="2033" y="1578"/>
                          </a:lnTo>
                          <a:lnTo>
                            <a:pt x="2013" y="1588"/>
                          </a:lnTo>
                          <a:lnTo>
                            <a:pt x="1997" y="1605"/>
                          </a:lnTo>
                          <a:lnTo>
                            <a:pt x="1990" y="1595"/>
                          </a:lnTo>
                          <a:lnTo>
                            <a:pt x="1986" y="1586"/>
                          </a:lnTo>
                          <a:lnTo>
                            <a:pt x="1981" y="1576"/>
                          </a:lnTo>
                          <a:lnTo>
                            <a:pt x="1978" y="1567"/>
                          </a:lnTo>
                          <a:lnTo>
                            <a:pt x="1975" y="1557"/>
                          </a:lnTo>
                          <a:lnTo>
                            <a:pt x="1972" y="1547"/>
                          </a:lnTo>
                          <a:lnTo>
                            <a:pt x="1970" y="1538"/>
                          </a:lnTo>
                          <a:lnTo>
                            <a:pt x="1969" y="1529"/>
                          </a:lnTo>
                          <a:lnTo>
                            <a:pt x="1966" y="1523"/>
                          </a:lnTo>
                          <a:lnTo>
                            <a:pt x="1960" y="1520"/>
                          </a:lnTo>
                          <a:lnTo>
                            <a:pt x="1953" y="1522"/>
                          </a:lnTo>
                          <a:lnTo>
                            <a:pt x="1949" y="1530"/>
                          </a:lnTo>
                          <a:lnTo>
                            <a:pt x="1952" y="1560"/>
                          </a:lnTo>
                          <a:lnTo>
                            <a:pt x="1961" y="1588"/>
                          </a:lnTo>
                          <a:lnTo>
                            <a:pt x="1975" y="1613"/>
                          </a:lnTo>
                          <a:lnTo>
                            <a:pt x="1995" y="1638"/>
                          </a:lnTo>
                          <a:lnTo>
                            <a:pt x="2014" y="1660"/>
                          </a:lnTo>
                          <a:lnTo>
                            <a:pt x="2036" y="1682"/>
                          </a:lnTo>
                          <a:lnTo>
                            <a:pt x="2058" y="1703"/>
                          </a:lnTo>
                          <a:lnTo>
                            <a:pt x="2079" y="1724"/>
                          </a:lnTo>
                          <a:lnTo>
                            <a:pt x="2081" y="1729"/>
                          </a:lnTo>
                          <a:lnTo>
                            <a:pt x="2082" y="1736"/>
                          </a:lnTo>
                          <a:lnTo>
                            <a:pt x="2082" y="1742"/>
                          </a:lnTo>
                          <a:lnTo>
                            <a:pt x="2082" y="1750"/>
                          </a:lnTo>
                          <a:lnTo>
                            <a:pt x="2078" y="1756"/>
                          </a:lnTo>
                          <a:lnTo>
                            <a:pt x="2073" y="1761"/>
                          </a:lnTo>
                          <a:lnTo>
                            <a:pt x="2066" y="1764"/>
                          </a:lnTo>
                          <a:lnTo>
                            <a:pt x="2060" y="1767"/>
                          </a:lnTo>
                          <a:lnTo>
                            <a:pt x="2051" y="1767"/>
                          </a:lnTo>
                          <a:lnTo>
                            <a:pt x="2043" y="1768"/>
                          </a:lnTo>
                          <a:lnTo>
                            <a:pt x="2034" y="1769"/>
                          </a:lnTo>
                          <a:lnTo>
                            <a:pt x="2027" y="1770"/>
                          </a:lnTo>
                          <a:lnTo>
                            <a:pt x="2009" y="1766"/>
                          </a:lnTo>
                          <a:lnTo>
                            <a:pt x="1992" y="1761"/>
                          </a:lnTo>
                          <a:lnTo>
                            <a:pt x="1974" y="1755"/>
                          </a:lnTo>
                          <a:lnTo>
                            <a:pt x="1958" y="1750"/>
                          </a:lnTo>
                          <a:lnTo>
                            <a:pt x="1942" y="1742"/>
                          </a:lnTo>
                          <a:lnTo>
                            <a:pt x="1927" y="1734"/>
                          </a:lnTo>
                          <a:lnTo>
                            <a:pt x="1912" y="1725"/>
                          </a:lnTo>
                          <a:lnTo>
                            <a:pt x="1897" y="1717"/>
                          </a:lnTo>
                          <a:lnTo>
                            <a:pt x="1886" y="1708"/>
                          </a:lnTo>
                          <a:lnTo>
                            <a:pt x="1877" y="1700"/>
                          </a:lnTo>
                          <a:lnTo>
                            <a:pt x="1868" y="1690"/>
                          </a:lnTo>
                          <a:lnTo>
                            <a:pt x="1862" y="1681"/>
                          </a:lnTo>
                          <a:lnTo>
                            <a:pt x="1854" y="1670"/>
                          </a:lnTo>
                          <a:lnTo>
                            <a:pt x="1849" y="1659"/>
                          </a:lnTo>
                          <a:lnTo>
                            <a:pt x="1843" y="1648"/>
                          </a:lnTo>
                          <a:lnTo>
                            <a:pt x="1840" y="1637"/>
                          </a:lnTo>
                          <a:lnTo>
                            <a:pt x="1834" y="1634"/>
                          </a:lnTo>
                          <a:lnTo>
                            <a:pt x="1828" y="1633"/>
                          </a:lnTo>
                          <a:lnTo>
                            <a:pt x="1822" y="1641"/>
                          </a:lnTo>
                          <a:lnTo>
                            <a:pt x="1822" y="1651"/>
                          </a:lnTo>
                          <a:lnTo>
                            <a:pt x="1825" y="1657"/>
                          </a:lnTo>
                          <a:lnTo>
                            <a:pt x="1829" y="1664"/>
                          </a:lnTo>
                          <a:lnTo>
                            <a:pt x="1833" y="1671"/>
                          </a:lnTo>
                          <a:lnTo>
                            <a:pt x="1837" y="1678"/>
                          </a:lnTo>
                          <a:lnTo>
                            <a:pt x="1840" y="1684"/>
                          </a:lnTo>
                          <a:lnTo>
                            <a:pt x="1844" y="1691"/>
                          </a:lnTo>
                          <a:lnTo>
                            <a:pt x="1849" y="1697"/>
                          </a:lnTo>
                          <a:lnTo>
                            <a:pt x="1855" y="1704"/>
                          </a:lnTo>
                          <a:lnTo>
                            <a:pt x="1844" y="1713"/>
                          </a:lnTo>
                          <a:lnTo>
                            <a:pt x="1835" y="1724"/>
                          </a:lnTo>
                          <a:lnTo>
                            <a:pt x="1826" y="1736"/>
                          </a:lnTo>
                          <a:lnTo>
                            <a:pt x="1817" y="1748"/>
                          </a:lnTo>
                          <a:lnTo>
                            <a:pt x="1808" y="1759"/>
                          </a:lnTo>
                          <a:lnTo>
                            <a:pt x="1799" y="1770"/>
                          </a:lnTo>
                          <a:lnTo>
                            <a:pt x="1790" y="1781"/>
                          </a:lnTo>
                          <a:lnTo>
                            <a:pt x="1781" y="1792"/>
                          </a:lnTo>
                          <a:lnTo>
                            <a:pt x="1774" y="1795"/>
                          </a:lnTo>
                          <a:lnTo>
                            <a:pt x="1768" y="1799"/>
                          </a:lnTo>
                          <a:lnTo>
                            <a:pt x="1759" y="1801"/>
                          </a:lnTo>
                          <a:lnTo>
                            <a:pt x="1751" y="1801"/>
                          </a:lnTo>
                          <a:lnTo>
                            <a:pt x="1736" y="1792"/>
                          </a:lnTo>
                          <a:lnTo>
                            <a:pt x="1724" y="1783"/>
                          </a:lnTo>
                          <a:lnTo>
                            <a:pt x="1713" y="1771"/>
                          </a:lnTo>
                          <a:lnTo>
                            <a:pt x="1705" y="1759"/>
                          </a:lnTo>
                          <a:lnTo>
                            <a:pt x="1698" y="1745"/>
                          </a:lnTo>
                          <a:lnTo>
                            <a:pt x="1693" y="1731"/>
                          </a:lnTo>
                          <a:lnTo>
                            <a:pt x="1690" y="1715"/>
                          </a:lnTo>
                          <a:lnTo>
                            <a:pt x="1690" y="1700"/>
                          </a:lnTo>
                          <a:lnTo>
                            <a:pt x="1692" y="1679"/>
                          </a:lnTo>
                          <a:lnTo>
                            <a:pt x="1693" y="1658"/>
                          </a:lnTo>
                          <a:lnTo>
                            <a:pt x="1692" y="1637"/>
                          </a:lnTo>
                          <a:lnTo>
                            <a:pt x="1691" y="1616"/>
                          </a:lnTo>
                          <a:lnTo>
                            <a:pt x="1687" y="1595"/>
                          </a:lnTo>
                          <a:lnTo>
                            <a:pt x="1684" y="1574"/>
                          </a:lnTo>
                          <a:lnTo>
                            <a:pt x="1678" y="1553"/>
                          </a:lnTo>
                          <a:lnTo>
                            <a:pt x="1673" y="1534"/>
                          </a:lnTo>
                          <a:lnTo>
                            <a:pt x="1673" y="1529"/>
                          </a:lnTo>
                          <a:lnTo>
                            <a:pt x="1682" y="1535"/>
                          </a:lnTo>
                          <a:lnTo>
                            <a:pt x="1691" y="1542"/>
                          </a:lnTo>
                          <a:lnTo>
                            <a:pt x="1700" y="1548"/>
                          </a:lnTo>
                          <a:lnTo>
                            <a:pt x="1710" y="1555"/>
                          </a:lnTo>
                          <a:lnTo>
                            <a:pt x="1719" y="1560"/>
                          </a:lnTo>
                          <a:lnTo>
                            <a:pt x="1729" y="1565"/>
                          </a:lnTo>
                          <a:lnTo>
                            <a:pt x="1739" y="1569"/>
                          </a:lnTo>
                          <a:lnTo>
                            <a:pt x="1751" y="1573"/>
                          </a:lnTo>
                          <a:lnTo>
                            <a:pt x="1755" y="1572"/>
                          </a:lnTo>
                          <a:lnTo>
                            <a:pt x="1761" y="1573"/>
                          </a:lnTo>
                          <a:lnTo>
                            <a:pt x="1766" y="1572"/>
                          </a:lnTo>
                          <a:lnTo>
                            <a:pt x="1770" y="1568"/>
                          </a:lnTo>
                          <a:lnTo>
                            <a:pt x="1764" y="1561"/>
                          </a:lnTo>
                          <a:lnTo>
                            <a:pt x="1756" y="1557"/>
                          </a:lnTo>
                          <a:lnTo>
                            <a:pt x="1723" y="1538"/>
                          </a:lnTo>
                          <a:lnTo>
                            <a:pt x="1692" y="1517"/>
                          </a:lnTo>
                          <a:lnTo>
                            <a:pt x="1662" y="1494"/>
                          </a:lnTo>
                          <a:lnTo>
                            <a:pt x="1635" y="1470"/>
                          </a:lnTo>
                          <a:lnTo>
                            <a:pt x="1608" y="1443"/>
                          </a:lnTo>
                          <a:lnTo>
                            <a:pt x="1582" y="1415"/>
                          </a:lnTo>
                          <a:lnTo>
                            <a:pt x="1557" y="1386"/>
                          </a:lnTo>
                          <a:lnTo>
                            <a:pt x="1534" y="1358"/>
                          </a:lnTo>
                          <a:lnTo>
                            <a:pt x="1522" y="1341"/>
                          </a:lnTo>
                          <a:lnTo>
                            <a:pt x="1512" y="1324"/>
                          </a:lnTo>
                          <a:lnTo>
                            <a:pt x="1502" y="1306"/>
                          </a:lnTo>
                          <a:lnTo>
                            <a:pt x="1494" y="1289"/>
                          </a:lnTo>
                          <a:lnTo>
                            <a:pt x="1486" y="1270"/>
                          </a:lnTo>
                          <a:lnTo>
                            <a:pt x="1480" y="1251"/>
                          </a:lnTo>
                          <a:lnTo>
                            <a:pt x="1474" y="1232"/>
                          </a:lnTo>
                          <a:lnTo>
                            <a:pt x="1469" y="1214"/>
                          </a:lnTo>
                          <a:lnTo>
                            <a:pt x="1465" y="1210"/>
                          </a:lnTo>
                          <a:lnTo>
                            <a:pt x="1461" y="1207"/>
                          </a:lnTo>
                          <a:lnTo>
                            <a:pt x="1457" y="1205"/>
                          </a:lnTo>
                          <a:lnTo>
                            <a:pt x="1454" y="1207"/>
                          </a:lnTo>
                          <a:lnTo>
                            <a:pt x="1455" y="1219"/>
                          </a:lnTo>
                          <a:lnTo>
                            <a:pt x="1458" y="1233"/>
                          </a:lnTo>
                          <a:lnTo>
                            <a:pt x="1461" y="1247"/>
                          </a:lnTo>
                          <a:lnTo>
                            <a:pt x="1465" y="1261"/>
                          </a:lnTo>
                          <a:lnTo>
                            <a:pt x="1468" y="1274"/>
                          </a:lnTo>
                          <a:lnTo>
                            <a:pt x="1474" y="1288"/>
                          </a:lnTo>
                          <a:lnTo>
                            <a:pt x="1479" y="1301"/>
                          </a:lnTo>
                          <a:lnTo>
                            <a:pt x="1486" y="1315"/>
                          </a:lnTo>
                          <a:lnTo>
                            <a:pt x="1478" y="1312"/>
                          </a:lnTo>
                          <a:lnTo>
                            <a:pt x="1472" y="1310"/>
                          </a:lnTo>
                          <a:lnTo>
                            <a:pt x="1466" y="1307"/>
                          </a:lnTo>
                          <a:lnTo>
                            <a:pt x="1460" y="1305"/>
                          </a:lnTo>
                          <a:lnTo>
                            <a:pt x="1453" y="1302"/>
                          </a:lnTo>
                          <a:lnTo>
                            <a:pt x="1447" y="1300"/>
                          </a:lnTo>
                          <a:lnTo>
                            <a:pt x="1441" y="1299"/>
                          </a:lnTo>
                          <a:lnTo>
                            <a:pt x="1435" y="1299"/>
                          </a:lnTo>
                          <a:lnTo>
                            <a:pt x="1433" y="1302"/>
                          </a:lnTo>
                          <a:lnTo>
                            <a:pt x="1434" y="1307"/>
                          </a:lnTo>
                          <a:lnTo>
                            <a:pt x="1436" y="1312"/>
                          </a:lnTo>
                          <a:lnTo>
                            <a:pt x="1439" y="1317"/>
                          </a:lnTo>
                          <a:lnTo>
                            <a:pt x="1446" y="1321"/>
                          </a:lnTo>
                          <a:lnTo>
                            <a:pt x="1454" y="1326"/>
                          </a:lnTo>
                          <a:lnTo>
                            <a:pt x="1461" y="1330"/>
                          </a:lnTo>
                          <a:lnTo>
                            <a:pt x="1470" y="1334"/>
                          </a:lnTo>
                          <a:lnTo>
                            <a:pt x="1408" y="1348"/>
                          </a:lnTo>
                          <a:lnTo>
                            <a:pt x="1345" y="1363"/>
                          </a:lnTo>
                          <a:lnTo>
                            <a:pt x="1282" y="1375"/>
                          </a:lnTo>
                          <a:lnTo>
                            <a:pt x="1219" y="1387"/>
                          </a:lnTo>
                          <a:lnTo>
                            <a:pt x="1154" y="1394"/>
                          </a:lnTo>
                          <a:lnTo>
                            <a:pt x="1090" y="1400"/>
                          </a:lnTo>
                          <a:lnTo>
                            <a:pt x="1024" y="1402"/>
                          </a:lnTo>
                          <a:lnTo>
                            <a:pt x="958" y="1401"/>
                          </a:lnTo>
                          <a:lnTo>
                            <a:pt x="910" y="1396"/>
                          </a:lnTo>
                          <a:lnTo>
                            <a:pt x="864" y="1389"/>
                          </a:lnTo>
                          <a:lnTo>
                            <a:pt x="819" y="1379"/>
                          </a:lnTo>
                          <a:lnTo>
                            <a:pt x="774" y="1368"/>
                          </a:lnTo>
                          <a:lnTo>
                            <a:pt x="728" y="1354"/>
                          </a:lnTo>
                          <a:lnTo>
                            <a:pt x="685" y="1340"/>
                          </a:lnTo>
                          <a:lnTo>
                            <a:pt x="642" y="1323"/>
                          </a:lnTo>
                          <a:lnTo>
                            <a:pt x="601" y="1307"/>
                          </a:lnTo>
                          <a:lnTo>
                            <a:pt x="587" y="1300"/>
                          </a:lnTo>
                          <a:lnTo>
                            <a:pt x="575" y="1294"/>
                          </a:lnTo>
                          <a:lnTo>
                            <a:pt x="563" y="1287"/>
                          </a:lnTo>
                          <a:lnTo>
                            <a:pt x="552" y="1280"/>
                          </a:lnTo>
                          <a:lnTo>
                            <a:pt x="540" y="1272"/>
                          </a:lnTo>
                          <a:lnTo>
                            <a:pt x="529" y="1265"/>
                          </a:lnTo>
                          <a:lnTo>
                            <a:pt x="518" y="1257"/>
                          </a:lnTo>
                          <a:lnTo>
                            <a:pt x="507" y="1251"/>
                          </a:lnTo>
                          <a:lnTo>
                            <a:pt x="498" y="1208"/>
                          </a:lnTo>
                          <a:lnTo>
                            <a:pt x="502" y="1199"/>
                          </a:lnTo>
                          <a:lnTo>
                            <a:pt x="508" y="1190"/>
                          </a:lnTo>
                          <a:lnTo>
                            <a:pt x="512" y="1181"/>
                          </a:lnTo>
                          <a:lnTo>
                            <a:pt x="518" y="1172"/>
                          </a:lnTo>
                          <a:lnTo>
                            <a:pt x="522" y="1163"/>
                          </a:lnTo>
                          <a:lnTo>
                            <a:pt x="527" y="1154"/>
                          </a:lnTo>
                          <a:lnTo>
                            <a:pt x="531" y="1145"/>
                          </a:lnTo>
                          <a:lnTo>
                            <a:pt x="536" y="1136"/>
                          </a:lnTo>
                          <a:lnTo>
                            <a:pt x="536" y="1132"/>
                          </a:lnTo>
                          <a:lnTo>
                            <a:pt x="535" y="1128"/>
                          </a:lnTo>
                          <a:lnTo>
                            <a:pt x="532" y="1125"/>
                          </a:lnTo>
                          <a:lnTo>
                            <a:pt x="530" y="1124"/>
                          </a:lnTo>
                          <a:lnTo>
                            <a:pt x="524" y="1125"/>
                          </a:lnTo>
                          <a:lnTo>
                            <a:pt x="519" y="1127"/>
                          </a:lnTo>
                          <a:lnTo>
                            <a:pt x="493" y="1179"/>
                          </a:lnTo>
                          <a:lnTo>
                            <a:pt x="492" y="1171"/>
                          </a:lnTo>
                          <a:lnTo>
                            <a:pt x="491" y="1164"/>
                          </a:lnTo>
                          <a:lnTo>
                            <a:pt x="491" y="1156"/>
                          </a:lnTo>
                          <a:lnTo>
                            <a:pt x="491" y="1149"/>
                          </a:lnTo>
                          <a:lnTo>
                            <a:pt x="491" y="1141"/>
                          </a:lnTo>
                          <a:lnTo>
                            <a:pt x="491" y="1134"/>
                          </a:lnTo>
                          <a:lnTo>
                            <a:pt x="492" y="1127"/>
                          </a:lnTo>
                          <a:lnTo>
                            <a:pt x="493" y="1120"/>
                          </a:lnTo>
                          <a:lnTo>
                            <a:pt x="489" y="1115"/>
                          </a:lnTo>
                          <a:lnTo>
                            <a:pt x="484" y="1115"/>
                          </a:lnTo>
                          <a:lnTo>
                            <a:pt x="479" y="1116"/>
                          </a:lnTo>
                          <a:lnTo>
                            <a:pt x="474" y="1117"/>
                          </a:lnTo>
                          <a:lnTo>
                            <a:pt x="470" y="1135"/>
                          </a:lnTo>
                          <a:lnTo>
                            <a:pt x="469" y="1153"/>
                          </a:lnTo>
                          <a:lnTo>
                            <a:pt x="469" y="1172"/>
                          </a:lnTo>
                          <a:lnTo>
                            <a:pt x="472" y="1191"/>
                          </a:lnTo>
                          <a:lnTo>
                            <a:pt x="474" y="1209"/>
                          </a:lnTo>
                          <a:lnTo>
                            <a:pt x="478" y="1227"/>
                          </a:lnTo>
                          <a:lnTo>
                            <a:pt x="483" y="1246"/>
                          </a:lnTo>
                          <a:lnTo>
                            <a:pt x="488" y="1265"/>
                          </a:lnTo>
                          <a:lnTo>
                            <a:pt x="497" y="1293"/>
                          </a:lnTo>
                          <a:lnTo>
                            <a:pt x="508" y="1320"/>
                          </a:lnTo>
                          <a:lnTo>
                            <a:pt x="520" y="1346"/>
                          </a:lnTo>
                          <a:lnTo>
                            <a:pt x="533" y="1371"/>
                          </a:lnTo>
                          <a:lnTo>
                            <a:pt x="547" y="1394"/>
                          </a:lnTo>
                          <a:lnTo>
                            <a:pt x="564" y="1417"/>
                          </a:lnTo>
                          <a:lnTo>
                            <a:pt x="582" y="1441"/>
                          </a:lnTo>
                          <a:lnTo>
                            <a:pt x="604" y="1464"/>
                          </a:lnTo>
                          <a:lnTo>
                            <a:pt x="619" y="1472"/>
                          </a:lnTo>
                          <a:lnTo>
                            <a:pt x="635" y="1481"/>
                          </a:lnTo>
                          <a:lnTo>
                            <a:pt x="651" y="1489"/>
                          </a:lnTo>
                          <a:lnTo>
                            <a:pt x="669" y="1497"/>
                          </a:lnTo>
                          <a:lnTo>
                            <a:pt x="686" y="1504"/>
                          </a:lnTo>
                          <a:lnTo>
                            <a:pt x="703" y="1511"/>
                          </a:lnTo>
                          <a:lnTo>
                            <a:pt x="720" y="1519"/>
                          </a:lnTo>
                          <a:lnTo>
                            <a:pt x="738" y="1528"/>
                          </a:lnTo>
                          <a:lnTo>
                            <a:pt x="746" y="1531"/>
                          </a:lnTo>
                          <a:lnTo>
                            <a:pt x="755" y="1537"/>
                          </a:lnTo>
                          <a:lnTo>
                            <a:pt x="763" y="1543"/>
                          </a:lnTo>
                          <a:lnTo>
                            <a:pt x="773" y="1550"/>
                          </a:lnTo>
                          <a:lnTo>
                            <a:pt x="781" y="1556"/>
                          </a:lnTo>
                          <a:lnTo>
                            <a:pt x="789" y="1562"/>
                          </a:lnTo>
                          <a:lnTo>
                            <a:pt x="798" y="1565"/>
                          </a:lnTo>
                          <a:lnTo>
                            <a:pt x="809" y="1568"/>
                          </a:lnTo>
                          <a:lnTo>
                            <a:pt x="817" y="1573"/>
                          </a:lnTo>
                          <a:lnTo>
                            <a:pt x="826" y="1582"/>
                          </a:lnTo>
                          <a:lnTo>
                            <a:pt x="832" y="1590"/>
                          </a:lnTo>
                          <a:lnTo>
                            <a:pt x="838" y="1599"/>
                          </a:lnTo>
                          <a:lnTo>
                            <a:pt x="838" y="1605"/>
                          </a:lnTo>
                          <a:lnTo>
                            <a:pt x="838" y="1611"/>
                          </a:lnTo>
                          <a:lnTo>
                            <a:pt x="836" y="1617"/>
                          </a:lnTo>
                          <a:lnTo>
                            <a:pt x="834" y="1623"/>
                          </a:lnTo>
                          <a:lnTo>
                            <a:pt x="829" y="1628"/>
                          </a:lnTo>
                          <a:lnTo>
                            <a:pt x="825" y="1633"/>
                          </a:lnTo>
                          <a:lnTo>
                            <a:pt x="819" y="1638"/>
                          </a:lnTo>
                          <a:lnTo>
                            <a:pt x="814" y="1643"/>
                          </a:lnTo>
                          <a:lnTo>
                            <a:pt x="803" y="1650"/>
                          </a:lnTo>
                          <a:lnTo>
                            <a:pt x="792" y="1655"/>
                          </a:lnTo>
                          <a:lnTo>
                            <a:pt x="780" y="1657"/>
                          </a:lnTo>
                          <a:lnTo>
                            <a:pt x="767" y="1658"/>
                          </a:lnTo>
                          <a:lnTo>
                            <a:pt x="754" y="1655"/>
                          </a:lnTo>
                          <a:lnTo>
                            <a:pt x="741" y="1653"/>
                          </a:lnTo>
                          <a:lnTo>
                            <a:pt x="729" y="1650"/>
                          </a:lnTo>
                          <a:lnTo>
                            <a:pt x="718" y="1648"/>
                          </a:lnTo>
                          <a:lnTo>
                            <a:pt x="707" y="1635"/>
                          </a:lnTo>
                          <a:lnTo>
                            <a:pt x="697" y="1622"/>
                          </a:lnTo>
                          <a:lnTo>
                            <a:pt x="686" y="1609"/>
                          </a:lnTo>
                          <a:lnTo>
                            <a:pt x="677" y="1596"/>
                          </a:lnTo>
                          <a:lnTo>
                            <a:pt x="668" y="1582"/>
                          </a:lnTo>
                          <a:lnTo>
                            <a:pt x="660" y="1569"/>
                          </a:lnTo>
                          <a:lnTo>
                            <a:pt x="653" y="1554"/>
                          </a:lnTo>
                          <a:lnTo>
                            <a:pt x="648" y="1539"/>
                          </a:lnTo>
                          <a:lnTo>
                            <a:pt x="642" y="1540"/>
                          </a:lnTo>
                          <a:lnTo>
                            <a:pt x="636" y="1540"/>
                          </a:lnTo>
                          <a:lnTo>
                            <a:pt x="630" y="1542"/>
                          </a:lnTo>
                          <a:lnTo>
                            <a:pt x="628" y="1547"/>
                          </a:lnTo>
                          <a:lnTo>
                            <a:pt x="636" y="1572"/>
                          </a:lnTo>
                          <a:lnTo>
                            <a:pt x="650" y="1597"/>
                          </a:lnTo>
                          <a:lnTo>
                            <a:pt x="667" y="1621"/>
                          </a:lnTo>
                          <a:lnTo>
                            <a:pt x="685" y="1645"/>
                          </a:lnTo>
                          <a:lnTo>
                            <a:pt x="703" y="1667"/>
                          </a:lnTo>
                          <a:lnTo>
                            <a:pt x="720" y="1690"/>
                          </a:lnTo>
                          <a:lnTo>
                            <a:pt x="735" y="1713"/>
                          </a:lnTo>
                          <a:lnTo>
                            <a:pt x="747" y="1737"/>
                          </a:lnTo>
                          <a:lnTo>
                            <a:pt x="746" y="1746"/>
                          </a:lnTo>
                          <a:lnTo>
                            <a:pt x="746" y="1756"/>
                          </a:lnTo>
                          <a:lnTo>
                            <a:pt x="745" y="1765"/>
                          </a:lnTo>
                          <a:lnTo>
                            <a:pt x="744" y="1776"/>
                          </a:lnTo>
                          <a:lnTo>
                            <a:pt x="741" y="1785"/>
                          </a:lnTo>
                          <a:lnTo>
                            <a:pt x="738" y="1795"/>
                          </a:lnTo>
                          <a:lnTo>
                            <a:pt x="733" y="1803"/>
                          </a:lnTo>
                          <a:lnTo>
                            <a:pt x="727" y="1812"/>
                          </a:lnTo>
                          <a:lnTo>
                            <a:pt x="720" y="1816"/>
                          </a:lnTo>
                          <a:lnTo>
                            <a:pt x="714" y="1821"/>
                          </a:lnTo>
                          <a:lnTo>
                            <a:pt x="707" y="1825"/>
                          </a:lnTo>
                          <a:lnTo>
                            <a:pt x="701" y="1830"/>
                          </a:lnTo>
                          <a:lnTo>
                            <a:pt x="693" y="1833"/>
                          </a:lnTo>
                          <a:lnTo>
                            <a:pt x="686" y="1836"/>
                          </a:lnTo>
                          <a:lnTo>
                            <a:pt x="678" y="1837"/>
                          </a:lnTo>
                          <a:lnTo>
                            <a:pt x="670" y="1837"/>
                          </a:lnTo>
                          <a:lnTo>
                            <a:pt x="656" y="1829"/>
                          </a:lnTo>
                          <a:lnTo>
                            <a:pt x="643" y="1821"/>
                          </a:lnTo>
                          <a:lnTo>
                            <a:pt x="631" y="1811"/>
                          </a:lnTo>
                          <a:lnTo>
                            <a:pt x="621" y="1801"/>
                          </a:lnTo>
                          <a:lnTo>
                            <a:pt x="611" y="1789"/>
                          </a:lnTo>
                          <a:lnTo>
                            <a:pt x="603" y="1777"/>
                          </a:lnTo>
                          <a:lnTo>
                            <a:pt x="597" y="1763"/>
                          </a:lnTo>
                          <a:lnTo>
                            <a:pt x="595" y="1750"/>
                          </a:lnTo>
                          <a:lnTo>
                            <a:pt x="591" y="1736"/>
                          </a:lnTo>
                          <a:lnTo>
                            <a:pt x="588" y="1723"/>
                          </a:lnTo>
                          <a:lnTo>
                            <a:pt x="584" y="1709"/>
                          </a:lnTo>
                          <a:lnTo>
                            <a:pt x="582" y="1696"/>
                          </a:lnTo>
                          <a:lnTo>
                            <a:pt x="580" y="1682"/>
                          </a:lnTo>
                          <a:lnTo>
                            <a:pt x="580" y="1669"/>
                          </a:lnTo>
                          <a:lnTo>
                            <a:pt x="582" y="1655"/>
                          </a:lnTo>
                          <a:lnTo>
                            <a:pt x="588" y="1642"/>
                          </a:lnTo>
                          <a:lnTo>
                            <a:pt x="585" y="1639"/>
                          </a:lnTo>
                          <a:lnTo>
                            <a:pt x="586" y="1637"/>
                          </a:lnTo>
                          <a:lnTo>
                            <a:pt x="588" y="1634"/>
                          </a:lnTo>
                          <a:lnTo>
                            <a:pt x="588" y="1632"/>
                          </a:lnTo>
                          <a:lnTo>
                            <a:pt x="578" y="1627"/>
                          </a:lnTo>
                          <a:lnTo>
                            <a:pt x="568" y="1631"/>
                          </a:lnTo>
                          <a:lnTo>
                            <a:pt x="559" y="1648"/>
                          </a:lnTo>
                          <a:lnTo>
                            <a:pt x="554" y="1641"/>
                          </a:lnTo>
                          <a:lnTo>
                            <a:pt x="550" y="1634"/>
                          </a:lnTo>
                          <a:lnTo>
                            <a:pt x="544" y="1628"/>
                          </a:lnTo>
                          <a:lnTo>
                            <a:pt x="538" y="1623"/>
                          </a:lnTo>
                          <a:lnTo>
                            <a:pt x="531" y="1617"/>
                          </a:lnTo>
                          <a:lnTo>
                            <a:pt x="524" y="1613"/>
                          </a:lnTo>
                          <a:lnTo>
                            <a:pt x="517" y="1610"/>
                          </a:lnTo>
                          <a:lnTo>
                            <a:pt x="510" y="1610"/>
                          </a:lnTo>
                          <a:lnTo>
                            <a:pt x="501" y="1609"/>
                          </a:lnTo>
                          <a:lnTo>
                            <a:pt x="492" y="1610"/>
                          </a:lnTo>
                          <a:lnTo>
                            <a:pt x="484" y="1612"/>
                          </a:lnTo>
                          <a:lnTo>
                            <a:pt x="477" y="1615"/>
                          </a:lnTo>
                          <a:lnTo>
                            <a:pt x="469" y="1618"/>
                          </a:lnTo>
                          <a:lnTo>
                            <a:pt x="462" y="1621"/>
                          </a:lnTo>
                          <a:lnTo>
                            <a:pt x="454" y="1624"/>
                          </a:lnTo>
                          <a:lnTo>
                            <a:pt x="448" y="1627"/>
                          </a:lnTo>
                          <a:lnTo>
                            <a:pt x="446" y="1632"/>
                          </a:lnTo>
                          <a:lnTo>
                            <a:pt x="433" y="1641"/>
                          </a:lnTo>
                          <a:lnTo>
                            <a:pt x="422" y="1652"/>
                          </a:lnTo>
                          <a:lnTo>
                            <a:pt x="411" y="1664"/>
                          </a:lnTo>
                          <a:lnTo>
                            <a:pt x="401" y="1677"/>
                          </a:lnTo>
                          <a:lnTo>
                            <a:pt x="390" y="1689"/>
                          </a:lnTo>
                          <a:lnTo>
                            <a:pt x="379" y="1702"/>
                          </a:lnTo>
                          <a:lnTo>
                            <a:pt x="366" y="1713"/>
                          </a:lnTo>
                          <a:lnTo>
                            <a:pt x="354" y="1724"/>
                          </a:lnTo>
                          <a:lnTo>
                            <a:pt x="347" y="1724"/>
                          </a:lnTo>
                          <a:lnTo>
                            <a:pt x="341" y="1723"/>
                          </a:lnTo>
                          <a:lnTo>
                            <a:pt x="335" y="1720"/>
                          </a:lnTo>
                          <a:lnTo>
                            <a:pt x="332" y="1716"/>
                          </a:lnTo>
                          <a:lnTo>
                            <a:pt x="326" y="1703"/>
                          </a:lnTo>
                          <a:lnTo>
                            <a:pt x="323" y="1691"/>
                          </a:lnTo>
                          <a:lnTo>
                            <a:pt x="322" y="1679"/>
                          </a:lnTo>
                          <a:lnTo>
                            <a:pt x="324" y="1667"/>
                          </a:lnTo>
                          <a:lnTo>
                            <a:pt x="326" y="1654"/>
                          </a:lnTo>
                          <a:lnTo>
                            <a:pt x="330" y="1642"/>
                          </a:lnTo>
                          <a:lnTo>
                            <a:pt x="334" y="1631"/>
                          </a:lnTo>
                          <a:lnTo>
                            <a:pt x="340" y="1622"/>
                          </a:lnTo>
                          <a:lnTo>
                            <a:pt x="346" y="1609"/>
                          </a:lnTo>
                          <a:lnTo>
                            <a:pt x="352" y="1597"/>
                          </a:lnTo>
                          <a:lnTo>
                            <a:pt x="358" y="1585"/>
                          </a:lnTo>
                          <a:lnTo>
                            <a:pt x="365" y="1573"/>
                          </a:lnTo>
                          <a:lnTo>
                            <a:pt x="372" y="1561"/>
                          </a:lnTo>
                          <a:lnTo>
                            <a:pt x="379" y="1549"/>
                          </a:lnTo>
                          <a:lnTo>
                            <a:pt x="386" y="1537"/>
                          </a:lnTo>
                          <a:lnTo>
                            <a:pt x="394" y="1526"/>
                          </a:lnTo>
                          <a:lnTo>
                            <a:pt x="396" y="1509"/>
                          </a:lnTo>
                          <a:lnTo>
                            <a:pt x="397" y="1493"/>
                          </a:lnTo>
                          <a:lnTo>
                            <a:pt x="397" y="1476"/>
                          </a:lnTo>
                          <a:lnTo>
                            <a:pt x="395" y="1461"/>
                          </a:lnTo>
                          <a:lnTo>
                            <a:pt x="391" y="1446"/>
                          </a:lnTo>
                          <a:lnTo>
                            <a:pt x="385" y="1430"/>
                          </a:lnTo>
                          <a:lnTo>
                            <a:pt x="378" y="1415"/>
                          </a:lnTo>
                          <a:lnTo>
                            <a:pt x="370" y="1402"/>
                          </a:lnTo>
                          <a:lnTo>
                            <a:pt x="355" y="1370"/>
                          </a:lnTo>
                          <a:lnTo>
                            <a:pt x="342" y="1338"/>
                          </a:lnTo>
                          <a:lnTo>
                            <a:pt x="330" y="1304"/>
                          </a:lnTo>
                          <a:lnTo>
                            <a:pt x="322" y="1271"/>
                          </a:lnTo>
                          <a:lnTo>
                            <a:pt x="315" y="1235"/>
                          </a:lnTo>
                          <a:lnTo>
                            <a:pt x="312" y="1200"/>
                          </a:lnTo>
                          <a:lnTo>
                            <a:pt x="311" y="1164"/>
                          </a:lnTo>
                          <a:lnTo>
                            <a:pt x="314" y="1128"/>
                          </a:lnTo>
                          <a:lnTo>
                            <a:pt x="314" y="1121"/>
                          </a:lnTo>
                          <a:lnTo>
                            <a:pt x="316" y="1114"/>
                          </a:lnTo>
                          <a:lnTo>
                            <a:pt x="318" y="1107"/>
                          </a:lnTo>
                          <a:lnTo>
                            <a:pt x="321" y="1101"/>
                          </a:lnTo>
                          <a:lnTo>
                            <a:pt x="323" y="1094"/>
                          </a:lnTo>
                          <a:lnTo>
                            <a:pt x="326" y="1087"/>
                          </a:lnTo>
                          <a:lnTo>
                            <a:pt x="329" y="1081"/>
                          </a:lnTo>
                          <a:lnTo>
                            <a:pt x="332" y="1075"/>
                          </a:lnTo>
                          <a:lnTo>
                            <a:pt x="326" y="1070"/>
                          </a:lnTo>
                          <a:lnTo>
                            <a:pt x="321" y="1069"/>
                          </a:lnTo>
                          <a:lnTo>
                            <a:pt x="314" y="1070"/>
                          </a:lnTo>
                          <a:lnTo>
                            <a:pt x="308" y="1073"/>
                          </a:lnTo>
                          <a:lnTo>
                            <a:pt x="294" y="1115"/>
                          </a:lnTo>
                          <a:lnTo>
                            <a:pt x="291" y="1103"/>
                          </a:lnTo>
                          <a:lnTo>
                            <a:pt x="288" y="1092"/>
                          </a:lnTo>
                          <a:lnTo>
                            <a:pt x="285" y="1081"/>
                          </a:lnTo>
                          <a:lnTo>
                            <a:pt x="283" y="1070"/>
                          </a:lnTo>
                          <a:lnTo>
                            <a:pt x="280" y="1058"/>
                          </a:lnTo>
                          <a:lnTo>
                            <a:pt x="279" y="1048"/>
                          </a:lnTo>
                          <a:lnTo>
                            <a:pt x="279" y="1036"/>
                          </a:lnTo>
                          <a:lnTo>
                            <a:pt x="280" y="1026"/>
                          </a:lnTo>
                          <a:lnTo>
                            <a:pt x="275" y="1022"/>
                          </a:lnTo>
                          <a:lnTo>
                            <a:pt x="270" y="1022"/>
                          </a:lnTo>
                          <a:lnTo>
                            <a:pt x="265" y="1023"/>
                          </a:lnTo>
                          <a:lnTo>
                            <a:pt x="261" y="1025"/>
                          </a:lnTo>
                          <a:lnTo>
                            <a:pt x="255" y="1032"/>
                          </a:lnTo>
                          <a:lnTo>
                            <a:pt x="256" y="1043"/>
                          </a:lnTo>
                          <a:lnTo>
                            <a:pt x="258" y="1055"/>
                          </a:lnTo>
                          <a:lnTo>
                            <a:pt x="259" y="1067"/>
                          </a:lnTo>
                          <a:lnTo>
                            <a:pt x="262" y="1080"/>
                          </a:lnTo>
                          <a:lnTo>
                            <a:pt x="264" y="1091"/>
                          </a:lnTo>
                          <a:lnTo>
                            <a:pt x="267" y="1103"/>
                          </a:lnTo>
                          <a:lnTo>
                            <a:pt x="270" y="1115"/>
                          </a:lnTo>
                          <a:lnTo>
                            <a:pt x="276" y="1127"/>
                          </a:lnTo>
                          <a:lnTo>
                            <a:pt x="279" y="1129"/>
                          </a:lnTo>
                          <a:lnTo>
                            <a:pt x="283" y="1132"/>
                          </a:lnTo>
                          <a:lnTo>
                            <a:pt x="286" y="1134"/>
                          </a:lnTo>
                          <a:lnTo>
                            <a:pt x="290" y="1134"/>
                          </a:lnTo>
                          <a:lnTo>
                            <a:pt x="290" y="1142"/>
                          </a:lnTo>
                          <a:lnTo>
                            <a:pt x="280" y="1132"/>
                          </a:lnTo>
                          <a:lnTo>
                            <a:pt x="270" y="1123"/>
                          </a:lnTo>
                          <a:lnTo>
                            <a:pt x="260" y="1114"/>
                          </a:lnTo>
                          <a:lnTo>
                            <a:pt x="250" y="1105"/>
                          </a:lnTo>
                          <a:lnTo>
                            <a:pt x="240" y="1096"/>
                          </a:lnTo>
                          <a:lnTo>
                            <a:pt x="230" y="1087"/>
                          </a:lnTo>
                          <a:lnTo>
                            <a:pt x="221" y="1078"/>
                          </a:lnTo>
                          <a:lnTo>
                            <a:pt x="213" y="1071"/>
                          </a:lnTo>
                          <a:lnTo>
                            <a:pt x="214" y="1068"/>
                          </a:lnTo>
                          <a:lnTo>
                            <a:pt x="204" y="1060"/>
                          </a:lnTo>
                          <a:lnTo>
                            <a:pt x="196" y="1053"/>
                          </a:lnTo>
                          <a:lnTo>
                            <a:pt x="189" y="1046"/>
                          </a:lnTo>
                          <a:lnTo>
                            <a:pt x="182" y="1040"/>
                          </a:lnTo>
                          <a:lnTo>
                            <a:pt x="175" y="1033"/>
                          </a:lnTo>
                          <a:lnTo>
                            <a:pt x="168" y="1027"/>
                          </a:lnTo>
                          <a:lnTo>
                            <a:pt x="161" y="1020"/>
                          </a:lnTo>
                          <a:lnTo>
                            <a:pt x="153" y="1013"/>
                          </a:lnTo>
                          <a:lnTo>
                            <a:pt x="135" y="996"/>
                          </a:lnTo>
                          <a:lnTo>
                            <a:pt x="121" y="979"/>
                          </a:lnTo>
                          <a:lnTo>
                            <a:pt x="108" y="961"/>
                          </a:lnTo>
                          <a:lnTo>
                            <a:pt x="97" y="944"/>
                          </a:lnTo>
                          <a:lnTo>
                            <a:pt x="85" y="925"/>
                          </a:lnTo>
                          <a:lnTo>
                            <a:pt x="74" y="906"/>
                          </a:lnTo>
                          <a:lnTo>
                            <a:pt x="62" y="887"/>
                          </a:lnTo>
                          <a:lnTo>
                            <a:pt x="50" y="868"/>
                          </a:lnTo>
                          <a:lnTo>
                            <a:pt x="34" y="832"/>
                          </a:lnTo>
                          <a:lnTo>
                            <a:pt x="22" y="797"/>
                          </a:lnTo>
                          <a:lnTo>
                            <a:pt x="11" y="761"/>
                          </a:lnTo>
                          <a:lnTo>
                            <a:pt x="4" y="725"/>
                          </a:lnTo>
                          <a:lnTo>
                            <a:pt x="0" y="688"/>
                          </a:lnTo>
                          <a:lnTo>
                            <a:pt x="0" y="651"/>
                          </a:lnTo>
                          <a:lnTo>
                            <a:pt x="4" y="613"/>
                          </a:lnTo>
                          <a:lnTo>
                            <a:pt x="15" y="575"/>
                          </a:lnTo>
                          <a:lnTo>
                            <a:pt x="20" y="552"/>
                          </a:lnTo>
                          <a:lnTo>
                            <a:pt x="28" y="530"/>
                          </a:lnTo>
                          <a:lnTo>
                            <a:pt x="36" y="509"/>
                          </a:lnTo>
                          <a:lnTo>
                            <a:pt x="46" y="489"/>
                          </a:lnTo>
                          <a:lnTo>
                            <a:pt x="56" y="468"/>
                          </a:lnTo>
                          <a:lnTo>
                            <a:pt x="69" y="448"/>
                          </a:lnTo>
                          <a:lnTo>
                            <a:pt x="81" y="427"/>
                          </a:lnTo>
                          <a:lnTo>
                            <a:pt x="95" y="408"/>
                          </a:lnTo>
                          <a:close/>
                        </a:path>
                      </a:pathLst>
                    </a:custGeom>
                    <a:solidFill>
                      <a:srgbClr val="6BFFA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2085" y="3462"/>
                      <a:ext cx="238" cy="137"/>
                    </a:xfrm>
                    <a:custGeom>
                      <a:avLst/>
                      <a:gdLst>
                        <a:gd name="T0" fmla="*/ 115 w 477"/>
                        <a:gd name="T1" fmla="*/ 22 h 274"/>
                        <a:gd name="T2" fmla="*/ 155 w 477"/>
                        <a:gd name="T3" fmla="*/ 54 h 274"/>
                        <a:gd name="T4" fmla="*/ 201 w 477"/>
                        <a:gd name="T5" fmla="*/ 81 h 274"/>
                        <a:gd name="T6" fmla="*/ 209 w 477"/>
                        <a:gd name="T7" fmla="*/ 78 h 274"/>
                        <a:gd name="T8" fmla="*/ 196 w 477"/>
                        <a:gd name="T9" fmla="*/ 66 h 274"/>
                        <a:gd name="T10" fmla="*/ 189 w 477"/>
                        <a:gd name="T11" fmla="*/ 51 h 274"/>
                        <a:gd name="T12" fmla="*/ 229 w 477"/>
                        <a:gd name="T13" fmla="*/ 62 h 274"/>
                        <a:gd name="T14" fmla="*/ 273 w 477"/>
                        <a:gd name="T15" fmla="*/ 70 h 274"/>
                        <a:gd name="T16" fmla="*/ 334 w 477"/>
                        <a:gd name="T17" fmla="*/ 65 h 274"/>
                        <a:gd name="T18" fmla="*/ 402 w 477"/>
                        <a:gd name="T19" fmla="*/ 58 h 274"/>
                        <a:gd name="T20" fmla="*/ 468 w 477"/>
                        <a:gd name="T21" fmla="*/ 70 h 274"/>
                        <a:gd name="T22" fmla="*/ 476 w 477"/>
                        <a:gd name="T23" fmla="*/ 86 h 274"/>
                        <a:gd name="T24" fmla="*/ 460 w 477"/>
                        <a:gd name="T25" fmla="*/ 120 h 274"/>
                        <a:gd name="T26" fmla="*/ 420 w 477"/>
                        <a:gd name="T27" fmla="*/ 147 h 274"/>
                        <a:gd name="T28" fmla="*/ 375 w 477"/>
                        <a:gd name="T29" fmla="*/ 166 h 274"/>
                        <a:gd name="T30" fmla="*/ 344 w 477"/>
                        <a:gd name="T31" fmla="*/ 159 h 274"/>
                        <a:gd name="T32" fmla="*/ 302 w 477"/>
                        <a:gd name="T33" fmla="*/ 141 h 274"/>
                        <a:gd name="T34" fmla="*/ 269 w 477"/>
                        <a:gd name="T35" fmla="*/ 115 h 274"/>
                        <a:gd name="T36" fmla="*/ 267 w 477"/>
                        <a:gd name="T37" fmla="*/ 106 h 274"/>
                        <a:gd name="T38" fmla="*/ 248 w 477"/>
                        <a:gd name="T39" fmla="*/ 105 h 274"/>
                        <a:gd name="T40" fmla="*/ 251 w 477"/>
                        <a:gd name="T41" fmla="*/ 125 h 274"/>
                        <a:gd name="T42" fmla="*/ 266 w 477"/>
                        <a:gd name="T43" fmla="*/ 140 h 274"/>
                        <a:gd name="T44" fmla="*/ 292 w 477"/>
                        <a:gd name="T45" fmla="*/ 158 h 274"/>
                        <a:gd name="T46" fmla="*/ 345 w 477"/>
                        <a:gd name="T47" fmla="*/ 181 h 274"/>
                        <a:gd name="T48" fmla="*/ 396 w 477"/>
                        <a:gd name="T49" fmla="*/ 202 h 274"/>
                        <a:gd name="T50" fmla="*/ 421 w 477"/>
                        <a:gd name="T51" fmla="*/ 220 h 274"/>
                        <a:gd name="T52" fmla="*/ 425 w 477"/>
                        <a:gd name="T53" fmla="*/ 239 h 274"/>
                        <a:gd name="T54" fmla="*/ 406 w 477"/>
                        <a:gd name="T55" fmla="*/ 256 h 274"/>
                        <a:gd name="T56" fmla="*/ 320 w 477"/>
                        <a:gd name="T57" fmla="*/ 268 h 274"/>
                        <a:gd name="T58" fmla="*/ 301 w 477"/>
                        <a:gd name="T59" fmla="*/ 264 h 274"/>
                        <a:gd name="T60" fmla="*/ 283 w 477"/>
                        <a:gd name="T61" fmla="*/ 262 h 274"/>
                        <a:gd name="T62" fmla="*/ 262 w 477"/>
                        <a:gd name="T63" fmla="*/ 259 h 274"/>
                        <a:gd name="T64" fmla="*/ 242 w 477"/>
                        <a:gd name="T65" fmla="*/ 259 h 274"/>
                        <a:gd name="T66" fmla="*/ 223 w 477"/>
                        <a:gd name="T67" fmla="*/ 250 h 274"/>
                        <a:gd name="T68" fmla="*/ 199 w 477"/>
                        <a:gd name="T69" fmla="*/ 239 h 274"/>
                        <a:gd name="T70" fmla="*/ 192 w 477"/>
                        <a:gd name="T71" fmla="*/ 213 h 274"/>
                        <a:gd name="T72" fmla="*/ 175 w 477"/>
                        <a:gd name="T73" fmla="*/ 213 h 274"/>
                        <a:gd name="T74" fmla="*/ 178 w 477"/>
                        <a:gd name="T75" fmla="*/ 234 h 274"/>
                        <a:gd name="T76" fmla="*/ 177 w 477"/>
                        <a:gd name="T77" fmla="*/ 256 h 274"/>
                        <a:gd name="T78" fmla="*/ 123 w 477"/>
                        <a:gd name="T79" fmla="*/ 250 h 274"/>
                        <a:gd name="T80" fmla="*/ 75 w 477"/>
                        <a:gd name="T81" fmla="*/ 239 h 274"/>
                        <a:gd name="T82" fmla="*/ 48 w 477"/>
                        <a:gd name="T83" fmla="*/ 219 h 274"/>
                        <a:gd name="T84" fmla="*/ 60 w 477"/>
                        <a:gd name="T85" fmla="*/ 191 h 274"/>
                        <a:gd name="T86" fmla="*/ 65 w 477"/>
                        <a:gd name="T87" fmla="*/ 158 h 274"/>
                        <a:gd name="T88" fmla="*/ 81 w 477"/>
                        <a:gd name="T89" fmla="*/ 166 h 274"/>
                        <a:gd name="T90" fmla="*/ 95 w 477"/>
                        <a:gd name="T91" fmla="*/ 174 h 274"/>
                        <a:gd name="T92" fmla="*/ 101 w 477"/>
                        <a:gd name="T93" fmla="*/ 167 h 274"/>
                        <a:gd name="T94" fmla="*/ 85 w 477"/>
                        <a:gd name="T95" fmla="*/ 143 h 274"/>
                        <a:gd name="T96" fmla="*/ 50 w 477"/>
                        <a:gd name="T97" fmla="*/ 99 h 274"/>
                        <a:gd name="T98" fmla="*/ 13 w 477"/>
                        <a:gd name="T99" fmla="*/ 57 h 274"/>
                        <a:gd name="T100" fmla="*/ 22 w 477"/>
                        <a:gd name="T101" fmla="*/ 35 h 274"/>
                        <a:gd name="T102" fmla="*/ 55 w 477"/>
                        <a:gd name="T103" fmla="*/ 16 h 274"/>
                        <a:gd name="T104" fmla="*/ 90 w 477"/>
                        <a:gd name="T105" fmla="*/ 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477" h="274">
                          <a:moveTo>
                            <a:pt x="90" y="0"/>
                          </a:moveTo>
                          <a:lnTo>
                            <a:pt x="102" y="11"/>
                          </a:lnTo>
                          <a:lnTo>
                            <a:pt x="115" y="22"/>
                          </a:lnTo>
                          <a:lnTo>
                            <a:pt x="128" y="33"/>
                          </a:lnTo>
                          <a:lnTo>
                            <a:pt x="142" y="44"/>
                          </a:lnTo>
                          <a:lnTo>
                            <a:pt x="155" y="54"/>
                          </a:lnTo>
                          <a:lnTo>
                            <a:pt x="171" y="64"/>
                          </a:lnTo>
                          <a:lnTo>
                            <a:pt x="186" y="72"/>
                          </a:lnTo>
                          <a:lnTo>
                            <a:pt x="201" y="81"/>
                          </a:lnTo>
                          <a:lnTo>
                            <a:pt x="204" y="81"/>
                          </a:lnTo>
                          <a:lnTo>
                            <a:pt x="207" y="81"/>
                          </a:lnTo>
                          <a:lnTo>
                            <a:pt x="209" y="78"/>
                          </a:lnTo>
                          <a:lnTo>
                            <a:pt x="208" y="75"/>
                          </a:lnTo>
                          <a:lnTo>
                            <a:pt x="202" y="71"/>
                          </a:lnTo>
                          <a:lnTo>
                            <a:pt x="196" y="66"/>
                          </a:lnTo>
                          <a:lnTo>
                            <a:pt x="199" y="63"/>
                          </a:lnTo>
                          <a:lnTo>
                            <a:pt x="177" y="49"/>
                          </a:lnTo>
                          <a:lnTo>
                            <a:pt x="189" y="51"/>
                          </a:lnTo>
                          <a:lnTo>
                            <a:pt x="201" y="54"/>
                          </a:lnTo>
                          <a:lnTo>
                            <a:pt x="214" y="57"/>
                          </a:lnTo>
                          <a:lnTo>
                            <a:pt x="229" y="62"/>
                          </a:lnTo>
                          <a:lnTo>
                            <a:pt x="243" y="65"/>
                          </a:lnTo>
                          <a:lnTo>
                            <a:pt x="258" y="69"/>
                          </a:lnTo>
                          <a:lnTo>
                            <a:pt x="273" y="70"/>
                          </a:lnTo>
                          <a:lnTo>
                            <a:pt x="289" y="70"/>
                          </a:lnTo>
                          <a:lnTo>
                            <a:pt x="311" y="67"/>
                          </a:lnTo>
                          <a:lnTo>
                            <a:pt x="334" y="65"/>
                          </a:lnTo>
                          <a:lnTo>
                            <a:pt x="356" y="62"/>
                          </a:lnTo>
                          <a:lnTo>
                            <a:pt x="380" y="60"/>
                          </a:lnTo>
                          <a:lnTo>
                            <a:pt x="402" y="58"/>
                          </a:lnTo>
                          <a:lnTo>
                            <a:pt x="424" y="60"/>
                          </a:lnTo>
                          <a:lnTo>
                            <a:pt x="446" y="63"/>
                          </a:lnTo>
                          <a:lnTo>
                            <a:pt x="468" y="70"/>
                          </a:lnTo>
                          <a:lnTo>
                            <a:pt x="472" y="74"/>
                          </a:lnTo>
                          <a:lnTo>
                            <a:pt x="475" y="80"/>
                          </a:lnTo>
                          <a:lnTo>
                            <a:pt x="476" y="86"/>
                          </a:lnTo>
                          <a:lnTo>
                            <a:pt x="477" y="93"/>
                          </a:lnTo>
                          <a:lnTo>
                            <a:pt x="469" y="108"/>
                          </a:lnTo>
                          <a:lnTo>
                            <a:pt x="460" y="120"/>
                          </a:lnTo>
                          <a:lnTo>
                            <a:pt x="448" y="130"/>
                          </a:lnTo>
                          <a:lnTo>
                            <a:pt x="435" y="140"/>
                          </a:lnTo>
                          <a:lnTo>
                            <a:pt x="420" y="147"/>
                          </a:lnTo>
                          <a:lnTo>
                            <a:pt x="405" y="154"/>
                          </a:lnTo>
                          <a:lnTo>
                            <a:pt x="389" y="160"/>
                          </a:lnTo>
                          <a:lnTo>
                            <a:pt x="375" y="166"/>
                          </a:lnTo>
                          <a:lnTo>
                            <a:pt x="372" y="170"/>
                          </a:lnTo>
                          <a:lnTo>
                            <a:pt x="358" y="164"/>
                          </a:lnTo>
                          <a:lnTo>
                            <a:pt x="344" y="159"/>
                          </a:lnTo>
                          <a:lnTo>
                            <a:pt x="329" y="153"/>
                          </a:lnTo>
                          <a:lnTo>
                            <a:pt x="316" y="148"/>
                          </a:lnTo>
                          <a:lnTo>
                            <a:pt x="302" y="141"/>
                          </a:lnTo>
                          <a:lnTo>
                            <a:pt x="290" y="134"/>
                          </a:lnTo>
                          <a:lnTo>
                            <a:pt x="278" y="125"/>
                          </a:lnTo>
                          <a:lnTo>
                            <a:pt x="269" y="115"/>
                          </a:lnTo>
                          <a:lnTo>
                            <a:pt x="270" y="112"/>
                          </a:lnTo>
                          <a:lnTo>
                            <a:pt x="269" y="109"/>
                          </a:lnTo>
                          <a:lnTo>
                            <a:pt x="267" y="106"/>
                          </a:lnTo>
                          <a:lnTo>
                            <a:pt x="266" y="104"/>
                          </a:lnTo>
                          <a:lnTo>
                            <a:pt x="257" y="100"/>
                          </a:lnTo>
                          <a:lnTo>
                            <a:pt x="248" y="105"/>
                          </a:lnTo>
                          <a:lnTo>
                            <a:pt x="247" y="112"/>
                          </a:lnTo>
                          <a:lnTo>
                            <a:pt x="249" y="119"/>
                          </a:lnTo>
                          <a:lnTo>
                            <a:pt x="251" y="125"/>
                          </a:lnTo>
                          <a:lnTo>
                            <a:pt x="256" y="131"/>
                          </a:lnTo>
                          <a:lnTo>
                            <a:pt x="260" y="135"/>
                          </a:lnTo>
                          <a:lnTo>
                            <a:pt x="266" y="140"/>
                          </a:lnTo>
                          <a:lnTo>
                            <a:pt x="271" y="145"/>
                          </a:lnTo>
                          <a:lnTo>
                            <a:pt x="276" y="150"/>
                          </a:lnTo>
                          <a:lnTo>
                            <a:pt x="292" y="158"/>
                          </a:lnTo>
                          <a:lnTo>
                            <a:pt x="310" y="166"/>
                          </a:lnTo>
                          <a:lnTo>
                            <a:pt x="327" y="173"/>
                          </a:lnTo>
                          <a:lnTo>
                            <a:pt x="345" y="181"/>
                          </a:lnTo>
                          <a:lnTo>
                            <a:pt x="362" y="187"/>
                          </a:lnTo>
                          <a:lnTo>
                            <a:pt x="379" y="195"/>
                          </a:lnTo>
                          <a:lnTo>
                            <a:pt x="396" y="202"/>
                          </a:lnTo>
                          <a:lnTo>
                            <a:pt x="413" y="212"/>
                          </a:lnTo>
                          <a:lnTo>
                            <a:pt x="417" y="214"/>
                          </a:lnTo>
                          <a:lnTo>
                            <a:pt x="421" y="220"/>
                          </a:lnTo>
                          <a:lnTo>
                            <a:pt x="423" y="225"/>
                          </a:lnTo>
                          <a:lnTo>
                            <a:pt x="426" y="231"/>
                          </a:lnTo>
                          <a:lnTo>
                            <a:pt x="425" y="239"/>
                          </a:lnTo>
                          <a:lnTo>
                            <a:pt x="421" y="247"/>
                          </a:lnTo>
                          <a:lnTo>
                            <a:pt x="413" y="252"/>
                          </a:lnTo>
                          <a:lnTo>
                            <a:pt x="406" y="256"/>
                          </a:lnTo>
                          <a:lnTo>
                            <a:pt x="332" y="274"/>
                          </a:lnTo>
                          <a:lnTo>
                            <a:pt x="326" y="270"/>
                          </a:lnTo>
                          <a:lnTo>
                            <a:pt x="320" y="268"/>
                          </a:lnTo>
                          <a:lnTo>
                            <a:pt x="314" y="266"/>
                          </a:lnTo>
                          <a:lnTo>
                            <a:pt x="308" y="266"/>
                          </a:lnTo>
                          <a:lnTo>
                            <a:pt x="301" y="264"/>
                          </a:lnTo>
                          <a:lnTo>
                            <a:pt x="295" y="264"/>
                          </a:lnTo>
                          <a:lnTo>
                            <a:pt x="289" y="263"/>
                          </a:lnTo>
                          <a:lnTo>
                            <a:pt x="283" y="262"/>
                          </a:lnTo>
                          <a:lnTo>
                            <a:pt x="276" y="260"/>
                          </a:lnTo>
                          <a:lnTo>
                            <a:pt x="270" y="259"/>
                          </a:lnTo>
                          <a:lnTo>
                            <a:pt x="262" y="259"/>
                          </a:lnTo>
                          <a:lnTo>
                            <a:pt x="256" y="260"/>
                          </a:lnTo>
                          <a:lnTo>
                            <a:pt x="248" y="259"/>
                          </a:lnTo>
                          <a:lnTo>
                            <a:pt x="242" y="259"/>
                          </a:lnTo>
                          <a:lnTo>
                            <a:pt x="236" y="257"/>
                          </a:lnTo>
                          <a:lnTo>
                            <a:pt x="233" y="253"/>
                          </a:lnTo>
                          <a:lnTo>
                            <a:pt x="223" y="250"/>
                          </a:lnTo>
                          <a:lnTo>
                            <a:pt x="214" y="247"/>
                          </a:lnTo>
                          <a:lnTo>
                            <a:pt x="206" y="242"/>
                          </a:lnTo>
                          <a:lnTo>
                            <a:pt x="199" y="239"/>
                          </a:lnTo>
                          <a:lnTo>
                            <a:pt x="196" y="231"/>
                          </a:lnTo>
                          <a:lnTo>
                            <a:pt x="195" y="222"/>
                          </a:lnTo>
                          <a:lnTo>
                            <a:pt x="192" y="213"/>
                          </a:lnTo>
                          <a:lnTo>
                            <a:pt x="186" y="208"/>
                          </a:lnTo>
                          <a:lnTo>
                            <a:pt x="178" y="209"/>
                          </a:lnTo>
                          <a:lnTo>
                            <a:pt x="175" y="213"/>
                          </a:lnTo>
                          <a:lnTo>
                            <a:pt x="175" y="220"/>
                          </a:lnTo>
                          <a:lnTo>
                            <a:pt x="177" y="228"/>
                          </a:lnTo>
                          <a:lnTo>
                            <a:pt x="178" y="234"/>
                          </a:lnTo>
                          <a:lnTo>
                            <a:pt x="178" y="241"/>
                          </a:lnTo>
                          <a:lnTo>
                            <a:pt x="176" y="247"/>
                          </a:lnTo>
                          <a:lnTo>
                            <a:pt x="177" y="256"/>
                          </a:lnTo>
                          <a:lnTo>
                            <a:pt x="158" y="254"/>
                          </a:lnTo>
                          <a:lnTo>
                            <a:pt x="140" y="253"/>
                          </a:lnTo>
                          <a:lnTo>
                            <a:pt x="123" y="250"/>
                          </a:lnTo>
                          <a:lnTo>
                            <a:pt x="107" y="248"/>
                          </a:lnTo>
                          <a:lnTo>
                            <a:pt x="91" y="243"/>
                          </a:lnTo>
                          <a:lnTo>
                            <a:pt x="75" y="239"/>
                          </a:lnTo>
                          <a:lnTo>
                            <a:pt x="59" y="233"/>
                          </a:lnTo>
                          <a:lnTo>
                            <a:pt x="44" y="228"/>
                          </a:lnTo>
                          <a:lnTo>
                            <a:pt x="48" y="219"/>
                          </a:lnTo>
                          <a:lnTo>
                            <a:pt x="53" y="210"/>
                          </a:lnTo>
                          <a:lnTo>
                            <a:pt x="56" y="200"/>
                          </a:lnTo>
                          <a:lnTo>
                            <a:pt x="60" y="191"/>
                          </a:lnTo>
                          <a:lnTo>
                            <a:pt x="62" y="180"/>
                          </a:lnTo>
                          <a:lnTo>
                            <a:pt x="64" y="169"/>
                          </a:lnTo>
                          <a:lnTo>
                            <a:pt x="65" y="158"/>
                          </a:lnTo>
                          <a:lnTo>
                            <a:pt x="67" y="148"/>
                          </a:lnTo>
                          <a:lnTo>
                            <a:pt x="74" y="156"/>
                          </a:lnTo>
                          <a:lnTo>
                            <a:pt x="81" y="166"/>
                          </a:lnTo>
                          <a:lnTo>
                            <a:pt x="85" y="169"/>
                          </a:lnTo>
                          <a:lnTo>
                            <a:pt x="90" y="172"/>
                          </a:lnTo>
                          <a:lnTo>
                            <a:pt x="95" y="174"/>
                          </a:lnTo>
                          <a:lnTo>
                            <a:pt x="101" y="175"/>
                          </a:lnTo>
                          <a:lnTo>
                            <a:pt x="100" y="170"/>
                          </a:lnTo>
                          <a:lnTo>
                            <a:pt x="101" y="167"/>
                          </a:lnTo>
                          <a:lnTo>
                            <a:pt x="100" y="163"/>
                          </a:lnTo>
                          <a:lnTo>
                            <a:pt x="99" y="159"/>
                          </a:lnTo>
                          <a:lnTo>
                            <a:pt x="85" y="143"/>
                          </a:lnTo>
                          <a:lnTo>
                            <a:pt x="73" y="128"/>
                          </a:lnTo>
                          <a:lnTo>
                            <a:pt x="61" y="113"/>
                          </a:lnTo>
                          <a:lnTo>
                            <a:pt x="50" y="99"/>
                          </a:lnTo>
                          <a:lnTo>
                            <a:pt x="38" y="84"/>
                          </a:lnTo>
                          <a:lnTo>
                            <a:pt x="26" y="70"/>
                          </a:lnTo>
                          <a:lnTo>
                            <a:pt x="13" y="57"/>
                          </a:lnTo>
                          <a:lnTo>
                            <a:pt x="0" y="46"/>
                          </a:lnTo>
                          <a:lnTo>
                            <a:pt x="11" y="40"/>
                          </a:lnTo>
                          <a:lnTo>
                            <a:pt x="22" y="35"/>
                          </a:lnTo>
                          <a:lnTo>
                            <a:pt x="33" y="29"/>
                          </a:lnTo>
                          <a:lnTo>
                            <a:pt x="45" y="23"/>
                          </a:lnTo>
                          <a:lnTo>
                            <a:pt x="55" y="16"/>
                          </a:lnTo>
                          <a:lnTo>
                            <a:pt x="66" y="10"/>
                          </a:lnTo>
                          <a:lnTo>
                            <a:pt x="78" y="4"/>
                          </a:lnTo>
                          <a:lnTo>
                            <a:pt x="90" y="0"/>
                          </a:lnTo>
                          <a:close/>
                        </a:path>
                      </a:pathLst>
                    </a:custGeom>
                    <a:solidFill>
                      <a:srgbClr val="4DFF9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2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2251" y="3096"/>
                      <a:ext cx="84" cy="154"/>
                    </a:xfrm>
                    <a:custGeom>
                      <a:avLst/>
                      <a:gdLst>
                        <a:gd name="T0" fmla="*/ 58 w 166"/>
                        <a:gd name="T1" fmla="*/ 5 h 308"/>
                        <a:gd name="T2" fmla="*/ 66 w 166"/>
                        <a:gd name="T3" fmla="*/ 1 h 308"/>
                        <a:gd name="T4" fmla="*/ 75 w 166"/>
                        <a:gd name="T5" fmla="*/ 1 h 308"/>
                        <a:gd name="T6" fmla="*/ 84 w 166"/>
                        <a:gd name="T7" fmla="*/ 0 h 308"/>
                        <a:gd name="T8" fmla="*/ 93 w 166"/>
                        <a:gd name="T9" fmla="*/ 3 h 308"/>
                        <a:gd name="T10" fmla="*/ 101 w 166"/>
                        <a:gd name="T11" fmla="*/ 5 h 308"/>
                        <a:gd name="T12" fmla="*/ 109 w 166"/>
                        <a:gd name="T13" fmla="*/ 10 h 308"/>
                        <a:gd name="T14" fmla="*/ 117 w 166"/>
                        <a:gd name="T15" fmla="*/ 15 h 308"/>
                        <a:gd name="T16" fmla="*/ 125 w 166"/>
                        <a:gd name="T17" fmla="*/ 21 h 308"/>
                        <a:gd name="T18" fmla="*/ 140 w 166"/>
                        <a:gd name="T19" fmla="*/ 47 h 308"/>
                        <a:gd name="T20" fmla="*/ 152 w 166"/>
                        <a:gd name="T21" fmla="*/ 77 h 308"/>
                        <a:gd name="T22" fmla="*/ 160 w 166"/>
                        <a:gd name="T23" fmla="*/ 107 h 308"/>
                        <a:gd name="T24" fmla="*/ 165 w 166"/>
                        <a:gd name="T25" fmla="*/ 140 h 308"/>
                        <a:gd name="T26" fmla="*/ 166 w 166"/>
                        <a:gd name="T27" fmla="*/ 172 h 308"/>
                        <a:gd name="T28" fmla="*/ 164 w 166"/>
                        <a:gd name="T29" fmla="*/ 204 h 308"/>
                        <a:gd name="T30" fmla="*/ 159 w 166"/>
                        <a:gd name="T31" fmla="*/ 235 h 308"/>
                        <a:gd name="T32" fmla="*/ 152 w 166"/>
                        <a:gd name="T33" fmla="*/ 266 h 308"/>
                        <a:gd name="T34" fmla="*/ 148 w 166"/>
                        <a:gd name="T35" fmla="*/ 273 h 308"/>
                        <a:gd name="T36" fmla="*/ 144 w 166"/>
                        <a:gd name="T37" fmla="*/ 280 h 308"/>
                        <a:gd name="T38" fmla="*/ 138 w 166"/>
                        <a:gd name="T39" fmla="*/ 287 h 308"/>
                        <a:gd name="T40" fmla="*/ 133 w 166"/>
                        <a:gd name="T41" fmla="*/ 294 h 308"/>
                        <a:gd name="T42" fmla="*/ 126 w 166"/>
                        <a:gd name="T43" fmla="*/ 298 h 308"/>
                        <a:gd name="T44" fmla="*/ 120 w 166"/>
                        <a:gd name="T45" fmla="*/ 303 h 308"/>
                        <a:gd name="T46" fmla="*/ 113 w 166"/>
                        <a:gd name="T47" fmla="*/ 305 h 308"/>
                        <a:gd name="T48" fmla="*/ 106 w 166"/>
                        <a:gd name="T49" fmla="*/ 308 h 308"/>
                        <a:gd name="T50" fmla="*/ 94 w 166"/>
                        <a:gd name="T51" fmla="*/ 307 h 308"/>
                        <a:gd name="T52" fmla="*/ 83 w 166"/>
                        <a:gd name="T53" fmla="*/ 305 h 308"/>
                        <a:gd name="T54" fmla="*/ 72 w 166"/>
                        <a:gd name="T55" fmla="*/ 301 h 308"/>
                        <a:gd name="T56" fmla="*/ 63 w 166"/>
                        <a:gd name="T57" fmla="*/ 296 h 308"/>
                        <a:gd name="T58" fmla="*/ 53 w 166"/>
                        <a:gd name="T59" fmla="*/ 289 h 308"/>
                        <a:gd name="T60" fmla="*/ 45 w 166"/>
                        <a:gd name="T61" fmla="*/ 281 h 308"/>
                        <a:gd name="T62" fmla="*/ 39 w 166"/>
                        <a:gd name="T63" fmla="*/ 272 h 308"/>
                        <a:gd name="T64" fmla="*/ 34 w 166"/>
                        <a:gd name="T65" fmla="*/ 264 h 308"/>
                        <a:gd name="T66" fmla="*/ 24 w 166"/>
                        <a:gd name="T67" fmla="*/ 246 h 308"/>
                        <a:gd name="T68" fmla="*/ 16 w 166"/>
                        <a:gd name="T69" fmla="*/ 228 h 308"/>
                        <a:gd name="T70" fmla="*/ 10 w 166"/>
                        <a:gd name="T71" fmla="*/ 208 h 308"/>
                        <a:gd name="T72" fmla="*/ 5 w 166"/>
                        <a:gd name="T73" fmla="*/ 189 h 308"/>
                        <a:gd name="T74" fmla="*/ 1 w 166"/>
                        <a:gd name="T75" fmla="*/ 168 h 308"/>
                        <a:gd name="T76" fmla="*/ 0 w 166"/>
                        <a:gd name="T77" fmla="*/ 148 h 308"/>
                        <a:gd name="T78" fmla="*/ 1 w 166"/>
                        <a:gd name="T79" fmla="*/ 127 h 308"/>
                        <a:gd name="T80" fmla="*/ 5 w 166"/>
                        <a:gd name="T81" fmla="*/ 108 h 308"/>
                        <a:gd name="T82" fmla="*/ 7 w 166"/>
                        <a:gd name="T83" fmla="*/ 93 h 308"/>
                        <a:gd name="T84" fmla="*/ 10 w 166"/>
                        <a:gd name="T85" fmla="*/ 78 h 308"/>
                        <a:gd name="T86" fmla="*/ 13 w 166"/>
                        <a:gd name="T87" fmla="*/ 62 h 308"/>
                        <a:gd name="T88" fmla="*/ 18 w 166"/>
                        <a:gd name="T89" fmla="*/ 48 h 308"/>
                        <a:gd name="T90" fmla="*/ 23 w 166"/>
                        <a:gd name="T91" fmla="*/ 33 h 308"/>
                        <a:gd name="T92" fmla="*/ 32 w 166"/>
                        <a:gd name="T93" fmla="*/ 22 h 308"/>
                        <a:gd name="T94" fmla="*/ 43 w 166"/>
                        <a:gd name="T95" fmla="*/ 12 h 308"/>
                        <a:gd name="T96" fmla="*/ 58 w 166"/>
                        <a:gd name="T97" fmla="*/ 5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66" h="308">
                          <a:moveTo>
                            <a:pt x="58" y="5"/>
                          </a:moveTo>
                          <a:lnTo>
                            <a:pt x="66" y="1"/>
                          </a:lnTo>
                          <a:lnTo>
                            <a:pt x="75" y="1"/>
                          </a:lnTo>
                          <a:lnTo>
                            <a:pt x="84" y="0"/>
                          </a:lnTo>
                          <a:lnTo>
                            <a:pt x="93" y="3"/>
                          </a:lnTo>
                          <a:lnTo>
                            <a:pt x="101" y="5"/>
                          </a:lnTo>
                          <a:lnTo>
                            <a:pt x="109" y="10"/>
                          </a:lnTo>
                          <a:lnTo>
                            <a:pt x="117" y="15"/>
                          </a:lnTo>
                          <a:lnTo>
                            <a:pt x="125" y="21"/>
                          </a:lnTo>
                          <a:lnTo>
                            <a:pt x="140" y="47"/>
                          </a:lnTo>
                          <a:lnTo>
                            <a:pt x="152" y="77"/>
                          </a:lnTo>
                          <a:lnTo>
                            <a:pt x="160" y="107"/>
                          </a:lnTo>
                          <a:lnTo>
                            <a:pt x="165" y="140"/>
                          </a:lnTo>
                          <a:lnTo>
                            <a:pt x="166" y="172"/>
                          </a:lnTo>
                          <a:lnTo>
                            <a:pt x="164" y="204"/>
                          </a:lnTo>
                          <a:lnTo>
                            <a:pt x="159" y="235"/>
                          </a:lnTo>
                          <a:lnTo>
                            <a:pt x="152" y="266"/>
                          </a:lnTo>
                          <a:lnTo>
                            <a:pt x="148" y="273"/>
                          </a:lnTo>
                          <a:lnTo>
                            <a:pt x="144" y="280"/>
                          </a:lnTo>
                          <a:lnTo>
                            <a:pt x="138" y="287"/>
                          </a:lnTo>
                          <a:lnTo>
                            <a:pt x="133" y="294"/>
                          </a:lnTo>
                          <a:lnTo>
                            <a:pt x="126" y="298"/>
                          </a:lnTo>
                          <a:lnTo>
                            <a:pt x="120" y="303"/>
                          </a:lnTo>
                          <a:lnTo>
                            <a:pt x="113" y="305"/>
                          </a:lnTo>
                          <a:lnTo>
                            <a:pt x="106" y="308"/>
                          </a:lnTo>
                          <a:lnTo>
                            <a:pt x="94" y="307"/>
                          </a:lnTo>
                          <a:lnTo>
                            <a:pt x="83" y="305"/>
                          </a:lnTo>
                          <a:lnTo>
                            <a:pt x="72" y="301"/>
                          </a:lnTo>
                          <a:lnTo>
                            <a:pt x="63" y="296"/>
                          </a:lnTo>
                          <a:lnTo>
                            <a:pt x="53" y="289"/>
                          </a:lnTo>
                          <a:lnTo>
                            <a:pt x="45" y="281"/>
                          </a:lnTo>
                          <a:lnTo>
                            <a:pt x="39" y="272"/>
                          </a:lnTo>
                          <a:lnTo>
                            <a:pt x="34" y="264"/>
                          </a:lnTo>
                          <a:lnTo>
                            <a:pt x="24" y="246"/>
                          </a:lnTo>
                          <a:lnTo>
                            <a:pt x="16" y="228"/>
                          </a:lnTo>
                          <a:lnTo>
                            <a:pt x="10" y="208"/>
                          </a:lnTo>
                          <a:lnTo>
                            <a:pt x="5" y="189"/>
                          </a:lnTo>
                          <a:lnTo>
                            <a:pt x="1" y="168"/>
                          </a:lnTo>
                          <a:lnTo>
                            <a:pt x="0" y="148"/>
                          </a:lnTo>
                          <a:lnTo>
                            <a:pt x="1" y="127"/>
                          </a:lnTo>
                          <a:lnTo>
                            <a:pt x="5" y="108"/>
                          </a:lnTo>
                          <a:lnTo>
                            <a:pt x="7" y="93"/>
                          </a:lnTo>
                          <a:lnTo>
                            <a:pt x="10" y="78"/>
                          </a:lnTo>
                          <a:lnTo>
                            <a:pt x="13" y="62"/>
                          </a:lnTo>
                          <a:lnTo>
                            <a:pt x="18" y="48"/>
                          </a:lnTo>
                          <a:lnTo>
                            <a:pt x="23" y="33"/>
                          </a:lnTo>
                          <a:lnTo>
                            <a:pt x="32" y="22"/>
                          </a:lnTo>
                          <a:lnTo>
                            <a:pt x="43" y="12"/>
                          </a:lnTo>
                          <a:lnTo>
                            <a:pt x="5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3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264" y="3106"/>
                      <a:ext cx="45" cy="134"/>
                    </a:xfrm>
                    <a:custGeom>
                      <a:avLst/>
                      <a:gdLst>
                        <a:gd name="T0" fmla="*/ 38 w 90"/>
                        <a:gd name="T1" fmla="*/ 4 h 268"/>
                        <a:gd name="T2" fmla="*/ 56 w 90"/>
                        <a:gd name="T3" fmla="*/ 0 h 268"/>
                        <a:gd name="T4" fmla="*/ 80 w 90"/>
                        <a:gd name="T5" fmla="*/ 11 h 268"/>
                        <a:gd name="T6" fmla="*/ 67 w 90"/>
                        <a:gd name="T7" fmla="*/ 23 h 268"/>
                        <a:gd name="T8" fmla="*/ 65 w 90"/>
                        <a:gd name="T9" fmla="*/ 42 h 268"/>
                        <a:gd name="T10" fmla="*/ 66 w 90"/>
                        <a:gd name="T11" fmla="*/ 57 h 268"/>
                        <a:gd name="T12" fmla="*/ 67 w 90"/>
                        <a:gd name="T13" fmla="*/ 74 h 268"/>
                        <a:gd name="T14" fmla="*/ 66 w 90"/>
                        <a:gd name="T15" fmla="*/ 90 h 268"/>
                        <a:gd name="T16" fmla="*/ 64 w 90"/>
                        <a:gd name="T17" fmla="*/ 106 h 268"/>
                        <a:gd name="T18" fmla="*/ 68 w 90"/>
                        <a:gd name="T19" fmla="*/ 117 h 268"/>
                        <a:gd name="T20" fmla="*/ 80 w 90"/>
                        <a:gd name="T21" fmla="*/ 120 h 268"/>
                        <a:gd name="T22" fmla="*/ 90 w 90"/>
                        <a:gd name="T23" fmla="*/ 118 h 268"/>
                        <a:gd name="T24" fmla="*/ 76 w 90"/>
                        <a:gd name="T25" fmla="*/ 124 h 268"/>
                        <a:gd name="T26" fmla="*/ 64 w 90"/>
                        <a:gd name="T27" fmla="*/ 134 h 268"/>
                        <a:gd name="T28" fmla="*/ 62 w 90"/>
                        <a:gd name="T29" fmla="*/ 144 h 268"/>
                        <a:gd name="T30" fmla="*/ 66 w 90"/>
                        <a:gd name="T31" fmla="*/ 155 h 268"/>
                        <a:gd name="T32" fmla="*/ 66 w 90"/>
                        <a:gd name="T33" fmla="*/ 174 h 268"/>
                        <a:gd name="T34" fmla="*/ 69 w 90"/>
                        <a:gd name="T35" fmla="*/ 196 h 268"/>
                        <a:gd name="T36" fmla="*/ 71 w 90"/>
                        <a:gd name="T37" fmla="*/ 217 h 268"/>
                        <a:gd name="T38" fmla="*/ 72 w 90"/>
                        <a:gd name="T39" fmla="*/ 237 h 268"/>
                        <a:gd name="T40" fmla="*/ 80 w 90"/>
                        <a:gd name="T41" fmla="*/ 252 h 268"/>
                        <a:gd name="T42" fmla="*/ 88 w 90"/>
                        <a:gd name="T43" fmla="*/ 259 h 268"/>
                        <a:gd name="T44" fmla="*/ 75 w 90"/>
                        <a:gd name="T45" fmla="*/ 266 h 268"/>
                        <a:gd name="T46" fmla="*/ 57 w 90"/>
                        <a:gd name="T47" fmla="*/ 268 h 268"/>
                        <a:gd name="T48" fmla="*/ 31 w 90"/>
                        <a:gd name="T49" fmla="*/ 243 h 268"/>
                        <a:gd name="T50" fmla="*/ 15 w 90"/>
                        <a:gd name="T51" fmla="*/ 212 h 268"/>
                        <a:gd name="T52" fmla="*/ 5 w 90"/>
                        <a:gd name="T53" fmla="*/ 178 h 268"/>
                        <a:gd name="T54" fmla="*/ 0 w 90"/>
                        <a:gd name="T55" fmla="*/ 144 h 268"/>
                        <a:gd name="T56" fmla="*/ 2 w 90"/>
                        <a:gd name="T57" fmla="*/ 106 h 268"/>
                        <a:gd name="T58" fmla="*/ 5 w 90"/>
                        <a:gd name="T59" fmla="*/ 72 h 268"/>
                        <a:gd name="T60" fmla="*/ 13 w 90"/>
                        <a:gd name="T61" fmla="*/ 39 h 268"/>
                        <a:gd name="T62" fmla="*/ 32 w 90"/>
                        <a:gd name="T63" fmla="*/ 10 h 2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90" h="268">
                          <a:moveTo>
                            <a:pt x="32" y="10"/>
                          </a:moveTo>
                          <a:lnTo>
                            <a:pt x="38" y="4"/>
                          </a:lnTo>
                          <a:lnTo>
                            <a:pt x="47" y="1"/>
                          </a:lnTo>
                          <a:lnTo>
                            <a:pt x="56" y="0"/>
                          </a:lnTo>
                          <a:lnTo>
                            <a:pt x="65" y="2"/>
                          </a:lnTo>
                          <a:lnTo>
                            <a:pt x="80" y="11"/>
                          </a:lnTo>
                          <a:lnTo>
                            <a:pt x="71" y="15"/>
                          </a:lnTo>
                          <a:lnTo>
                            <a:pt x="67" y="23"/>
                          </a:lnTo>
                          <a:lnTo>
                            <a:pt x="65" y="32"/>
                          </a:lnTo>
                          <a:lnTo>
                            <a:pt x="65" y="42"/>
                          </a:lnTo>
                          <a:lnTo>
                            <a:pt x="65" y="49"/>
                          </a:lnTo>
                          <a:lnTo>
                            <a:pt x="66" y="57"/>
                          </a:lnTo>
                          <a:lnTo>
                            <a:pt x="66" y="65"/>
                          </a:lnTo>
                          <a:lnTo>
                            <a:pt x="67" y="74"/>
                          </a:lnTo>
                          <a:lnTo>
                            <a:pt x="66" y="82"/>
                          </a:lnTo>
                          <a:lnTo>
                            <a:pt x="66" y="90"/>
                          </a:lnTo>
                          <a:lnTo>
                            <a:pt x="65" y="98"/>
                          </a:lnTo>
                          <a:lnTo>
                            <a:pt x="64" y="106"/>
                          </a:lnTo>
                          <a:lnTo>
                            <a:pt x="64" y="113"/>
                          </a:lnTo>
                          <a:lnTo>
                            <a:pt x="68" y="117"/>
                          </a:lnTo>
                          <a:lnTo>
                            <a:pt x="73" y="118"/>
                          </a:lnTo>
                          <a:lnTo>
                            <a:pt x="80" y="120"/>
                          </a:lnTo>
                          <a:lnTo>
                            <a:pt x="85" y="118"/>
                          </a:lnTo>
                          <a:lnTo>
                            <a:pt x="90" y="118"/>
                          </a:lnTo>
                          <a:lnTo>
                            <a:pt x="83" y="121"/>
                          </a:lnTo>
                          <a:lnTo>
                            <a:pt x="76" y="124"/>
                          </a:lnTo>
                          <a:lnTo>
                            <a:pt x="68" y="127"/>
                          </a:lnTo>
                          <a:lnTo>
                            <a:pt x="64" y="134"/>
                          </a:lnTo>
                          <a:lnTo>
                            <a:pt x="62" y="138"/>
                          </a:lnTo>
                          <a:lnTo>
                            <a:pt x="62" y="144"/>
                          </a:lnTo>
                          <a:lnTo>
                            <a:pt x="63" y="149"/>
                          </a:lnTo>
                          <a:lnTo>
                            <a:pt x="66" y="155"/>
                          </a:lnTo>
                          <a:lnTo>
                            <a:pt x="65" y="164"/>
                          </a:lnTo>
                          <a:lnTo>
                            <a:pt x="66" y="174"/>
                          </a:lnTo>
                          <a:lnTo>
                            <a:pt x="67" y="185"/>
                          </a:lnTo>
                          <a:lnTo>
                            <a:pt x="69" y="196"/>
                          </a:lnTo>
                          <a:lnTo>
                            <a:pt x="70" y="206"/>
                          </a:lnTo>
                          <a:lnTo>
                            <a:pt x="71" y="217"/>
                          </a:lnTo>
                          <a:lnTo>
                            <a:pt x="71" y="227"/>
                          </a:lnTo>
                          <a:lnTo>
                            <a:pt x="72" y="237"/>
                          </a:lnTo>
                          <a:lnTo>
                            <a:pt x="76" y="244"/>
                          </a:lnTo>
                          <a:lnTo>
                            <a:pt x="80" y="252"/>
                          </a:lnTo>
                          <a:lnTo>
                            <a:pt x="84" y="255"/>
                          </a:lnTo>
                          <a:lnTo>
                            <a:pt x="88" y="259"/>
                          </a:lnTo>
                          <a:lnTo>
                            <a:pt x="82" y="263"/>
                          </a:lnTo>
                          <a:lnTo>
                            <a:pt x="75" y="266"/>
                          </a:lnTo>
                          <a:lnTo>
                            <a:pt x="66" y="268"/>
                          </a:lnTo>
                          <a:lnTo>
                            <a:pt x="57" y="268"/>
                          </a:lnTo>
                          <a:lnTo>
                            <a:pt x="42" y="256"/>
                          </a:lnTo>
                          <a:lnTo>
                            <a:pt x="31" y="243"/>
                          </a:lnTo>
                          <a:lnTo>
                            <a:pt x="22" y="227"/>
                          </a:lnTo>
                          <a:lnTo>
                            <a:pt x="15" y="212"/>
                          </a:lnTo>
                          <a:lnTo>
                            <a:pt x="9" y="195"/>
                          </a:lnTo>
                          <a:lnTo>
                            <a:pt x="5" y="178"/>
                          </a:lnTo>
                          <a:lnTo>
                            <a:pt x="2" y="160"/>
                          </a:lnTo>
                          <a:lnTo>
                            <a:pt x="0" y="144"/>
                          </a:lnTo>
                          <a:lnTo>
                            <a:pt x="1" y="124"/>
                          </a:lnTo>
                          <a:lnTo>
                            <a:pt x="2" y="106"/>
                          </a:lnTo>
                          <a:lnTo>
                            <a:pt x="2" y="88"/>
                          </a:lnTo>
                          <a:lnTo>
                            <a:pt x="5" y="72"/>
                          </a:lnTo>
                          <a:lnTo>
                            <a:pt x="7" y="55"/>
                          </a:lnTo>
                          <a:lnTo>
                            <a:pt x="13" y="39"/>
                          </a:lnTo>
                          <a:lnTo>
                            <a:pt x="20" y="24"/>
                          </a:lnTo>
                          <a:lnTo>
                            <a:pt x="32" y="1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4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276" y="3157"/>
                      <a:ext cx="47" cy="17"/>
                    </a:xfrm>
                    <a:custGeom>
                      <a:avLst/>
                      <a:gdLst>
                        <a:gd name="T0" fmla="*/ 46 w 93"/>
                        <a:gd name="T1" fmla="*/ 0 h 34"/>
                        <a:gd name="T2" fmla="*/ 55 w 93"/>
                        <a:gd name="T3" fmla="*/ 0 h 34"/>
                        <a:gd name="T4" fmla="*/ 64 w 93"/>
                        <a:gd name="T5" fmla="*/ 0 h 34"/>
                        <a:gd name="T6" fmla="*/ 72 w 93"/>
                        <a:gd name="T7" fmla="*/ 1 h 34"/>
                        <a:gd name="T8" fmla="*/ 79 w 93"/>
                        <a:gd name="T9" fmla="*/ 4 h 34"/>
                        <a:gd name="T10" fmla="*/ 84 w 93"/>
                        <a:gd name="T11" fmla="*/ 6 h 34"/>
                        <a:gd name="T12" fmla="*/ 89 w 93"/>
                        <a:gd name="T13" fmla="*/ 9 h 34"/>
                        <a:gd name="T14" fmla="*/ 91 w 93"/>
                        <a:gd name="T15" fmla="*/ 12 h 34"/>
                        <a:gd name="T16" fmla="*/ 93 w 93"/>
                        <a:gd name="T17" fmla="*/ 16 h 34"/>
                        <a:gd name="T18" fmla="*/ 91 w 93"/>
                        <a:gd name="T19" fmla="*/ 19 h 34"/>
                        <a:gd name="T20" fmla="*/ 89 w 93"/>
                        <a:gd name="T21" fmla="*/ 22 h 34"/>
                        <a:gd name="T22" fmla="*/ 84 w 93"/>
                        <a:gd name="T23" fmla="*/ 25 h 34"/>
                        <a:gd name="T24" fmla="*/ 79 w 93"/>
                        <a:gd name="T25" fmla="*/ 28 h 34"/>
                        <a:gd name="T26" fmla="*/ 72 w 93"/>
                        <a:gd name="T27" fmla="*/ 30 h 34"/>
                        <a:gd name="T28" fmla="*/ 64 w 93"/>
                        <a:gd name="T29" fmla="*/ 32 h 34"/>
                        <a:gd name="T30" fmla="*/ 55 w 93"/>
                        <a:gd name="T31" fmla="*/ 33 h 34"/>
                        <a:gd name="T32" fmla="*/ 46 w 93"/>
                        <a:gd name="T33" fmla="*/ 34 h 34"/>
                        <a:gd name="T34" fmla="*/ 36 w 93"/>
                        <a:gd name="T35" fmla="*/ 33 h 34"/>
                        <a:gd name="T36" fmla="*/ 28 w 93"/>
                        <a:gd name="T37" fmla="*/ 32 h 34"/>
                        <a:gd name="T38" fmla="*/ 19 w 93"/>
                        <a:gd name="T39" fmla="*/ 30 h 34"/>
                        <a:gd name="T40" fmla="*/ 13 w 93"/>
                        <a:gd name="T41" fmla="*/ 28 h 34"/>
                        <a:gd name="T42" fmla="*/ 7 w 93"/>
                        <a:gd name="T43" fmla="*/ 25 h 34"/>
                        <a:gd name="T44" fmla="*/ 3 w 93"/>
                        <a:gd name="T45" fmla="*/ 22 h 34"/>
                        <a:gd name="T46" fmla="*/ 0 w 93"/>
                        <a:gd name="T47" fmla="*/ 19 h 34"/>
                        <a:gd name="T48" fmla="*/ 0 w 93"/>
                        <a:gd name="T49" fmla="*/ 16 h 34"/>
                        <a:gd name="T50" fmla="*/ 0 w 93"/>
                        <a:gd name="T51" fmla="*/ 12 h 34"/>
                        <a:gd name="T52" fmla="*/ 3 w 93"/>
                        <a:gd name="T53" fmla="*/ 9 h 34"/>
                        <a:gd name="T54" fmla="*/ 7 w 93"/>
                        <a:gd name="T55" fmla="*/ 6 h 34"/>
                        <a:gd name="T56" fmla="*/ 13 w 93"/>
                        <a:gd name="T57" fmla="*/ 4 h 34"/>
                        <a:gd name="T58" fmla="*/ 19 w 93"/>
                        <a:gd name="T59" fmla="*/ 1 h 34"/>
                        <a:gd name="T60" fmla="*/ 28 w 93"/>
                        <a:gd name="T61" fmla="*/ 0 h 34"/>
                        <a:gd name="T62" fmla="*/ 36 w 93"/>
                        <a:gd name="T63" fmla="*/ 0 h 34"/>
                        <a:gd name="T64" fmla="*/ 46 w 93"/>
                        <a:gd name="T65" fmla="*/ 0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93" h="34">
                          <a:moveTo>
                            <a:pt x="46" y="0"/>
                          </a:moveTo>
                          <a:lnTo>
                            <a:pt x="55" y="0"/>
                          </a:lnTo>
                          <a:lnTo>
                            <a:pt x="64" y="0"/>
                          </a:lnTo>
                          <a:lnTo>
                            <a:pt x="72" y="1"/>
                          </a:lnTo>
                          <a:lnTo>
                            <a:pt x="79" y="4"/>
                          </a:lnTo>
                          <a:lnTo>
                            <a:pt x="84" y="6"/>
                          </a:lnTo>
                          <a:lnTo>
                            <a:pt x="89" y="9"/>
                          </a:lnTo>
                          <a:lnTo>
                            <a:pt x="91" y="12"/>
                          </a:lnTo>
                          <a:lnTo>
                            <a:pt x="93" y="16"/>
                          </a:lnTo>
                          <a:lnTo>
                            <a:pt x="91" y="19"/>
                          </a:lnTo>
                          <a:lnTo>
                            <a:pt x="89" y="22"/>
                          </a:lnTo>
                          <a:lnTo>
                            <a:pt x="84" y="25"/>
                          </a:lnTo>
                          <a:lnTo>
                            <a:pt x="79" y="28"/>
                          </a:lnTo>
                          <a:lnTo>
                            <a:pt x="72" y="30"/>
                          </a:lnTo>
                          <a:lnTo>
                            <a:pt x="64" y="32"/>
                          </a:lnTo>
                          <a:lnTo>
                            <a:pt x="55" y="33"/>
                          </a:lnTo>
                          <a:lnTo>
                            <a:pt x="46" y="34"/>
                          </a:lnTo>
                          <a:lnTo>
                            <a:pt x="36" y="33"/>
                          </a:lnTo>
                          <a:lnTo>
                            <a:pt x="28" y="32"/>
                          </a:lnTo>
                          <a:lnTo>
                            <a:pt x="19" y="30"/>
                          </a:lnTo>
                          <a:lnTo>
                            <a:pt x="13" y="28"/>
                          </a:lnTo>
                          <a:lnTo>
                            <a:pt x="7" y="25"/>
                          </a:lnTo>
                          <a:lnTo>
                            <a:pt x="3" y="22"/>
                          </a:lnTo>
                          <a:lnTo>
                            <a:pt x="0" y="19"/>
                          </a:lnTo>
                          <a:lnTo>
                            <a:pt x="0" y="16"/>
                          </a:lnTo>
                          <a:lnTo>
                            <a:pt x="0" y="12"/>
                          </a:lnTo>
                          <a:lnTo>
                            <a:pt x="3" y="9"/>
                          </a:lnTo>
                          <a:lnTo>
                            <a:pt x="7" y="6"/>
                          </a:lnTo>
                          <a:lnTo>
                            <a:pt x="13" y="4"/>
                          </a:lnTo>
                          <a:lnTo>
                            <a:pt x="19" y="1"/>
                          </a:lnTo>
                          <a:lnTo>
                            <a:pt x="28" y="0"/>
                          </a:lnTo>
                          <a:lnTo>
                            <a:pt x="36" y="0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3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344" y="1920"/>
                    <a:ext cx="2304" cy="1824"/>
                    <a:chOff x="1344" y="1920"/>
                    <a:chExt cx="2099" cy="1826"/>
                  </a:xfrm>
                </p:grpSpPr>
                <p:sp>
                  <p:nvSpPr>
                    <p:cNvPr id="5136" name="AutoShape 16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1344" y="2736"/>
                      <a:ext cx="1520" cy="10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137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1920"/>
                      <a:ext cx="912" cy="1584"/>
                      <a:chOff x="2009" y="2461"/>
                      <a:chExt cx="816" cy="1488"/>
                    </a:xfrm>
                  </p:grpSpPr>
                  <p:grpSp>
                    <p:nvGrpSpPr>
                      <p:cNvPr id="5138" name="Group 18"/>
                      <p:cNvGrpSpPr>
                        <a:grpSpLocks/>
                      </p:cNvGrpSpPr>
                      <p:nvPr/>
                    </p:nvGrpSpPr>
                    <p:grpSpPr bwMode="auto">
                      <a:xfrm rot="-26287614">
                        <a:off x="1673" y="2797"/>
                        <a:ext cx="1488" cy="816"/>
                        <a:chOff x="1166" y="2859"/>
                        <a:chExt cx="1400" cy="941"/>
                      </a:xfrm>
                    </p:grpSpPr>
                    <p:sp>
                      <p:nvSpPr>
                        <p:cNvPr id="5139" name="Freeform 19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166" y="2859"/>
                          <a:ext cx="1400" cy="941"/>
                        </a:xfrm>
                        <a:custGeom>
                          <a:avLst/>
                          <a:gdLst>
                            <a:gd name="T0" fmla="*/ 1211 w 2801"/>
                            <a:gd name="T1" fmla="*/ 6 h 1883"/>
                            <a:gd name="T2" fmla="*/ 1370 w 2801"/>
                            <a:gd name="T3" fmla="*/ 65 h 1883"/>
                            <a:gd name="T4" fmla="*/ 1135 w 2801"/>
                            <a:gd name="T5" fmla="*/ 68 h 1883"/>
                            <a:gd name="T6" fmla="*/ 586 w 2801"/>
                            <a:gd name="T7" fmla="*/ 276 h 1883"/>
                            <a:gd name="T8" fmla="*/ 424 w 2801"/>
                            <a:gd name="T9" fmla="*/ 523 h 1883"/>
                            <a:gd name="T10" fmla="*/ 504 w 2801"/>
                            <a:gd name="T11" fmla="*/ 712 h 1883"/>
                            <a:gd name="T12" fmla="*/ 963 w 2801"/>
                            <a:gd name="T13" fmla="*/ 927 h 1883"/>
                            <a:gd name="T14" fmla="*/ 1684 w 2801"/>
                            <a:gd name="T15" fmla="*/ 833 h 1883"/>
                            <a:gd name="T16" fmla="*/ 2005 w 2801"/>
                            <a:gd name="T17" fmla="*/ 611 h 1883"/>
                            <a:gd name="T18" fmla="*/ 2140 w 2801"/>
                            <a:gd name="T19" fmla="*/ 507 h 1883"/>
                            <a:gd name="T20" fmla="*/ 2201 w 2801"/>
                            <a:gd name="T21" fmla="*/ 386 h 1883"/>
                            <a:gd name="T22" fmla="*/ 2317 w 2801"/>
                            <a:gd name="T23" fmla="*/ 449 h 1883"/>
                            <a:gd name="T24" fmla="*/ 2630 w 2801"/>
                            <a:gd name="T25" fmla="*/ 479 h 1883"/>
                            <a:gd name="T26" fmla="*/ 2783 w 2801"/>
                            <a:gd name="T27" fmla="*/ 642 h 1883"/>
                            <a:gd name="T28" fmla="*/ 2797 w 2801"/>
                            <a:gd name="T29" fmla="*/ 729 h 1883"/>
                            <a:gd name="T30" fmla="*/ 2704 w 2801"/>
                            <a:gd name="T31" fmla="*/ 882 h 1883"/>
                            <a:gd name="T32" fmla="*/ 2462 w 2801"/>
                            <a:gd name="T33" fmla="*/ 988 h 1883"/>
                            <a:gd name="T34" fmla="*/ 2336 w 2801"/>
                            <a:gd name="T35" fmla="*/ 1050 h 1883"/>
                            <a:gd name="T36" fmla="*/ 2201 w 2801"/>
                            <a:gd name="T37" fmla="*/ 1064 h 1883"/>
                            <a:gd name="T38" fmla="*/ 1971 w 2801"/>
                            <a:gd name="T39" fmla="*/ 1179 h 1883"/>
                            <a:gd name="T40" fmla="*/ 2013 w 2801"/>
                            <a:gd name="T41" fmla="*/ 1238 h 1883"/>
                            <a:gd name="T42" fmla="*/ 2189 w 2801"/>
                            <a:gd name="T43" fmla="*/ 1250 h 1883"/>
                            <a:gd name="T44" fmla="*/ 2325 w 2801"/>
                            <a:gd name="T45" fmla="*/ 1281 h 1883"/>
                            <a:gd name="T46" fmla="*/ 2303 w 2801"/>
                            <a:gd name="T47" fmla="*/ 1348 h 1883"/>
                            <a:gd name="T48" fmla="*/ 2249 w 2801"/>
                            <a:gd name="T49" fmla="*/ 1394 h 1883"/>
                            <a:gd name="T50" fmla="*/ 2282 w 2801"/>
                            <a:gd name="T51" fmla="*/ 1448 h 1883"/>
                            <a:gd name="T52" fmla="*/ 2202 w 2801"/>
                            <a:gd name="T53" fmla="*/ 1492 h 1883"/>
                            <a:gd name="T54" fmla="*/ 2111 w 2801"/>
                            <a:gd name="T55" fmla="*/ 1604 h 1883"/>
                            <a:gd name="T56" fmla="*/ 2088 w 2801"/>
                            <a:gd name="T57" fmla="*/ 1705 h 1883"/>
                            <a:gd name="T58" fmla="*/ 2116 w 2801"/>
                            <a:gd name="T59" fmla="*/ 1788 h 1883"/>
                            <a:gd name="T60" fmla="*/ 1958 w 2801"/>
                            <a:gd name="T61" fmla="*/ 1782 h 1883"/>
                            <a:gd name="T62" fmla="*/ 1854 w 2801"/>
                            <a:gd name="T63" fmla="*/ 1777 h 1883"/>
                            <a:gd name="T64" fmla="*/ 1751 w 2801"/>
                            <a:gd name="T65" fmla="*/ 1835 h 1883"/>
                            <a:gd name="T66" fmla="*/ 1691 w 2801"/>
                            <a:gd name="T67" fmla="*/ 1632 h 1883"/>
                            <a:gd name="T68" fmla="*/ 1606 w 2801"/>
                            <a:gd name="T69" fmla="*/ 1471 h 1883"/>
                            <a:gd name="T70" fmla="*/ 1420 w 2801"/>
                            <a:gd name="T71" fmla="*/ 1394 h 1883"/>
                            <a:gd name="T72" fmla="*/ 674 w 2801"/>
                            <a:gd name="T73" fmla="*/ 1376 h 1883"/>
                            <a:gd name="T74" fmla="*/ 587 w 2801"/>
                            <a:gd name="T75" fmla="*/ 1410 h 1883"/>
                            <a:gd name="T76" fmla="*/ 690 w 2801"/>
                            <a:gd name="T77" fmla="*/ 1495 h 1883"/>
                            <a:gd name="T78" fmla="*/ 880 w 2801"/>
                            <a:gd name="T79" fmla="*/ 1616 h 1883"/>
                            <a:gd name="T80" fmla="*/ 832 w 2801"/>
                            <a:gd name="T81" fmla="*/ 1691 h 1883"/>
                            <a:gd name="T82" fmla="*/ 786 w 2801"/>
                            <a:gd name="T83" fmla="*/ 1746 h 1883"/>
                            <a:gd name="T84" fmla="*/ 739 w 2801"/>
                            <a:gd name="T85" fmla="*/ 1869 h 1883"/>
                            <a:gd name="T86" fmla="*/ 628 w 2801"/>
                            <a:gd name="T87" fmla="*/ 1846 h 1883"/>
                            <a:gd name="T88" fmla="*/ 572 w 2801"/>
                            <a:gd name="T89" fmla="*/ 1763 h 1883"/>
                            <a:gd name="T90" fmla="*/ 547 w 2801"/>
                            <a:gd name="T91" fmla="*/ 1667 h 1883"/>
                            <a:gd name="T92" fmla="*/ 456 w 2801"/>
                            <a:gd name="T93" fmla="*/ 1692 h 1883"/>
                            <a:gd name="T94" fmla="*/ 377 w 2801"/>
                            <a:gd name="T95" fmla="*/ 1766 h 1883"/>
                            <a:gd name="T96" fmla="*/ 318 w 2801"/>
                            <a:gd name="T97" fmla="*/ 1714 h 1883"/>
                            <a:gd name="T98" fmla="*/ 371 w 2801"/>
                            <a:gd name="T99" fmla="*/ 1579 h 1883"/>
                            <a:gd name="T100" fmla="*/ 396 w 2801"/>
                            <a:gd name="T101" fmla="*/ 1508 h 1883"/>
                            <a:gd name="T102" fmla="*/ 313 w 2801"/>
                            <a:gd name="T103" fmla="*/ 1260 h 1883"/>
                            <a:gd name="T104" fmla="*/ 220 w 2801"/>
                            <a:gd name="T105" fmla="*/ 1113 h 1883"/>
                            <a:gd name="T106" fmla="*/ 11 w 2801"/>
                            <a:gd name="T107" fmla="*/ 788 h 1883"/>
                            <a:gd name="T108" fmla="*/ 177 w 2801"/>
                            <a:gd name="T109" fmla="*/ 320 h 1883"/>
                            <a:gd name="T110" fmla="*/ 1771 w 2801"/>
                            <a:gd name="T111" fmla="*/ 1278 h 1883"/>
                            <a:gd name="T112" fmla="*/ 1755 w 2801"/>
                            <a:gd name="T113" fmla="*/ 1363 h 1883"/>
                            <a:gd name="T114" fmla="*/ 1845 w 2801"/>
                            <a:gd name="T115" fmla="*/ 1421 h 1883"/>
                            <a:gd name="T116" fmla="*/ 1877 w 2801"/>
                            <a:gd name="T117" fmla="*/ 1325 h 188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</a:cxnLst>
                          <a:rect l="0" t="0" r="r" b="b"/>
                          <a:pathLst>
                            <a:path w="2801" h="1883">
                              <a:moveTo>
                                <a:pt x="388" y="161"/>
                              </a:moveTo>
                              <a:lnTo>
                                <a:pt x="469" y="122"/>
                              </a:lnTo>
                              <a:lnTo>
                                <a:pt x="553" y="89"/>
                              </a:lnTo>
                              <a:lnTo>
                                <a:pt x="639" y="62"/>
                              </a:lnTo>
                              <a:lnTo>
                                <a:pt x="729" y="41"/>
                              </a:lnTo>
                              <a:lnTo>
                                <a:pt x="819" y="24"/>
                              </a:lnTo>
                              <a:lnTo>
                                <a:pt x="911" y="12"/>
                              </a:lnTo>
                              <a:lnTo>
                                <a:pt x="1002" y="4"/>
                              </a:lnTo>
                              <a:lnTo>
                                <a:pt x="1094" y="0"/>
                              </a:lnTo>
                              <a:lnTo>
                                <a:pt x="1211" y="6"/>
                              </a:lnTo>
                              <a:lnTo>
                                <a:pt x="1231" y="10"/>
                              </a:lnTo>
                              <a:lnTo>
                                <a:pt x="1252" y="15"/>
                              </a:lnTo>
                              <a:lnTo>
                                <a:pt x="1273" y="18"/>
                              </a:lnTo>
                              <a:lnTo>
                                <a:pt x="1294" y="22"/>
                              </a:lnTo>
                              <a:lnTo>
                                <a:pt x="1314" y="26"/>
                              </a:lnTo>
                              <a:lnTo>
                                <a:pt x="1334" y="33"/>
                              </a:lnTo>
                              <a:lnTo>
                                <a:pt x="1352" y="41"/>
                              </a:lnTo>
                              <a:lnTo>
                                <a:pt x="1370" y="53"/>
                              </a:lnTo>
                              <a:lnTo>
                                <a:pt x="1370" y="58"/>
                              </a:lnTo>
                              <a:lnTo>
                                <a:pt x="1370" y="65"/>
                              </a:lnTo>
                              <a:lnTo>
                                <a:pt x="1367" y="71"/>
                              </a:lnTo>
                              <a:lnTo>
                                <a:pt x="1360" y="75"/>
                              </a:lnTo>
                              <a:lnTo>
                                <a:pt x="1331" y="72"/>
                              </a:lnTo>
                              <a:lnTo>
                                <a:pt x="1303" y="72"/>
                              </a:lnTo>
                              <a:lnTo>
                                <a:pt x="1275" y="72"/>
                              </a:lnTo>
                              <a:lnTo>
                                <a:pt x="1247" y="73"/>
                              </a:lnTo>
                              <a:lnTo>
                                <a:pt x="1218" y="73"/>
                              </a:lnTo>
                              <a:lnTo>
                                <a:pt x="1190" y="73"/>
                              </a:lnTo>
                              <a:lnTo>
                                <a:pt x="1162" y="71"/>
                              </a:lnTo>
                              <a:lnTo>
                                <a:pt x="1135" y="68"/>
                              </a:lnTo>
                              <a:lnTo>
                                <a:pt x="1069" y="76"/>
                              </a:lnTo>
                              <a:lnTo>
                                <a:pt x="1005" y="87"/>
                              </a:lnTo>
                              <a:lnTo>
                                <a:pt x="942" y="101"/>
                              </a:lnTo>
                              <a:lnTo>
                                <a:pt x="881" y="119"/>
                              </a:lnTo>
                              <a:lnTo>
                                <a:pt x="820" y="139"/>
                              </a:lnTo>
                              <a:lnTo>
                                <a:pt x="761" y="164"/>
                              </a:lnTo>
                              <a:lnTo>
                                <a:pt x="704" y="193"/>
                              </a:lnTo>
                              <a:lnTo>
                                <a:pt x="650" y="227"/>
                              </a:lnTo>
                              <a:lnTo>
                                <a:pt x="617" y="250"/>
                              </a:lnTo>
                              <a:lnTo>
                                <a:pt x="586" y="276"/>
                              </a:lnTo>
                              <a:lnTo>
                                <a:pt x="556" y="304"/>
                              </a:lnTo>
                              <a:lnTo>
                                <a:pt x="529" y="335"/>
                              </a:lnTo>
                              <a:lnTo>
                                <a:pt x="502" y="366"/>
                              </a:lnTo>
                              <a:lnTo>
                                <a:pt x="479" y="399"/>
                              </a:lnTo>
                              <a:lnTo>
                                <a:pt x="458" y="432"/>
                              </a:lnTo>
                              <a:lnTo>
                                <a:pt x="441" y="469"/>
                              </a:lnTo>
                              <a:lnTo>
                                <a:pt x="434" y="481"/>
                              </a:lnTo>
                              <a:lnTo>
                                <a:pt x="429" y="494"/>
                              </a:lnTo>
                              <a:lnTo>
                                <a:pt x="425" y="508"/>
                              </a:lnTo>
                              <a:lnTo>
                                <a:pt x="424" y="523"/>
                              </a:lnTo>
                              <a:lnTo>
                                <a:pt x="423" y="537"/>
                              </a:lnTo>
                              <a:lnTo>
                                <a:pt x="423" y="552"/>
                              </a:lnTo>
                              <a:lnTo>
                                <a:pt x="425" y="567"/>
                              </a:lnTo>
                              <a:lnTo>
                                <a:pt x="429" y="582"/>
                              </a:lnTo>
                              <a:lnTo>
                                <a:pt x="427" y="591"/>
                              </a:lnTo>
                              <a:lnTo>
                                <a:pt x="434" y="619"/>
                              </a:lnTo>
                              <a:lnTo>
                                <a:pt x="447" y="645"/>
                              </a:lnTo>
                              <a:lnTo>
                                <a:pt x="463" y="669"/>
                              </a:lnTo>
                              <a:lnTo>
                                <a:pt x="483" y="692"/>
                              </a:lnTo>
                              <a:lnTo>
                                <a:pt x="504" y="712"/>
                              </a:lnTo>
                              <a:lnTo>
                                <a:pt x="528" y="733"/>
                              </a:lnTo>
                              <a:lnTo>
                                <a:pt x="550" y="752"/>
                              </a:lnTo>
                              <a:lnTo>
                                <a:pt x="573" y="771"/>
                              </a:lnTo>
                              <a:lnTo>
                                <a:pt x="622" y="806"/>
                              </a:lnTo>
                              <a:lnTo>
                                <a:pt x="674" y="836"/>
                              </a:lnTo>
                              <a:lnTo>
                                <a:pt x="728" y="860"/>
                              </a:lnTo>
                              <a:lnTo>
                                <a:pt x="786" y="882"/>
                              </a:lnTo>
                              <a:lnTo>
                                <a:pt x="844" y="899"/>
                              </a:lnTo>
                              <a:lnTo>
                                <a:pt x="903" y="915"/>
                              </a:lnTo>
                              <a:lnTo>
                                <a:pt x="963" y="927"/>
                              </a:lnTo>
                              <a:lnTo>
                                <a:pt x="1023" y="940"/>
                              </a:lnTo>
                              <a:lnTo>
                                <a:pt x="1104" y="948"/>
                              </a:lnTo>
                              <a:lnTo>
                                <a:pt x="1185" y="949"/>
                              </a:lnTo>
                              <a:lnTo>
                                <a:pt x="1265" y="943"/>
                              </a:lnTo>
                              <a:lnTo>
                                <a:pt x="1344" y="931"/>
                              </a:lnTo>
                              <a:lnTo>
                                <a:pt x="1421" y="914"/>
                              </a:lnTo>
                              <a:lnTo>
                                <a:pt x="1497" y="894"/>
                              </a:lnTo>
                              <a:lnTo>
                                <a:pt x="1571" y="871"/>
                              </a:lnTo>
                              <a:lnTo>
                                <a:pt x="1645" y="849"/>
                              </a:lnTo>
                              <a:lnTo>
                                <a:pt x="1684" y="833"/>
                              </a:lnTo>
                              <a:lnTo>
                                <a:pt x="1724" y="816"/>
                              </a:lnTo>
                              <a:lnTo>
                                <a:pt x="1762" y="796"/>
                              </a:lnTo>
                              <a:lnTo>
                                <a:pt x="1800" y="775"/>
                              </a:lnTo>
                              <a:lnTo>
                                <a:pt x="1835" y="750"/>
                              </a:lnTo>
                              <a:lnTo>
                                <a:pt x="1871" y="724"/>
                              </a:lnTo>
                              <a:lnTo>
                                <a:pt x="1903" y="695"/>
                              </a:lnTo>
                              <a:lnTo>
                                <a:pt x="1936" y="665"/>
                              </a:lnTo>
                              <a:lnTo>
                                <a:pt x="1958" y="647"/>
                              </a:lnTo>
                              <a:lnTo>
                                <a:pt x="1982" y="630"/>
                              </a:lnTo>
                              <a:lnTo>
                                <a:pt x="2005" y="611"/>
                              </a:lnTo>
                              <a:lnTo>
                                <a:pt x="2029" y="594"/>
                              </a:lnTo>
                              <a:lnTo>
                                <a:pt x="2052" y="577"/>
                              </a:lnTo>
                              <a:lnTo>
                                <a:pt x="2077" y="563"/>
                              </a:lnTo>
                              <a:lnTo>
                                <a:pt x="2103" y="551"/>
                              </a:lnTo>
                              <a:lnTo>
                                <a:pt x="2131" y="545"/>
                              </a:lnTo>
                              <a:lnTo>
                                <a:pt x="2133" y="537"/>
                              </a:lnTo>
                              <a:lnTo>
                                <a:pt x="2135" y="530"/>
                              </a:lnTo>
                              <a:lnTo>
                                <a:pt x="2137" y="522"/>
                              </a:lnTo>
                              <a:lnTo>
                                <a:pt x="2139" y="515"/>
                              </a:lnTo>
                              <a:lnTo>
                                <a:pt x="2140" y="507"/>
                              </a:lnTo>
                              <a:lnTo>
                                <a:pt x="2143" y="499"/>
                              </a:lnTo>
                              <a:lnTo>
                                <a:pt x="2145" y="491"/>
                              </a:lnTo>
                              <a:lnTo>
                                <a:pt x="2149" y="485"/>
                              </a:lnTo>
                              <a:lnTo>
                                <a:pt x="2153" y="470"/>
                              </a:lnTo>
                              <a:lnTo>
                                <a:pt x="2159" y="455"/>
                              </a:lnTo>
                              <a:lnTo>
                                <a:pt x="2164" y="438"/>
                              </a:lnTo>
                              <a:lnTo>
                                <a:pt x="2171" y="424"/>
                              </a:lnTo>
                              <a:lnTo>
                                <a:pt x="2178" y="409"/>
                              </a:lnTo>
                              <a:lnTo>
                                <a:pt x="2189" y="397"/>
                              </a:lnTo>
                              <a:lnTo>
                                <a:pt x="2201" y="386"/>
                              </a:lnTo>
                              <a:lnTo>
                                <a:pt x="2216" y="379"/>
                              </a:lnTo>
                              <a:lnTo>
                                <a:pt x="2231" y="378"/>
                              </a:lnTo>
                              <a:lnTo>
                                <a:pt x="2246" y="381"/>
                              </a:lnTo>
                              <a:lnTo>
                                <a:pt x="2260" y="387"/>
                              </a:lnTo>
                              <a:lnTo>
                                <a:pt x="2273" y="396"/>
                              </a:lnTo>
                              <a:lnTo>
                                <a:pt x="2284" y="406"/>
                              </a:lnTo>
                              <a:lnTo>
                                <a:pt x="2294" y="418"/>
                              </a:lnTo>
                              <a:lnTo>
                                <a:pt x="2303" y="430"/>
                              </a:lnTo>
                              <a:lnTo>
                                <a:pt x="2313" y="443"/>
                              </a:lnTo>
                              <a:lnTo>
                                <a:pt x="2317" y="449"/>
                              </a:lnTo>
                              <a:lnTo>
                                <a:pt x="2321" y="459"/>
                              </a:lnTo>
                              <a:lnTo>
                                <a:pt x="2326" y="465"/>
                              </a:lnTo>
                              <a:lnTo>
                                <a:pt x="2334" y="465"/>
                              </a:lnTo>
                              <a:lnTo>
                                <a:pt x="2375" y="449"/>
                              </a:lnTo>
                              <a:lnTo>
                                <a:pt x="2417" y="442"/>
                              </a:lnTo>
                              <a:lnTo>
                                <a:pt x="2460" y="441"/>
                              </a:lnTo>
                              <a:lnTo>
                                <a:pt x="2504" y="445"/>
                              </a:lnTo>
                              <a:lnTo>
                                <a:pt x="2546" y="453"/>
                              </a:lnTo>
                              <a:lnTo>
                                <a:pt x="2589" y="465"/>
                              </a:lnTo>
                              <a:lnTo>
                                <a:pt x="2630" y="479"/>
                              </a:lnTo>
                              <a:lnTo>
                                <a:pt x="2669" y="497"/>
                              </a:lnTo>
                              <a:lnTo>
                                <a:pt x="2687" y="508"/>
                              </a:lnTo>
                              <a:lnTo>
                                <a:pt x="2705" y="522"/>
                              </a:lnTo>
                              <a:lnTo>
                                <a:pt x="2721" y="538"/>
                              </a:lnTo>
                              <a:lnTo>
                                <a:pt x="2737" y="556"/>
                              </a:lnTo>
                              <a:lnTo>
                                <a:pt x="2750" y="573"/>
                              </a:lnTo>
                              <a:lnTo>
                                <a:pt x="2762" y="593"/>
                              </a:lnTo>
                              <a:lnTo>
                                <a:pt x="2772" y="612"/>
                              </a:lnTo>
                              <a:lnTo>
                                <a:pt x="2781" y="633"/>
                              </a:lnTo>
                              <a:lnTo>
                                <a:pt x="2783" y="642"/>
                              </a:lnTo>
                              <a:lnTo>
                                <a:pt x="2786" y="651"/>
                              </a:lnTo>
                              <a:lnTo>
                                <a:pt x="2788" y="660"/>
                              </a:lnTo>
                              <a:lnTo>
                                <a:pt x="2791" y="670"/>
                              </a:lnTo>
                              <a:lnTo>
                                <a:pt x="2793" y="679"/>
                              </a:lnTo>
                              <a:lnTo>
                                <a:pt x="2796" y="689"/>
                              </a:lnTo>
                              <a:lnTo>
                                <a:pt x="2798" y="698"/>
                              </a:lnTo>
                              <a:lnTo>
                                <a:pt x="2801" y="707"/>
                              </a:lnTo>
                              <a:lnTo>
                                <a:pt x="2799" y="714"/>
                              </a:lnTo>
                              <a:lnTo>
                                <a:pt x="2799" y="722"/>
                              </a:lnTo>
                              <a:lnTo>
                                <a:pt x="2797" y="729"/>
                              </a:lnTo>
                              <a:lnTo>
                                <a:pt x="2797" y="738"/>
                              </a:lnTo>
                              <a:lnTo>
                                <a:pt x="2796" y="746"/>
                              </a:lnTo>
                              <a:lnTo>
                                <a:pt x="2795" y="754"/>
                              </a:lnTo>
                              <a:lnTo>
                                <a:pt x="2794" y="762"/>
                              </a:lnTo>
                              <a:lnTo>
                                <a:pt x="2794" y="771"/>
                              </a:lnTo>
                              <a:lnTo>
                                <a:pt x="2781" y="799"/>
                              </a:lnTo>
                              <a:lnTo>
                                <a:pt x="2766" y="824"/>
                              </a:lnTo>
                              <a:lnTo>
                                <a:pt x="2748" y="845"/>
                              </a:lnTo>
                              <a:lnTo>
                                <a:pt x="2727" y="865"/>
                              </a:lnTo>
                              <a:lnTo>
                                <a:pt x="2704" y="882"/>
                              </a:lnTo>
                              <a:lnTo>
                                <a:pt x="2681" y="900"/>
                              </a:lnTo>
                              <a:lnTo>
                                <a:pt x="2657" y="917"/>
                              </a:lnTo>
                              <a:lnTo>
                                <a:pt x="2634" y="935"/>
                              </a:lnTo>
                              <a:lnTo>
                                <a:pt x="2609" y="945"/>
                              </a:lnTo>
                              <a:lnTo>
                                <a:pt x="2586" y="955"/>
                              </a:lnTo>
                              <a:lnTo>
                                <a:pt x="2562" y="964"/>
                              </a:lnTo>
                              <a:lnTo>
                                <a:pt x="2538" y="973"/>
                              </a:lnTo>
                              <a:lnTo>
                                <a:pt x="2513" y="979"/>
                              </a:lnTo>
                              <a:lnTo>
                                <a:pt x="2488" y="985"/>
                              </a:lnTo>
                              <a:lnTo>
                                <a:pt x="2462" y="988"/>
                              </a:lnTo>
                              <a:lnTo>
                                <a:pt x="2437" y="991"/>
                              </a:lnTo>
                              <a:lnTo>
                                <a:pt x="2344" y="1003"/>
                              </a:lnTo>
                              <a:lnTo>
                                <a:pt x="2341" y="1006"/>
                              </a:lnTo>
                              <a:lnTo>
                                <a:pt x="2342" y="1012"/>
                              </a:lnTo>
                              <a:lnTo>
                                <a:pt x="2344" y="1017"/>
                              </a:lnTo>
                              <a:lnTo>
                                <a:pt x="2346" y="1023"/>
                              </a:lnTo>
                              <a:lnTo>
                                <a:pt x="2344" y="1029"/>
                              </a:lnTo>
                              <a:lnTo>
                                <a:pt x="2342" y="1036"/>
                              </a:lnTo>
                              <a:lnTo>
                                <a:pt x="2339" y="1043"/>
                              </a:lnTo>
                              <a:lnTo>
                                <a:pt x="2336" y="1050"/>
                              </a:lnTo>
                              <a:lnTo>
                                <a:pt x="2331" y="1056"/>
                              </a:lnTo>
                              <a:lnTo>
                                <a:pt x="2326" y="1062"/>
                              </a:lnTo>
                              <a:lnTo>
                                <a:pt x="2320" y="1067"/>
                              </a:lnTo>
                              <a:lnTo>
                                <a:pt x="2314" y="1072"/>
                              </a:lnTo>
                              <a:lnTo>
                                <a:pt x="2294" y="1079"/>
                              </a:lnTo>
                              <a:lnTo>
                                <a:pt x="2275" y="1082"/>
                              </a:lnTo>
                              <a:lnTo>
                                <a:pt x="2256" y="1080"/>
                              </a:lnTo>
                              <a:lnTo>
                                <a:pt x="2238" y="1076"/>
                              </a:lnTo>
                              <a:lnTo>
                                <a:pt x="2219" y="1070"/>
                              </a:lnTo>
                              <a:lnTo>
                                <a:pt x="2201" y="1064"/>
                              </a:lnTo>
                              <a:lnTo>
                                <a:pt x="2182" y="1060"/>
                              </a:lnTo>
                              <a:lnTo>
                                <a:pt x="2164" y="1060"/>
                              </a:lnTo>
                              <a:lnTo>
                                <a:pt x="2160" y="1066"/>
                              </a:lnTo>
                              <a:lnTo>
                                <a:pt x="2133" y="1081"/>
                              </a:lnTo>
                              <a:lnTo>
                                <a:pt x="2106" y="1098"/>
                              </a:lnTo>
                              <a:lnTo>
                                <a:pt x="2079" y="1114"/>
                              </a:lnTo>
                              <a:lnTo>
                                <a:pt x="2053" y="1131"/>
                              </a:lnTo>
                              <a:lnTo>
                                <a:pt x="2026" y="1147"/>
                              </a:lnTo>
                              <a:lnTo>
                                <a:pt x="1998" y="1163"/>
                              </a:lnTo>
                              <a:lnTo>
                                <a:pt x="1971" y="1179"/>
                              </a:lnTo>
                              <a:lnTo>
                                <a:pt x="1945" y="1195"/>
                              </a:lnTo>
                              <a:lnTo>
                                <a:pt x="1950" y="1201"/>
                              </a:lnTo>
                              <a:lnTo>
                                <a:pt x="1956" y="1208"/>
                              </a:lnTo>
                              <a:lnTo>
                                <a:pt x="1962" y="1213"/>
                              </a:lnTo>
                              <a:lnTo>
                                <a:pt x="1969" y="1219"/>
                              </a:lnTo>
                              <a:lnTo>
                                <a:pt x="1975" y="1224"/>
                              </a:lnTo>
                              <a:lnTo>
                                <a:pt x="1982" y="1230"/>
                              </a:lnTo>
                              <a:lnTo>
                                <a:pt x="1989" y="1235"/>
                              </a:lnTo>
                              <a:lnTo>
                                <a:pt x="1996" y="1241"/>
                              </a:lnTo>
                              <a:lnTo>
                                <a:pt x="2013" y="1238"/>
                              </a:lnTo>
                              <a:lnTo>
                                <a:pt x="2030" y="1240"/>
                              </a:lnTo>
                              <a:lnTo>
                                <a:pt x="2045" y="1243"/>
                              </a:lnTo>
                              <a:lnTo>
                                <a:pt x="2061" y="1249"/>
                              </a:lnTo>
                              <a:lnTo>
                                <a:pt x="2076" y="1253"/>
                              </a:lnTo>
                              <a:lnTo>
                                <a:pt x="2092" y="1258"/>
                              </a:lnTo>
                              <a:lnTo>
                                <a:pt x="2109" y="1259"/>
                              </a:lnTo>
                              <a:lnTo>
                                <a:pt x="2127" y="1258"/>
                              </a:lnTo>
                              <a:lnTo>
                                <a:pt x="2146" y="1255"/>
                              </a:lnTo>
                              <a:lnTo>
                                <a:pt x="2168" y="1253"/>
                              </a:lnTo>
                              <a:lnTo>
                                <a:pt x="2189" y="1250"/>
                              </a:lnTo>
                              <a:lnTo>
                                <a:pt x="2212" y="1249"/>
                              </a:lnTo>
                              <a:lnTo>
                                <a:pt x="2234" y="1247"/>
                              </a:lnTo>
                              <a:lnTo>
                                <a:pt x="2256" y="1248"/>
                              </a:lnTo>
                              <a:lnTo>
                                <a:pt x="2277" y="1250"/>
                              </a:lnTo>
                              <a:lnTo>
                                <a:pt x="2299" y="1255"/>
                              </a:lnTo>
                              <a:lnTo>
                                <a:pt x="2308" y="1260"/>
                              </a:lnTo>
                              <a:lnTo>
                                <a:pt x="2317" y="1267"/>
                              </a:lnTo>
                              <a:lnTo>
                                <a:pt x="2320" y="1270"/>
                              </a:lnTo>
                              <a:lnTo>
                                <a:pt x="2323" y="1276"/>
                              </a:lnTo>
                              <a:lnTo>
                                <a:pt x="2325" y="1281"/>
                              </a:lnTo>
                              <a:lnTo>
                                <a:pt x="2328" y="1288"/>
                              </a:lnTo>
                              <a:lnTo>
                                <a:pt x="2328" y="1294"/>
                              </a:lnTo>
                              <a:lnTo>
                                <a:pt x="2329" y="1302"/>
                              </a:lnTo>
                              <a:lnTo>
                                <a:pt x="2328" y="1308"/>
                              </a:lnTo>
                              <a:lnTo>
                                <a:pt x="2327" y="1316"/>
                              </a:lnTo>
                              <a:lnTo>
                                <a:pt x="2324" y="1322"/>
                              </a:lnTo>
                              <a:lnTo>
                                <a:pt x="2321" y="1329"/>
                              </a:lnTo>
                              <a:lnTo>
                                <a:pt x="2317" y="1334"/>
                              </a:lnTo>
                              <a:lnTo>
                                <a:pt x="2313" y="1340"/>
                              </a:lnTo>
                              <a:lnTo>
                                <a:pt x="2303" y="1348"/>
                              </a:lnTo>
                              <a:lnTo>
                                <a:pt x="2293" y="1356"/>
                              </a:lnTo>
                              <a:lnTo>
                                <a:pt x="2283" y="1362"/>
                              </a:lnTo>
                              <a:lnTo>
                                <a:pt x="2273" y="1368"/>
                              </a:lnTo>
                              <a:lnTo>
                                <a:pt x="2261" y="1372"/>
                              </a:lnTo>
                              <a:lnTo>
                                <a:pt x="2250" y="1377"/>
                              </a:lnTo>
                              <a:lnTo>
                                <a:pt x="2239" y="1381"/>
                              </a:lnTo>
                              <a:lnTo>
                                <a:pt x="2229" y="1387"/>
                              </a:lnTo>
                              <a:lnTo>
                                <a:pt x="2235" y="1389"/>
                              </a:lnTo>
                              <a:lnTo>
                                <a:pt x="2242" y="1391"/>
                              </a:lnTo>
                              <a:lnTo>
                                <a:pt x="2249" y="1394"/>
                              </a:lnTo>
                              <a:lnTo>
                                <a:pt x="2256" y="1398"/>
                              </a:lnTo>
                              <a:lnTo>
                                <a:pt x="2262" y="1401"/>
                              </a:lnTo>
                              <a:lnTo>
                                <a:pt x="2268" y="1407"/>
                              </a:lnTo>
                              <a:lnTo>
                                <a:pt x="2273" y="1412"/>
                              </a:lnTo>
                              <a:lnTo>
                                <a:pt x="2278" y="1420"/>
                              </a:lnTo>
                              <a:lnTo>
                                <a:pt x="2278" y="1425"/>
                              </a:lnTo>
                              <a:lnTo>
                                <a:pt x="2280" y="1431"/>
                              </a:lnTo>
                              <a:lnTo>
                                <a:pt x="2280" y="1437"/>
                              </a:lnTo>
                              <a:lnTo>
                                <a:pt x="2282" y="1443"/>
                              </a:lnTo>
                              <a:lnTo>
                                <a:pt x="2282" y="1448"/>
                              </a:lnTo>
                              <a:lnTo>
                                <a:pt x="2282" y="1454"/>
                              </a:lnTo>
                              <a:lnTo>
                                <a:pt x="2280" y="1460"/>
                              </a:lnTo>
                              <a:lnTo>
                                <a:pt x="2277" y="1467"/>
                              </a:lnTo>
                              <a:lnTo>
                                <a:pt x="2268" y="1474"/>
                              </a:lnTo>
                              <a:lnTo>
                                <a:pt x="2258" y="1479"/>
                              </a:lnTo>
                              <a:lnTo>
                                <a:pt x="2247" y="1482"/>
                              </a:lnTo>
                              <a:lnTo>
                                <a:pt x="2237" y="1486"/>
                              </a:lnTo>
                              <a:lnTo>
                                <a:pt x="2225" y="1487"/>
                              </a:lnTo>
                              <a:lnTo>
                                <a:pt x="2214" y="1489"/>
                              </a:lnTo>
                              <a:lnTo>
                                <a:pt x="2202" y="1492"/>
                              </a:lnTo>
                              <a:lnTo>
                                <a:pt x="2193" y="1497"/>
                              </a:lnTo>
                              <a:lnTo>
                                <a:pt x="2197" y="1505"/>
                              </a:lnTo>
                              <a:lnTo>
                                <a:pt x="2201" y="1514"/>
                              </a:lnTo>
                              <a:lnTo>
                                <a:pt x="2203" y="1523"/>
                              </a:lnTo>
                              <a:lnTo>
                                <a:pt x="2203" y="1534"/>
                              </a:lnTo>
                              <a:lnTo>
                                <a:pt x="2191" y="1556"/>
                              </a:lnTo>
                              <a:lnTo>
                                <a:pt x="2176" y="1574"/>
                              </a:lnTo>
                              <a:lnTo>
                                <a:pt x="2156" y="1586"/>
                              </a:lnTo>
                              <a:lnTo>
                                <a:pt x="2135" y="1596"/>
                              </a:lnTo>
                              <a:lnTo>
                                <a:pt x="2111" y="1604"/>
                              </a:lnTo>
                              <a:lnTo>
                                <a:pt x="2088" y="1612"/>
                              </a:lnTo>
                              <a:lnTo>
                                <a:pt x="2065" y="1620"/>
                              </a:lnTo>
                              <a:lnTo>
                                <a:pt x="2046" y="1631"/>
                              </a:lnTo>
                              <a:lnTo>
                                <a:pt x="2038" y="1639"/>
                              </a:lnTo>
                              <a:lnTo>
                                <a:pt x="2031" y="1647"/>
                              </a:lnTo>
                              <a:lnTo>
                                <a:pt x="2041" y="1659"/>
                              </a:lnTo>
                              <a:lnTo>
                                <a:pt x="2053" y="1671"/>
                              </a:lnTo>
                              <a:lnTo>
                                <a:pt x="2065" y="1682"/>
                              </a:lnTo>
                              <a:lnTo>
                                <a:pt x="2077" y="1694"/>
                              </a:lnTo>
                              <a:lnTo>
                                <a:pt x="2088" y="1705"/>
                              </a:lnTo>
                              <a:lnTo>
                                <a:pt x="2100" y="1717"/>
                              </a:lnTo>
                              <a:lnTo>
                                <a:pt x="2111" y="1729"/>
                              </a:lnTo>
                              <a:lnTo>
                                <a:pt x="2122" y="1742"/>
                              </a:lnTo>
                              <a:lnTo>
                                <a:pt x="2124" y="1748"/>
                              </a:lnTo>
                              <a:lnTo>
                                <a:pt x="2126" y="1755"/>
                              </a:lnTo>
                              <a:lnTo>
                                <a:pt x="2125" y="1762"/>
                              </a:lnTo>
                              <a:lnTo>
                                <a:pt x="2125" y="1769"/>
                              </a:lnTo>
                              <a:lnTo>
                                <a:pt x="2122" y="1775"/>
                              </a:lnTo>
                              <a:lnTo>
                                <a:pt x="2120" y="1781"/>
                              </a:lnTo>
                              <a:lnTo>
                                <a:pt x="2116" y="1788"/>
                              </a:lnTo>
                              <a:lnTo>
                                <a:pt x="2113" y="1796"/>
                              </a:lnTo>
                              <a:lnTo>
                                <a:pt x="2096" y="1807"/>
                              </a:lnTo>
                              <a:lnTo>
                                <a:pt x="2079" y="1812"/>
                              </a:lnTo>
                              <a:lnTo>
                                <a:pt x="2060" y="1813"/>
                              </a:lnTo>
                              <a:lnTo>
                                <a:pt x="2042" y="1811"/>
                              </a:lnTo>
                              <a:lnTo>
                                <a:pt x="2023" y="1805"/>
                              </a:lnTo>
                              <a:lnTo>
                                <a:pt x="2005" y="1799"/>
                              </a:lnTo>
                              <a:lnTo>
                                <a:pt x="1986" y="1792"/>
                              </a:lnTo>
                              <a:lnTo>
                                <a:pt x="1970" y="1788"/>
                              </a:lnTo>
                              <a:lnTo>
                                <a:pt x="1958" y="1782"/>
                              </a:lnTo>
                              <a:lnTo>
                                <a:pt x="1947" y="1777"/>
                              </a:lnTo>
                              <a:lnTo>
                                <a:pt x="1936" y="1771"/>
                              </a:lnTo>
                              <a:lnTo>
                                <a:pt x="1926" y="1765"/>
                              </a:lnTo>
                              <a:lnTo>
                                <a:pt x="1914" y="1758"/>
                              </a:lnTo>
                              <a:lnTo>
                                <a:pt x="1904" y="1752"/>
                              </a:lnTo>
                              <a:lnTo>
                                <a:pt x="1894" y="1744"/>
                              </a:lnTo>
                              <a:lnTo>
                                <a:pt x="1885" y="1736"/>
                              </a:lnTo>
                              <a:lnTo>
                                <a:pt x="1874" y="1748"/>
                              </a:lnTo>
                              <a:lnTo>
                                <a:pt x="1864" y="1763"/>
                              </a:lnTo>
                              <a:lnTo>
                                <a:pt x="1854" y="1777"/>
                              </a:lnTo>
                              <a:lnTo>
                                <a:pt x="1845" y="1791"/>
                              </a:lnTo>
                              <a:lnTo>
                                <a:pt x="1834" y="1804"/>
                              </a:lnTo>
                              <a:lnTo>
                                <a:pt x="1823" y="1818"/>
                              </a:lnTo>
                              <a:lnTo>
                                <a:pt x="1810" y="1829"/>
                              </a:lnTo>
                              <a:lnTo>
                                <a:pt x="1798" y="1841"/>
                              </a:lnTo>
                              <a:lnTo>
                                <a:pt x="1788" y="1842"/>
                              </a:lnTo>
                              <a:lnTo>
                                <a:pt x="1778" y="1843"/>
                              </a:lnTo>
                              <a:lnTo>
                                <a:pt x="1769" y="1841"/>
                              </a:lnTo>
                              <a:lnTo>
                                <a:pt x="1760" y="1839"/>
                              </a:lnTo>
                              <a:lnTo>
                                <a:pt x="1751" y="1835"/>
                              </a:lnTo>
                              <a:lnTo>
                                <a:pt x="1743" y="1830"/>
                              </a:lnTo>
                              <a:lnTo>
                                <a:pt x="1735" y="1825"/>
                              </a:lnTo>
                              <a:lnTo>
                                <a:pt x="1728" y="1820"/>
                              </a:lnTo>
                              <a:lnTo>
                                <a:pt x="1708" y="1796"/>
                              </a:lnTo>
                              <a:lnTo>
                                <a:pt x="1697" y="1771"/>
                              </a:lnTo>
                              <a:lnTo>
                                <a:pt x="1692" y="1744"/>
                              </a:lnTo>
                              <a:lnTo>
                                <a:pt x="1692" y="1718"/>
                              </a:lnTo>
                              <a:lnTo>
                                <a:pt x="1692" y="1689"/>
                              </a:lnTo>
                              <a:lnTo>
                                <a:pt x="1693" y="1661"/>
                              </a:lnTo>
                              <a:lnTo>
                                <a:pt x="1691" y="1632"/>
                              </a:lnTo>
                              <a:lnTo>
                                <a:pt x="1686" y="1605"/>
                              </a:lnTo>
                              <a:lnTo>
                                <a:pt x="1672" y="1560"/>
                              </a:lnTo>
                              <a:lnTo>
                                <a:pt x="1672" y="1544"/>
                              </a:lnTo>
                              <a:lnTo>
                                <a:pt x="1668" y="1532"/>
                              </a:lnTo>
                              <a:lnTo>
                                <a:pt x="1659" y="1520"/>
                              </a:lnTo>
                              <a:lnTo>
                                <a:pt x="1649" y="1511"/>
                              </a:lnTo>
                              <a:lnTo>
                                <a:pt x="1637" y="1500"/>
                              </a:lnTo>
                              <a:lnTo>
                                <a:pt x="1625" y="1491"/>
                              </a:lnTo>
                              <a:lnTo>
                                <a:pt x="1614" y="1481"/>
                              </a:lnTo>
                              <a:lnTo>
                                <a:pt x="1606" y="1471"/>
                              </a:lnTo>
                              <a:lnTo>
                                <a:pt x="1594" y="1457"/>
                              </a:lnTo>
                              <a:lnTo>
                                <a:pt x="1582" y="1444"/>
                              </a:lnTo>
                              <a:lnTo>
                                <a:pt x="1570" y="1431"/>
                              </a:lnTo>
                              <a:lnTo>
                                <a:pt x="1559" y="1418"/>
                              </a:lnTo>
                              <a:lnTo>
                                <a:pt x="1547" y="1404"/>
                              </a:lnTo>
                              <a:lnTo>
                                <a:pt x="1538" y="1390"/>
                              </a:lnTo>
                              <a:lnTo>
                                <a:pt x="1528" y="1376"/>
                              </a:lnTo>
                              <a:lnTo>
                                <a:pt x="1521" y="1363"/>
                              </a:lnTo>
                              <a:lnTo>
                                <a:pt x="1513" y="1371"/>
                              </a:lnTo>
                              <a:lnTo>
                                <a:pt x="1420" y="1394"/>
                              </a:lnTo>
                              <a:lnTo>
                                <a:pt x="1326" y="1415"/>
                              </a:lnTo>
                              <a:lnTo>
                                <a:pt x="1232" y="1431"/>
                              </a:lnTo>
                              <a:lnTo>
                                <a:pt x="1138" y="1442"/>
                              </a:lnTo>
                              <a:lnTo>
                                <a:pt x="1042" y="1444"/>
                              </a:lnTo>
                              <a:lnTo>
                                <a:pt x="948" y="1441"/>
                              </a:lnTo>
                              <a:lnTo>
                                <a:pt x="853" y="1427"/>
                              </a:lnTo>
                              <a:lnTo>
                                <a:pt x="760" y="1405"/>
                              </a:lnTo>
                              <a:lnTo>
                                <a:pt x="731" y="1395"/>
                              </a:lnTo>
                              <a:lnTo>
                                <a:pt x="703" y="1386"/>
                              </a:lnTo>
                              <a:lnTo>
                                <a:pt x="674" y="1376"/>
                              </a:lnTo>
                              <a:lnTo>
                                <a:pt x="647" y="1366"/>
                              </a:lnTo>
                              <a:lnTo>
                                <a:pt x="619" y="1354"/>
                              </a:lnTo>
                              <a:lnTo>
                                <a:pt x="592" y="1342"/>
                              </a:lnTo>
                              <a:lnTo>
                                <a:pt x="565" y="1328"/>
                              </a:lnTo>
                              <a:lnTo>
                                <a:pt x="541" y="1314"/>
                              </a:lnTo>
                              <a:lnTo>
                                <a:pt x="547" y="1333"/>
                              </a:lnTo>
                              <a:lnTo>
                                <a:pt x="556" y="1353"/>
                              </a:lnTo>
                              <a:lnTo>
                                <a:pt x="565" y="1372"/>
                              </a:lnTo>
                              <a:lnTo>
                                <a:pt x="576" y="1392"/>
                              </a:lnTo>
                              <a:lnTo>
                                <a:pt x="587" y="1410"/>
                              </a:lnTo>
                              <a:lnTo>
                                <a:pt x="600" y="1429"/>
                              </a:lnTo>
                              <a:lnTo>
                                <a:pt x="614" y="1446"/>
                              </a:lnTo>
                              <a:lnTo>
                                <a:pt x="630" y="1464"/>
                              </a:lnTo>
                              <a:lnTo>
                                <a:pt x="636" y="1470"/>
                              </a:lnTo>
                              <a:lnTo>
                                <a:pt x="644" y="1477"/>
                              </a:lnTo>
                              <a:lnTo>
                                <a:pt x="653" y="1482"/>
                              </a:lnTo>
                              <a:lnTo>
                                <a:pt x="662" y="1487"/>
                              </a:lnTo>
                              <a:lnTo>
                                <a:pt x="671" y="1490"/>
                              </a:lnTo>
                              <a:lnTo>
                                <a:pt x="680" y="1493"/>
                              </a:lnTo>
                              <a:lnTo>
                                <a:pt x="690" y="1495"/>
                              </a:lnTo>
                              <a:lnTo>
                                <a:pt x="700" y="1496"/>
                              </a:lnTo>
                              <a:lnTo>
                                <a:pt x="724" y="1507"/>
                              </a:lnTo>
                              <a:lnTo>
                                <a:pt x="748" y="1519"/>
                              </a:lnTo>
                              <a:lnTo>
                                <a:pt x="772" y="1530"/>
                              </a:lnTo>
                              <a:lnTo>
                                <a:pt x="797" y="1543"/>
                              </a:lnTo>
                              <a:lnTo>
                                <a:pt x="819" y="1556"/>
                              </a:lnTo>
                              <a:lnTo>
                                <a:pt x="841" y="1571"/>
                              </a:lnTo>
                              <a:lnTo>
                                <a:pt x="861" y="1588"/>
                              </a:lnTo>
                              <a:lnTo>
                                <a:pt x="880" y="1609"/>
                              </a:lnTo>
                              <a:lnTo>
                                <a:pt x="880" y="1616"/>
                              </a:lnTo>
                              <a:lnTo>
                                <a:pt x="881" y="1624"/>
                              </a:lnTo>
                              <a:lnTo>
                                <a:pt x="880" y="1631"/>
                              </a:lnTo>
                              <a:lnTo>
                                <a:pt x="880" y="1639"/>
                              </a:lnTo>
                              <a:lnTo>
                                <a:pt x="877" y="1645"/>
                              </a:lnTo>
                              <a:lnTo>
                                <a:pt x="875" y="1652"/>
                              </a:lnTo>
                              <a:lnTo>
                                <a:pt x="871" y="1659"/>
                              </a:lnTo>
                              <a:lnTo>
                                <a:pt x="867" y="1666"/>
                              </a:lnTo>
                              <a:lnTo>
                                <a:pt x="856" y="1675"/>
                              </a:lnTo>
                              <a:lnTo>
                                <a:pt x="845" y="1684"/>
                              </a:lnTo>
                              <a:lnTo>
                                <a:pt x="832" y="1691"/>
                              </a:lnTo>
                              <a:lnTo>
                                <a:pt x="820" y="1698"/>
                              </a:lnTo>
                              <a:lnTo>
                                <a:pt x="805" y="1701"/>
                              </a:lnTo>
                              <a:lnTo>
                                <a:pt x="791" y="1704"/>
                              </a:lnTo>
                              <a:lnTo>
                                <a:pt x="776" y="1702"/>
                              </a:lnTo>
                              <a:lnTo>
                                <a:pt x="762" y="1698"/>
                              </a:lnTo>
                              <a:lnTo>
                                <a:pt x="760" y="1700"/>
                              </a:lnTo>
                              <a:lnTo>
                                <a:pt x="768" y="1709"/>
                              </a:lnTo>
                              <a:lnTo>
                                <a:pt x="775" y="1720"/>
                              </a:lnTo>
                              <a:lnTo>
                                <a:pt x="781" y="1732"/>
                              </a:lnTo>
                              <a:lnTo>
                                <a:pt x="786" y="1746"/>
                              </a:lnTo>
                              <a:lnTo>
                                <a:pt x="789" y="1758"/>
                              </a:lnTo>
                              <a:lnTo>
                                <a:pt x="791" y="1772"/>
                              </a:lnTo>
                              <a:lnTo>
                                <a:pt x="791" y="1784"/>
                              </a:lnTo>
                              <a:lnTo>
                                <a:pt x="790" y="1798"/>
                              </a:lnTo>
                              <a:lnTo>
                                <a:pt x="786" y="1811"/>
                              </a:lnTo>
                              <a:lnTo>
                                <a:pt x="780" y="1825"/>
                              </a:lnTo>
                              <a:lnTo>
                                <a:pt x="772" y="1837"/>
                              </a:lnTo>
                              <a:lnTo>
                                <a:pt x="763" y="1850"/>
                              </a:lnTo>
                              <a:lnTo>
                                <a:pt x="751" y="1860"/>
                              </a:lnTo>
                              <a:lnTo>
                                <a:pt x="739" y="1869"/>
                              </a:lnTo>
                              <a:lnTo>
                                <a:pt x="726" y="1876"/>
                              </a:lnTo>
                              <a:lnTo>
                                <a:pt x="713" y="1882"/>
                              </a:lnTo>
                              <a:lnTo>
                                <a:pt x="699" y="1883"/>
                              </a:lnTo>
                              <a:lnTo>
                                <a:pt x="688" y="1882"/>
                              </a:lnTo>
                              <a:lnTo>
                                <a:pt x="676" y="1878"/>
                              </a:lnTo>
                              <a:lnTo>
                                <a:pt x="666" y="1873"/>
                              </a:lnTo>
                              <a:lnTo>
                                <a:pt x="656" y="1866"/>
                              </a:lnTo>
                              <a:lnTo>
                                <a:pt x="647" y="1859"/>
                              </a:lnTo>
                              <a:lnTo>
                                <a:pt x="637" y="1852"/>
                              </a:lnTo>
                              <a:lnTo>
                                <a:pt x="628" y="1846"/>
                              </a:lnTo>
                              <a:lnTo>
                                <a:pt x="621" y="1839"/>
                              </a:lnTo>
                              <a:lnTo>
                                <a:pt x="615" y="1832"/>
                              </a:lnTo>
                              <a:lnTo>
                                <a:pt x="609" y="1824"/>
                              </a:lnTo>
                              <a:lnTo>
                                <a:pt x="604" y="1817"/>
                              </a:lnTo>
                              <a:lnTo>
                                <a:pt x="599" y="1808"/>
                              </a:lnTo>
                              <a:lnTo>
                                <a:pt x="595" y="1800"/>
                              </a:lnTo>
                              <a:lnTo>
                                <a:pt x="590" y="1792"/>
                              </a:lnTo>
                              <a:lnTo>
                                <a:pt x="587" y="1784"/>
                              </a:lnTo>
                              <a:lnTo>
                                <a:pt x="578" y="1773"/>
                              </a:lnTo>
                              <a:lnTo>
                                <a:pt x="572" y="1763"/>
                              </a:lnTo>
                              <a:lnTo>
                                <a:pt x="568" y="1752"/>
                              </a:lnTo>
                              <a:lnTo>
                                <a:pt x="567" y="1741"/>
                              </a:lnTo>
                              <a:lnTo>
                                <a:pt x="566" y="1729"/>
                              </a:lnTo>
                              <a:lnTo>
                                <a:pt x="566" y="1717"/>
                              </a:lnTo>
                              <a:lnTo>
                                <a:pt x="567" y="1705"/>
                              </a:lnTo>
                              <a:lnTo>
                                <a:pt x="569" y="1694"/>
                              </a:lnTo>
                              <a:lnTo>
                                <a:pt x="563" y="1686"/>
                              </a:lnTo>
                              <a:lnTo>
                                <a:pt x="558" y="1680"/>
                              </a:lnTo>
                              <a:lnTo>
                                <a:pt x="552" y="1673"/>
                              </a:lnTo>
                              <a:lnTo>
                                <a:pt x="547" y="1667"/>
                              </a:lnTo>
                              <a:lnTo>
                                <a:pt x="540" y="1661"/>
                              </a:lnTo>
                              <a:lnTo>
                                <a:pt x="533" y="1658"/>
                              </a:lnTo>
                              <a:lnTo>
                                <a:pt x="524" y="1655"/>
                              </a:lnTo>
                              <a:lnTo>
                                <a:pt x="516" y="1655"/>
                              </a:lnTo>
                              <a:lnTo>
                                <a:pt x="504" y="1657"/>
                              </a:lnTo>
                              <a:lnTo>
                                <a:pt x="493" y="1662"/>
                              </a:lnTo>
                              <a:lnTo>
                                <a:pt x="482" y="1667"/>
                              </a:lnTo>
                              <a:lnTo>
                                <a:pt x="473" y="1676"/>
                              </a:lnTo>
                              <a:lnTo>
                                <a:pt x="464" y="1683"/>
                              </a:lnTo>
                              <a:lnTo>
                                <a:pt x="456" y="1692"/>
                              </a:lnTo>
                              <a:lnTo>
                                <a:pt x="448" y="1702"/>
                              </a:lnTo>
                              <a:lnTo>
                                <a:pt x="442" y="1712"/>
                              </a:lnTo>
                              <a:lnTo>
                                <a:pt x="434" y="1717"/>
                              </a:lnTo>
                              <a:lnTo>
                                <a:pt x="426" y="1724"/>
                              </a:lnTo>
                              <a:lnTo>
                                <a:pt x="418" y="1731"/>
                              </a:lnTo>
                              <a:lnTo>
                                <a:pt x="411" y="1739"/>
                              </a:lnTo>
                              <a:lnTo>
                                <a:pt x="403" y="1745"/>
                              </a:lnTo>
                              <a:lnTo>
                                <a:pt x="395" y="1752"/>
                              </a:lnTo>
                              <a:lnTo>
                                <a:pt x="386" y="1759"/>
                              </a:lnTo>
                              <a:lnTo>
                                <a:pt x="377" y="1766"/>
                              </a:lnTo>
                              <a:lnTo>
                                <a:pt x="369" y="1766"/>
                              </a:lnTo>
                              <a:lnTo>
                                <a:pt x="362" y="1767"/>
                              </a:lnTo>
                              <a:lnTo>
                                <a:pt x="355" y="1765"/>
                              </a:lnTo>
                              <a:lnTo>
                                <a:pt x="349" y="1763"/>
                              </a:lnTo>
                              <a:lnTo>
                                <a:pt x="343" y="1759"/>
                              </a:lnTo>
                              <a:lnTo>
                                <a:pt x="337" y="1755"/>
                              </a:lnTo>
                              <a:lnTo>
                                <a:pt x="332" y="1750"/>
                              </a:lnTo>
                              <a:lnTo>
                                <a:pt x="328" y="1747"/>
                              </a:lnTo>
                              <a:lnTo>
                                <a:pt x="321" y="1730"/>
                              </a:lnTo>
                              <a:lnTo>
                                <a:pt x="318" y="1714"/>
                              </a:lnTo>
                              <a:lnTo>
                                <a:pt x="318" y="1697"/>
                              </a:lnTo>
                              <a:lnTo>
                                <a:pt x="321" y="1680"/>
                              </a:lnTo>
                              <a:lnTo>
                                <a:pt x="326" y="1662"/>
                              </a:lnTo>
                              <a:lnTo>
                                <a:pt x="333" y="1646"/>
                              </a:lnTo>
                              <a:lnTo>
                                <a:pt x="341" y="1630"/>
                              </a:lnTo>
                              <a:lnTo>
                                <a:pt x="350" y="1615"/>
                              </a:lnTo>
                              <a:lnTo>
                                <a:pt x="354" y="1606"/>
                              </a:lnTo>
                              <a:lnTo>
                                <a:pt x="359" y="1597"/>
                              </a:lnTo>
                              <a:lnTo>
                                <a:pt x="365" y="1588"/>
                              </a:lnTo>
                              <a:lnTo>
                                <a:pt x="371" y="1579"/>
                              </a:lnTo>
                              <a:lnTo>
                                <a:pt x="376" y="1570"/>
                              </a:lnTo>
                              <a:lnTo>
                                <a:pt x="382" y="1562"/>
                              </a:lnTo>
                              <a:lnTo>
                                <a:pt x="387" y="1554"/>
                              </a:lnTo>
                              <a:lnTo>
                                <a:pt x="393" y="1546"/>
                              </a:lnTo>
                              <a:lnTo>
                                <a:pt x="390" y="1544"/>
                              </a:lnTo>
                              <a:lnTo>
                                <a:pt x="393" y="1546"/>
                              </a:lnTo>
                              <a:lnTo>
                                <a:pt x="395" y="1536"/>
                              </a:lnTo>
                              <a:lnTo>
                                <a:pt x="396" y="1527"/>
                              </a:lnTo>
                              <a:lnTo>
                                <a:pt x="396" y="1517"/>
                              </a:lnTo>
                              <a:lnTo>
                                <a:pt x="396" y="1508"/>
                              </a:lnTo>
                              <a:lnTo>
                                <a:pt x="394" y="1498"/>
                              </a:lnTo>
                              <a:lnTo>
                                <a:pt x="392" y="1488"/>
                              </a:lnTo>
                              <a:lnTo>
                                <a:pt x="390" y="1479"/>
                              </a:lnTo>
                              <a:lnTo>
                                <a:pt x="388" y="1471"/>
                              </a:lnTo>
                              <a:lnTo>
                                <a:pt x="370" y="1436"/>
                              </a:lnTo>
                              <a:lnTo>
                                <a:pt x="356" y="1402"/>
                              </a:lnTo>
                              <a:lnTo>
                                <a:pt x="341" y="1367"/>
                              </a:lnTo>
                              <a:lnTo>
                                <a:pt x="330" y="1333"/>
                              </a:lnTo>
                              <a:lnTo>
                                <a:pt x="320" y="1296"/>
                              </a:lnTo>
                              <a:lnTo>
                                <a:pt x="313" y="1260"/>
                              </a:lnTo>
                              <a:lnTo>
                                <a:pt x="309" y="1223"/>
                              </a:lnTo>
                              <a:lnTo>
                                <a:pt x="309" y="1185"/>
                              </a:lnTo>
                              <a:lnTo>
                                <a:pt x="296" y="1177"/>
                              </a:lnTo>
                              <a:lnTo>
                                <a:pt x="284" y="1169"/>
                              </a:lnTo>
                              <a:lnTo>
                                <a:pt x="272" y="1160"/>
                              </a:lnTo>
                              <a:lnTo>
                                <a:pt x="262" y="1151"/>
                              </a:lnTo>
                              <a:lnTo>
                                <a:pt x="250" y="1141"/>
                              </a:lnTo>
                              <a:lnTo>
                                <a:pt x="240" y="1131"/>
                              </a:lnTo>
                              <a:lnTo>
                                <a:pt x="230" y="1122"/>
                              </a:lnTo>
                              <a:lnTo>
                                <a:pt x="220" y="1113"/>
                              </a:lnTo>
                              <a:lnTo>
                                <a:pt x="128" y="1022"/>
                              </a:lnTo>
                              <a:lnTo>
                                <a:pt x="113" y="998"/>
                              </a:lnTo>
                              <a:lnTo>
                                <a:pt x="99" y="975"/>
                              </a:lnTo>
                              <a:lnTo>
                                <a:pt x="84" y="953"/>
                              </a:lnTo>
                              <a:lnTo>
                                <a:pt x="71" y="931"/>
                              </a:lnTo>
                              <a:lnTo>
                                <a:pt x="57" y="908"/>
                              </a:lnTo>
                              <a:lnTo>
                                <a:pt x="46" y="885"/>
                              </a:lnTo>
                              <a:lnTo>
                                <a:pt x="36" y="861"/>
                              </a:lnTo>
                              <a:lnTo>
                                <a:pt x="29" y="837"/>
                              </a:lnTo>
                              <a:lnTo>
                                <a:pt x="11" y="788"/>
                              </a:lnTo>
                              <a:lnTo>
                                <a:pt x="2" y="738"/>
                              </a:lnTo>
                              <a:lnTo>
                                <a:pt x="0" y="687"/>
                              </a:lnTo>
                              <a:lnTo>
                                <a:pt x="6" y="637"/>
                              </a:lnTo>
                              <a:lnTo>
                                <a:pt x="16" y="586"/>
                              </a:lnTo>
                              <a:lnTo>
                                <a:pt x="33" y="537"/>
                              </a:lnTo>
                              <a:lnTo>
                                <a:pt x="54" y="490"/>
                              </a:lnTo>
                              <a:lnTo>
                                <a:pt x="81" y="445"/>
                              </a:lnTo>
                              <a:lnTo>
                                <a:pt x="110" y="400"/>
                              </a:lnTo>
                              <a:lnTo>
                                <a:pt x="142" y="359"/>
                              </a:lnTo>
                              <a:lnTo>
                                <a:pt x="177" y="320"/>
                              </a:lnTo>
                              <a:lnTo>
                                <a:pt x="217" y="284"/>
                              </a:lnTo>
                              <a:lnTo>
                                <a:pt x="256" y="249"/>
                              </a:lnTo>
                              <a:lnTo>
                                <a:pt x="299" y="218"/>
                              </a:lnTo>
                              <a:lnTo>
                                <a:pt x="342" y="188"/>
                              </a:lnTo>
                              <a:lnTo>
                                <a:pt x="388" y="161"/>
                              </a:lnTo>
                              <a:close/>
                              <a:moveTo>
                                <a:pt x="1815" y="1260"/>
                              </a:moveTo>
                              <a:lnTo>
                                <a:pt x="1815" y="1260"/>
                              </a:lnTo>
                              <a:lnTo>
                                <a:pt x="1800" y="1266"/>
                              </a:lnTo>
                              <a:lnTo>
                                <a:pt x="1786" y="1272"/>
                              </a:lnTo>
                              <a:lnTo>
                                <a:pt x="1771" y="1278"/>
                              </a:lnTo>
                              <a:lnTo>
                                <a:pt x="1757" y="1284"/>
                              </a:lnTo>
                              <a:lnTo>
                                <a:pt x="1742" y="1289"/>
                              </a:lnTo>
                              <a:lnTo>
                                <a:pt x="1727" y="1295"/>
                              </a:lnTo>
                              <a:lnTo>
                                <a:pt x="1712" y="1300"/>
                              </a:lnTo>
                              <a:lnTo>
                                <a:pt x="1698" y="1305"/>
                              </a:lnTo>
                              <a:lnTo>
                                <a:pt x="1707" y="1316"/>
                              </a:lnTo>
                              <a:lnTo>
                                <a:pt x="1719" y="1328"/>
                              </a:lnTo>
                              <a:lnTo>
                                <a:pt x="1731" y="1340"/>
                              </a:lnTo>
                              <a:lnTo>
                                <a:pt x="1743" y="1352"/>
                              </a:lnTo>
                              <a:lnTo>
                                <a:pt x="1755" y="1363"/>
                              </a:lnTo>
                              <a:lnTo>
                                <a:pt x="1768" y="1375"/>
                              </a:lnTo>
                              <a:lnTo>
                                <a:pt x="1781" y="1385"/>
                              </a:lnTo>
                              <a:lnTo>
                                <a:pt x="1794" y="1396"/>
                              </a:lnTo>
                              <a:lnTo>
                                <a:pt x="1799" y="1396"/>
                              </a:lnTo>
                              <a:lnTo>
                                <a:pt x="1805" y="1401"/>
                              </a:lnTo>
                              <a:lnTo>
                                <a:pt x="1813" y="1406"/>
                              </a:lnTo>
                              <a:lnTo>
                                <a:pt x="1821" y="1410"/>
                              </a:lnTo>
                              <a:lnTo>
                                <a:pt x="1829" y="1414"/>
                              </a:lnTo>
                              <a:lnTo>
                                <a:pt x="1837" y="1417"/>
                              </a:lnTo>
                              <a:lnTo>
                                <a:pt x="1845" y="1421"/>
                              </a:lnTo>
                              <a:lnTo>
                                <a:pt x="1853" y="1424"/>
                              </a:lnTo>
                              <a:lnTo>
                                <a:pt x="1862" y="1428"/>
                              </a:lnTo>
                              <a:lnTo>
                                <a:pt x="1866" y="1415"/>
                              </a:lnTo>
                              <a:lnTo>
                                <a:pt x="1870" y="1403"/>
                              </a:lnTo>
                              <a:lnTo>
                                <a:pt x="1874" y="1390"/>
                              </a:lnTo>
                              <a:lnTo>
                                <a:pt x="1878" y="1378"/>
                              </a:lnTo>
                              <a:lnTo>
                                <a:pt x="1879" y="1364"/>
                              </a:lnTo>
                              <a:lnTo>
                                <a:pt x="1880" y="1351"/>
                              </a:lnTo>
                              <a:lnTo>
                                <a:pt x="1879" y="1338"/>
                              </a:lnTo>
                              <a:lnTo>
                                <a:pt x="1877" y="1325"/>
                              </a:lnTo>
                              <a:lnTo>
                                <a:pt x="1815" y="12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0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76" y="2870"/>
                          <a:ext cx="1378" cy="918"/>
                        </a:xfrm>
                        <a:custGeom>
                          <a:avLst/>
                          <a:gdLst>
                            <a:gd name="T0" fmla="*/ 667 w 2756"/>
                            <a:gd name="T1" fmla="*/ 47 h 1837"/>
                            <a:gd name="T2" fmla="*/ 1319 w 2756"/>
                            <a:gd name="T3" fmla="*/ 34 h 1837"/>
                            <a:gd name="T4" fmla="*/ 903 w 2756"/>
                            <a:gd name="T5" fmla="*/ 61 h 1837"/>
                            <a:gd name="T6" fmla="*/ 534 w 2756"/>
                            <a:gd name="T7" fmla="*/ 251 h 1837"/>
                            <a:gd name="T8" fmla="*/ 385 w 2756"/>
                            <a:gd name="T9" fmla="*/ 473 h 1837"/>
                            <a:gd name="T10" fmla="*/ 440 w 2756"/>
                            <a:gd name="T11" fmla="*/ 673 h 1837"/>
                            <a:gd name="T12" fmla="*/ 1027 w 2756"/>
                            <a:gd name="T13" fmla="*/ 939 h 1837"/>
                            <a:gd name="T14" fmla="*/ 1685 w 2756"/>
                            <a:gd name="T15" fmla="*/ 822 h 1837"/>
                            <a:gd name="T16" fmla="*/ 1986 w 2756"/>
                            <a:gd name="T17" fmla="*/ 615 h 1837"/>
                            <a:gd name="T18" fmla="*/ 2105 w 2756"/>
                            <a:gd name="T19" fmla="*/ 585 h 1837"/>
                            <a:gd name="T20" fmla="*/ 2127 w 2756"/>
                            <a:gd name="T21" fmla="*/ 615 h 1837"/>
                            <a:gd name="T22" fmla="*/ 2161 w 2756"/>
                            <a:gd name="T23" fmla="*/ 427 h 1837"/>
                            <a:gd name="T24" fmla="*/ 2280 w 2756"/>
                            <a:gd name="T25" fmla="*/ 437 h 1837"/>
                            <a:gd name="T26" fmla="*/ 2646 w 2756"/>
                            <a:gd name="T27" fmla="*/ 494 h 1837"/>
                            <a:gd name="T28" fmla="*/ 2743 w 2756"/>
                            <a:gd name="T29" fmla="*/ 770 h 1837"/>
                            <a:gd name="T30" fmla="*/ 2499 w 2756"/>
                            <a:gd name="T31" fmla="*/ 930 h 1837"/>
                            <a:gd name="T32" fmla="*/ 2346 w 2756"/>
                            <a:gd name="T33" fmla="*/ 952 h 1837"/>
                            <a:gd name="T34" fmla="*/ 2255 w 2756"/>
                            <a:gd name="T35" fmla="*/ 944 h 1837"/>
                            <a:gd name="T36" fmla="*/ 2301 w 2756"/>
                            <a:gd name="T37" fmla="*/ 1007 h 1837"/>
                            <a:gd name="T38" fmla="*/ 2146 w 2756"/>
                            <a:gd name="T39" fmla="*/ 1006 h 1837"/>
                            <a:gd name="T40" fmla="*/ 2104 w 2756"/>
                            <a:gd name="T41" fmla="*/ 1038 h 1837"/>
                            <a:gd name="T42" fmla="*/ 1750 w 2756"/>
                            <a:gd name="T43" fmla="*/ 1231 h 1837"/>
                            <a:gd name="T44" fmla="*/ 1654 w 2756"/>
                            <a:gd name="T45" fmla="*/ 1225 h 1837"/>
                            <a:gd name="T46" fmla="*/ 1591 w 2756"/>
                            <a:gd name="T47" fmla="*/ 1138 h 1837"/>
                            <a:gd name="T48" fmla="*/ 1861 w 2756"/>
                            <a:gd name="T49" fmla="*/ 1460 h 1837"/>
                            <a:gd name="T50" fmla="*/ 1851 w 2756"/>
                            <a:gd name="T51" fmla="*/ 1434 h 1837"/>
                            <a:gd name="T52" fmla="*/ 2096 w 2756"/>
                            <a:gd name="T53" fmla="*/ 1469 h 1837"/>
                            <a:gd name="T54" fmla="*/ 2135 w 2756"/>
                            <a:gd name="T55" fmla="*/ 1539 h 1837"/>
                            <a:gd name="T56" fmla="*/ 1972 w 2756"/>
                            <a:gd name="T57" fmla="*/ 1547 h 1837"/>
                            <a:gd name="T58" fmla="*/ 2058 w 2756"/>
                            <a:gd name="T59" fmla="*/ 1703 h 1837"/>
                            <a:gd name="T60" fmla="*/ 2027 w 2756"/>
                            <a:gd name="T61" fmla="*/ 1770 h 1837"/>
                            <a:gd name="T62" fmla="*/ 1854 w 2756"/>
                            <a:gd name="T63" fmla="*/ 1670 h 1837"/>
                            <a:gd name="T64" fmla="*/ 1844 w 2756"/>
                            <a:gd name="T65" fmla="*/ 1691 h 1837"/>
                            <a:gd name="T66" fmla="*/ 1759 w 2756"/>
                            <a:gd name="T67" fmla="*/ 1801 h 1837"/>
                            <a:gd name="T68" fmla="*/ 1691 w 2756"/>
                            <a:gd name="T69" fmla="*/ 1616 h 1837"/>
                            <a:gd name="T70" fmla="*/ 1751 w 2756"/>
                            <a:gd name="T71" fmla="*/ 1573 h 1837"/>
                            <a:gd name="T72" fmla="*/ 1557 w 2756"/>
                            <a:gd name="T73" fmla="*/ 1386 h 1837"/>
                            <a:gd name="T74" fmla="*/ 1454 w 2756"/>
                            <a:gd name="T75" fmla="*/ 1207 h 1837"/>
                            <a:gd name="T76" fmla="*/ 1453 w 2756"/>
                            <a:gd name="T77" fmla="*/ 1302 h 1837"/>
                            <a:gd name="T78" fmla="*/ 1345 w 2756"/>
                            <a:gd name="T79" fmla="*/ 1363 h 1837"/>
                            <a:gd name="T80" fmla="*/ 642 w 2756"/>
                            <a:gd name="T81" fmla="*/ 1323 h 1837"/>
                            <a:gd name="T82" fmla="*/ 512 w 2756"/>
                            <a:gd name="T83" fmla="*/ 1181 h 1837"/>
                            <a:gd name="T84" fmla="*/ 492 w 2756"/>
                            <a:gd name="T85" fmla="*/ 1171 h 1837"/>
                            <a:gd name="T86" fmla="*/ 469 w 2756"/>
                            <a:gd name="T87" fmla="*/ 1153 h 1837"/>
                            <a:gd name="T88" fmla="*/ 582 w 2756"/>
                            <a:gd name="T89" fmla="*/ 1441 h 1837"/>
                            <a:gd name="T90" fmla="*/ 773 w 2756"/>
                            <a:gd name="T91" fmla="*/ 1550 h 1837"/>
                            <a:gd name="T92" fmla="*/ 829 w 2756"/>
                            <a:gd name="T93" fmla="*/ 1628 h 1837"/>
                            <a:gd name="T94" fmla="*/ 697 w 2756"/>
                            <a:gd name="T95" fmla="*/ 1622 h 1837"/>
                            <a:gd name="T96" fmla="*/ 667 w 2756"/>
                            <a:gd name="T97" fmla="*/ 1621 h 1837"/>
                            <a:gd name="T98" fmla="*/ 727 w 2756"/>
                            <a:gd name="T99" fmla="*/ 1812 h 1837"/>
                            <a:gd name="T100" fmla="*/ 611 w 2756"/>
                            <a:gd name="T101" fmla="*/ 1789 h 1837"/>
                            <a:gd name="T102" fmla="*/ 586 w 2756"/>
                            <a:gd name="T103" fmla="*/ 1637 h 1837"/>
                            <a:gd name="T104" fmla="*/ 510 w 2756"/>
                            <a:gd name="T105" fmla="*/ 1610 h 1837"/>
                            <a:gd name="T106" fmla="*/ 401 w 2756"/>
                            <a:gd name="T107" fmla="*/ 1677 h 1837"/>
                            <a:gd name="T108" fmla="*/ 326 w 2756"/>
                            <a:gd name="T109" fmla="*/ 1654 h 1837"/>
                            <a:gd name="T110" fmla="*/ 397 w 2756"/>
                            <a:gd name="T111" fmla="*/ 1493 h 1837"/>
                            <a:gd name="T112" fmla="*/ 311 w 2756"/>
                            <a:gd name="T113" fmla="*/ 1164 h 1837"/>
                            <a:gd name="T114" fmla="*/ 308 w 2756"/>
                            <a:gd name="T115" fmla="*/ 1073 h 1837"/>
                            <a:gd name="T116" fmla="*/ 261 w 2756"/>
                            <a:gd name="T117" fmla="*/ 1025 h 1837"/>
                            <a:gd name="T118" fmla="*/ 290 w 2756"/>
                            <a:gd name="T119" fmla="*/ 1134 h 1837"/>
                            <a:gd name="T120" fmla="*/ 189 w 2756"/>
                            <a:gd name="T121" fmla="*/ 1046 h 1837"/>
                            <a:gd name="T122" fmla="*/ 50 w 2756"/>
                            <a:gd name="T123" fmla="*/ 868 h 1837"/>
                            <a:gd name="T124" fmla="*/ 56 w 2756"/>
                            <a:gd name="T125" fmla="*/ 468 h 18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2756" h="1837">
                              <a:moveTo>
                                <a:pt x="95" y="408"/>
                              </a:moveTo>
                              <a:lnTo>
                                <a:pt x="95" y="406"/>
                              </a:lnTo>
                              <a:lnTo>
                                <a:pt x="129" y="360"/>
                              </a:lnTo>
                              <a:lnTo>
                                <a:pt x="167" y="318"/>
                              </a:lnTo>
                              <a:lnTo>
                                <a:pt x="207" y="278"/>
                              </a:lnTo>
                              <a:lnTo>
                                <a:pt x="251" y="242"/>
                              </a:lnTo>
                              <a:lnTo>
                                <a:pt x="295" y="208"/>
                              </a:lnTo>
                              <a:lnTo>
                                <a:pt x="342" y="177"/>
                              </a:lnTo>
                              <a:lnTo>
                                <a:pt x="390" y="150"/>
                              </a:lnTo>
                              <a:lnTo>
                                <a:pt x="441" y="127"/>
                              </a:lnTo>
                              <a:lnTo>
                                <a:pt x="514" y="94"/>
                              </a:lnTo>
                              <a:lnTo>
                                <a:pt x="590" y="69"/>
                              </a:lnTo>
                              <a:lnTo>
                                <a:pt x="667" y="47"/>
                              </a:lnTo>
                              <a:lnTo>
                                <a:pt x="748" y="32"/>
                              </a:lnTo>
                              <a:lnTo>
                                <a:pt x="830" y="19"/>
                              </a:lnTo>
                              <a:lnTo>
                                <a:pt x="913" y="10"/>
                              </a:lnTo>
                              <a:lnTo>
                                <a:pt x="997" y="4"/>
                              </a:lnTo>
                              <a:lnTo>
                                <a:pt x="1081" y="1"/>
                              </a:lnTo>
                              <a:lnTo>
                                <a:pt x="1110" y="0"/>
                              </a:lnTo>
                              <a:lnTo>
                                <a:pt x="1140" y="2"/>
                              </a:lnTo>
                              <a:lnTo>
                                <a:pt x="1170" y="4"/>
                              </a:lnTo>
                              <a:lnTo>
                                <a:pt x="1201" y="8"/>
                              </a:lnTo>
                              <a:lnTo>
                                <a:pt x="1231" y="12"/>
                              </a:lnTo>
                              <a:lnTo>
                                <a:pt x="1261" y="19"/>
                              </a:lnTo>
                              <a:lnTo>
                                <a:pt x="1290" y="25"/>
                              </a:lnTo>
                              <a:lnTo>
                                <a:pt x="1319" y="34"/>
                              </a:lnTo>
                              <a:lnTo>
                                <a:pt x="1296" y="29"/>
                              </a:lnTo>
                              <a:lnTo>
                                <a:pt x="1274" y="28"/>
                              </a:lnTo>
                              <a:lnTo>
                                <a:pt x="1251" y="28"/>
                              </a:lnTo>
                              <a:lnTo>
                                <a:pt x="1228" y="29"/>
                              </a:lnTo>
                              <a:lnTo>
                                <a:pt x="1204" y="29"/>
                              </a:lnTo>
                              <a:lnTo>
                                <a:pt x="1180" y="29"/>
                              </a:lnTo>
                              <a:lnTo>
                                <a:pt x="1157" y="28"/>
                              </a:lnTo>
                              <a:lnTo>
                                <a:pt x="1134" y="25"/>
                              </a:lnTo>
                              <a:lnTo>
                                <a:pt x="1086" y="27"/>
                              </a:lnTo>
                              <a:lnTo>
                                <a:pt x="1040" y="32"/>
                              </a:lnTo>
                              <a:lnTo>
                                <a:pt x="993" y="40"/>
                              </a:lnTo>
                              <a:lnTo>
                                <a:pt x="948" y="50"/>
                              </a:lnTo>
                              <a:lnTo>
                                <a:pt x="903" y="61"/>
                              </a:lnTo>
                              <a:lnTo>
                                <a:pt x="858" y="74"/>
                              </a:lnTo>
                              <a:lnTo>
                                <a:pt x="814" y="88"/>
                              </a:lnTo>
                              <a:lnTo>
                                <a:pt x="772" y="104"/>
                              </a:lnTo>
                              <a:lnTo>
                                <a:pt x="747" y="113"/>
                              </a:lnTo>
                              <a:lnTo>
                                <a:pt x="724" y="125"/>
                              </a:lnTo>
                              <a:lnTo>
                                <a:pt x="701" y="136"/>
                              </a:lnTo>
                              <a:lnTo>
                                <a:pt x="678" y="149"/>
                              </a:lnTo>
                              <a:lnTo>
                                <a:pt x="655" y="161"/>
                              </a:lnTo>
                              <a:lnTo>
                                <a:pt x="633" y="175"/>
                              </a:lnTo>
                              <a:lnTo>
                                <a:pt x="611" y="189"/>
                              </a:lnTo>
                              <a:lnTo>
                                <a:pt x="590" y="204"/>
                              </a:lnTo>
                              <a:lnTo>
                                <a:pt x="561" y="227"/>
                              </a:lnTo>
                              <a:lnTo>
                                <a:pt x="534" y="251"/>
                              </a:lnTo>
                              <a:lnTo>
                                <a:pt x="508" y="277"/>
                              </a:lnTo>
                              <a:lnTo>
                                <a:pt x="484" y="304"/>
                              </a:lnTo>
                              <a:lnTo>
                                <a:pt x="460" y="331"/>
                              </a:lnTo>
                              <a:lnTo>
                                <a:pt x="439" y="361"/>
                              </a:lnTo>
                              <a:lnTo>
                                <a:pt x="420" y="390"/>
                              </a:lnTo>
                              <a:lnTo>
                                <a:pt x="404" y="422"/>
                              </a:lnTo>
                              <a:lnTo>
                                <a:pt x="401" y="428"/>
                              </a:lnTo>
                              <a:lnTo>
                                <a:pt x="398" y="436"/>
                              </a:lnTo>
                              <a:lnTo>
                                <a:pt x="395" y="443"/>
                              </a:lnTo>
                              <a:lnTo>
                                <a:pt x="393" y="451"/>
                              </a:lnTo>
                              <a:lnTo>
                                <a:pt x="390" y="458"/>
                              </a:lnTo>
                              <a:lnTo>
                                <a:pt x="388" y="466"/>
                              </a:lnTo>
                              <a:lnTo>
                                <a:pt x="385" y="473"/>
                              </a:lnTo>
                              <a:lnTo>
                                <a:pt x="383" y="481"/>
                              </a:lnTo>
                              <a:lnTo>
                                <a:pt x="382" y="491"/>
                              </a:lnTo>
                              <a:lnTo>
                                <a:pt x="382" y="501"/>
                              </a:lnTo>
                              <a:lnTo>
                                <a:pt x="382" y="511"/>
                              </a:lnTo>
                              <a:lnTo>
                                <a:pt x="383" y="522"/>
                              </a:lnTo>
                              <a:lnTo>
                                <a:pt x="383" y="531"/>
                              </a:lnTo>
                              <a:lnTo>
                                <a:pt x="386" y="541"/>
                              </a:lnTo>
                              <a:lnTo>
                                <a:pt x="389" y="551"/>
                              </a:lnTo>
                              <a:lnTo>
                                <a:pt x="394" y="561"/>
                              </a:lnTo>
                              <a:lnTo>
                                <a:pt x="396" y="591"/>
                              </a:lnTo>
                              <a:lnTo>
                                <a:pt x="406" y="621"/>
                              </a:lnTo>
                              <a:lnTo>
                                <a:pt x="420" y="647"/>
                              </a:lnTo>
                              <a:lnTo>
                                <a:pt x="440" y="673"/>
                              </a:lnTo>
                              <a:lnTo>
                                <a:pt x="461" y="696"/>
                              </a:lnTo>
                              <a:lnTo>
                                <a:pt x="485" y="719"/>
                              </a:lnTo>
                              <a:lnTo>
                                <a:pt x="509" y="740"/>
                              </a:lnTo>
                              <a:lnTo>
                                <a:pt x="534" y="761"/>
                              </a:lnTo>
                              <a:lnTo>
                                <a:pt x="583" y="797"/>
                              </a:lnTo>
                              <a:lnTo>
                                <a:pt x="636" y="828"/>
                              </a:lnTo>
                              <a:lnTo>
                                <a:pt x="691" y="854"/>
                              </a:lnTo>
                              <a:lnTo>
                                <a:pt x="749" y="877"/>
                              </a:lnTo>
                              <a:lnTo>
                                <a:pt x="809" y="895"/>
                              </a:lnTo>
                              <a:lnTo>
                                <a:pt x="869" y="911"/>
                              </a:lnTo>
                              <a:lnTo>
                                <a:pt x="930" y="924"/>
                              </a:lnTo>
                              <a:lnTo>
                                <a:pt x="992" y="936"/>
                              </a:lnTo>
                              <a:lnTo>
                                <a:pt x="1027" y="939"/>
                              </a:lnTo>
                              <a:lnTo>
                                <a:pt x="1062" y="943"/>
                              </a:lnTo>
                              <a:lnTo>
                                <a:pt x="1096" y="945"/>
                              </a:lnTo>
                              <a:lnTo>
                                <a:pt x="1130" y="946"/>
                              </a:lnTo>
                              <a:lnTo>
                                <a:pt x="1163" y="945"/>
                              </a:lnTo>
                              <a:lnTo>
                                <a:pt x="1198" y="945"/>
                              </a:lnTo>
                              <a:lnTo>
                                <a:pt x="1232" y="942"/>
                              </a:lnTo>
                              <a:lnTo>
                                <a:pt x="1269" y="939"/>
                              </a:lnTo>
                              <a:lnTo>
                                <a:pt x="1339" y="925"/>
                              </a:lnTo>
                              <a:lnTo>
                                <a:pt x="1411" y="910"/>
                              </a:lnTo>
                              <a:lnTo>
                                <a:pt x="1481" y="892"/>
                              </a:lnTo>
                              <a:lnTo>
                                <a:pt x="1551" y="873"/>
                              </a:lnTo>
                              <a:lnTo>
                                <a:pt x="1618" y="849"/>
                              </a:lnTo>
                              <a:lnTo>
                                <a:pt x="1685" y="822"/>
                              </a:lnTo>
                              <a:lnTo>
                                <a:pt x="1750" y="791"/>
                              </a:lnTo>
                              <a:lnTo>
                                <a:pt x="1813" y="756"/>
                              </a:lnTo>
                              <a:lnTo>
                                <a:pt x="1833" y="741"/>
                              </a:lnTo>
                              <a:lnTo>
                                <a:pt x="1853" y="725"/>
                              </a:lnTo>
                              <a:lnTo>
                                <a:pt x="1871" y="708"/>
                              </a:lnTo>
                              <a:lnTo>
                                <a:pt x="1890" y="691"/>
                              </a:lnTo>
                              <a:lnTo>
                                <a:pt x="1908" y="673"/>
                              </a:lnTo>
                              <a:lnTo>
                                <a:pt x="1926" y="657"/>
                              </a:lnTo>
                              <a:lnTo>
                                <a:pt x="1944" y="641"/>
                              </a:lnTo>
                              <a:lnTo>
                                <a:pt x="1965" y="628"/>
                              </a:lnTo>
                              <a:lnTo>
                                <a:pt x="1970" y="628"/>
                              </a:lnTo>
                              <a:lnTo>
                                <a:pt x="1976" y="620"/>
                              </a:lnTo>
                              <a:lnTo>
                                <a:pt x="1986" y="615"/>
                              </a:lnTo>
                              <a:lnTo>
                                <a:pt x="1994" y="610"/>
                              </a:lnTo>
                              <a:lnTo>
                                <a:pt x="2003" y="610"/>
                              </a:lnTo>
                              <a:lnTo>
                                <a:pt x="2007" y="604"/>
                              </a:lnTo>
                              <a:lnTo>
                                <a:pt x="2012" y="600"/>
                              </a:lnTo>
                              <a:lnTo>
                                <a:pt x="2018" y="597"/>
                              </a:lnTo>
                              <a:lnTo>
                                <a:pt x="2024" y="594"/>
                              </a:lnTo>
                              <a:lnTo>
                                <a:pt x="2029" y="590"/>
                              </a:lnTo>
                              <a:lnTo>
                                <a:pt x="2035" y="587"/>
                              </a:lnTo>
                              <a:lnTo>
                                <a:pt x="2040" y="583"/>
                              </a:lnTo>
                              <a:lnTo>
                                <a:pt x="2046" y="580"/>
                              </a:lnTo>
                              <a:lnTo>
                                <a:pt x="2110" y="549"/>
                              </a:lnTo>
                              <a:lnTo>
                                <a:pt x="2107" y="567"/>
                              </a:lnTo>
                              <a:lnTo>
                                <a:pt x="2105" y="585"/>
                              </a:lnTo>
                              <a:lnTo>
                                <a:pt x="2103" y="604"/>
                              </a:lnTo>
                              <a:lnTo>
                                <a:pt x="2102" y="624"/>
                              </a:lnTo>
                              <a:lnTo>
                                <a:pt x="2101" y="643"/>
                              </a:lnTo>
                              <a:lnTo>
                                <a:pt x="2102" y="662"/>
                              </a:lnTo>
                              <a:lnTo>
                                <a:pt x="2104" y="680"/>
                              </a:lnTo>
                              <a:lnTo>
                                <a:pt x="2109" y="699"/>
                              </a:lnTo>
                              <a:lnTo>
                                <a:pt x="2114" y="702"/>
                              </a:lnTo>
                              <a:lnTo>
                                <a:pt x="2123" y="705"/>
                              </a:lnTo>
                              <a:lnTo>
                                <a:pt x="2126" y="698"/>
                              </a:lnTo>
                              <a:lnTo>
                                <a:pt x="2125" y="676"/>
                              </a:lnTo>
                              <a:lnTo>
                                <a:pt x="2125" y="655"/>
                              </a:lnTo>
                              <a:lnTo>
                                <a:pt x="2126" y="634"/>
                              </a:lnTo>
                              <a:lnTo>
                                <a:pt x="2127" y="615"/>
                              </a:lnTo>
                              <a:lnTo>
                                <a:pt x="2128" y="595"/>
                              </a:lnTo>
                              <a:lnTo>
                                <a:pt x="2130" y="575"/>
                              </a:lnTo>
                              <a:lnTo>
                                <a:pt x="2131" y="555"/>
                              </a:lnTo>
                              <a:lnTo>
                                <a:pt x="2133" y="535"/>
                              </a:lnTo>
                              <a:lnTo>
                                <a:pt x="2135" y="530"/>
                              </a:lnTo>
                              <a:lnTo>
                                <a:pt x="2135" y="525"/>
                              </a:lnTo>
                              <a:lnTo>
                                <a:pt x="2134" y="519"/>
                              </a:lnTo>
                              <a:lnTo>
                                <a:pt x="2135" y="514"/>
                              </a:lnTo>
                              <a:lnTo>
                                <a:pt x="2138" y="495"/>
                              </a:lnTo>
                              <a:lnTo>
                                <a:pt x="2143" y="478"/>
                              </a:lnTo>
                              <a:lnTo>
                                <a:pt x="2148" y="460"/>
                              </a:lnTo>
                              <a:lnTo>
                                <a:pt x="2155" y="445"/>
                              </a:lnTo>
                              <a:lnTo>
                                <a:pt x="2161" y="427"/>
                              </a:lnTo>
                              <a:lnTo>
                                <a:pt x="2170" y="412"/>
                              </a:lnTo>
                              <a:lnTo>
                                <a:pt x="2178" y="397"/>
                              </a:lnTo>
                              <a:lnTo>
                                <a:pt x="2189" y="382"/>
                              </a:lnTo>
                              <a:lnTo>
                                <a:pt x="2195" y="377"/>
                              </a:lnTo>
                              <a:lnTo>
                                <a:pt x="2204" y="375"/>
                              </a:lnTo>
                              <a:lnTo>
                                <a:pt x="2213" y="374"/>
                              </a:lnTo>
                              <a:lnTo>
                                <a:pt x="2223" y="375"/>
                              </a:lnTo>
                              <a:lnTo>
                                <a:pt x="2234" y="381"/>
                              </a:lnTo>
                              <a:lnTo>
                                <a:pt x="2246" y="390"/>
                              </a:lnTo>
                              <a:lnTo>
                                <a:pt x="2255" y="400"/>
                              </a:lnTo>
                              <a:lnTo>
                                <a:pt x="2265" y="412"/>
                              </a:lnTo>
                              <a:lnTo>
                                <a:pt x="2273" y="423"/>
                              </a:lnTo>
                              <a:lnTo>
                                <a:pt x="2280" y="437"/>
                              </a:lnTo>
                              <a:lnTo>
                                <a:pt x="2286" y="449"/>
                              </a:lnTo>
                              <a:lnTo>
                                <a:pt x="2293" y="462"/>
                              </a:lnTo>
                              <a:lnTo>
                                <a:pt x="2301" y="465"/>
                              </a:lnTo>
                              <a:lnTo>
                                <a:pt x="2312" y="463"/>
                              </a:lnTo>
                              <a:lnTo>
                                <a:pt x="2348" y="447"/>
                              </a:lnTo>
                              <a:lnTo>
                                <a:pt x="2388" y="439"/>
                              </a:lnTo>
                              <a:lnTo>
                                <a:pt x="2428" y="436"/>
                              </a:lnTo>
                              <a:lnTo>
                                <a:pt x="2469" y="439"/>
                              </a:lnTo>
                              <a:lnTo>
                                <a:pt x="2509" y="445"/>
                              </a:lnTo>
                              <a:lnTo>
                                <a:pt x="2550" y="456"/>
                              </a:lnTo>
                              <a:lnTo>
                                <a:pt x="2588" y="468"/>
                              </a:lnTo>
                              <a:lnTo>
                                <a:pt x="2626" y="483"/>
                              </a:lnTo>
                              <a:lnTo>
                                <a:pt x="2646" y="494"/>
                              </a:lnTo>
                              <a:lnTo>
                                <a:pt x="2665" y="509"/>
                              </a:lnTo>
                              <a:lnTo>
                                <a:pt x="2682" y="525"/>
                              </a:lnTo>
                              <a:lnTo>
                                <a:pt x="2699" y="544"/>
                              </a:lnTo>
                              <a:lnTo>
                                <a:pt x="2712" y="562"/>
                              </a:lnTo>
                              <a:lnTo>
                                <a:pt x="2725" y="583"/>
                              </a:lnTo>
                              <a:lnTo>
                                <a:pt x="2735" y="604"/>
                              </a:lnTo>
                              <a:lnTo>
                                <a:pt x="2744" y="627"/>
                              </a:lnTo>
                              <a:lnTo>
                                <a:pt x="2749" y="648"/>
                              </a:lnTo>
                              <a:lnTo>
                                <a:pt x="2754" y="673"/>
                              </a:lnTo>
                              <a:lnTo>
                                <a:pt x="2756" y="697"/>
                              </a:lnTo>
                              <a:lnTo>
                                <a:pt x="2755" y="723"/>
                              </a:lnTo>
                              <a:lnTo>
                                <a:pt x="2750" y="746"/>
                              </a:lnTo>
                              <a:lnTo>
                                <a:pt x="2743" y="770"/>
                              </a:lnTo>
                              <a:lnTo>
                                <a:pt x="2730" y="791"/>
                              </a:lnTo>
                              <a:lnTo>
                                <a:pt x="2714" y="809"/>
                              </a:lnTo>
                              <a:lnTo>
                                <a:pt x="2695" y="823"/>
                              </a:lnTo>
                              <a:lnTo>
                                <a:pt x="2677" y="838"/>
                              </a:lnTo>
                              <a:lnTo>
                                <a:pt x="2658" y="852"/>
                              </a:lnTo>
                              <a:lnTo>
                                <a:pt x="2639" y="867"/>
                              </a:lnTo>
                              <a:lnTo>
                                <a:pt x="2618" y="880"/>
                              </a:lnTo>
                              <a:lnTo>
                                <a:pt x="2598" y="893"/>
                              </a:lnTo>
                              <a:lnTo>
                                <a:pt x="2576" y="904"/>
                              </a:lnTo>
                              <a:lnTo>
                                <a:pt x="2555" y="913"/>
                              </a:lnTo>
                              <a:lnTo>
                                <a:pt x="2536" y="919"/>
                              </a:lnTo>
                              <a:lnTo>
                                <a:pt x="2518" y="925"/>
                              </a:lnTo>
                              <a:lnTo>
                                <a:pt x="2499" y="930"/>
                              </a:lnTo>
                              <a:lnTo>
                                <a:pt x="2481" y="936"/>
                              </a:lnTo>
                              <a:lnTo>
                                <a:pt x="2461" y="939"/>
                              </a:lnTo>
                              <a:lnTo>
                                <a:pt x="2442" y="943"/>
                              </a:lnTo>
                              <a:lnTo>
                                <a:pt x="2422" y="945"/>
                              </a:lnTo>
                              <a:lnTo>
                                <a:pt x="2402" y="948"/>
                              </a:lnTo>
                              <a:lnTo>
                                <a:pt x="2394" y="949"/>
                              </a:lnTo>
                              <a:lnTo>
                                <a:pt x="2388" y="950"/>
                              </a:lnTo>
                              <a:lnTo>
                                <a:pt x="2380" y="951"/>
                              </a:lnTo>
                              <a:lnTo>
                                <a:pt x="2374" y="953"/>
                              </a:lnTo>
                              <a:lnTo>
                                <a:pt x="2366" y="952"/>
                              </a:lnTo>
                              <a:lnTo>
                                <a:pt x="2359" y="952"/>
                              </a:lnTo>
                              <a:lnTo>
                                <a:pt x="2352" y="952"/>
                              </a:lnTo>
                              <a:lnTo>
                                <a:pt x="2346" y="952"/>
                              </a:lnTo>
                              <a:lnTo>
                                <a:pt x="2341" y="954"/>
                              </a:lnTo>
                              <a:lnTo>
                                <a:pt x="2332" y="951"/>
                              </a:lnTo>
                              <a:lnTo>
                                <a:pt x="2323" y="950"/>
                              </a:lnTo>
                              <a:lnTo>
                                <a:pt x="2314" y="948"/>
                              </a:lnTo>
                              <a:lnTo>
                                <a:pt x="2305" y="947"/>
                              </a:lnTo>
                              <a:lnTo>
                                <a:pt x="2296" y="944"/>
                              </a:lnTo>
                              <a:lnTo>
                                <a:pt x="2288" y="942"/>
                              </a:lnTo>
                              <a:lnTo>
                                <a:pt x="2281" y="938"/>
                              </a:lnTo>
                              <a:lnTo>
                                <a:pt x="2275" y="934"/>
                              </a:lnTo>
                              <a:lnTo>
                                <a:pt x="2266" y="933"/>
                              </a:lnTo>
                              <a:lnTo>
                                <a:pt x="2261" y="936"/>
                              </a:lnTo>
                              <a:lnTo>
                                <a:pt x="2257" y="939"/>
                              </a:lnTo>
                              <a:lnTo>
                                <a:pt x="2255" y="944"/>
                              </a:lnTo>
                              <a:lnTo>
                                <a:pt x="2255" y="950"/>
                              </a:lnTo>
                              <a:lnTo>
                                <a:pt x="2258" y="956"/>
                              </a:lnTo>
                              <a:lnTo>
                                <a:pt x="2261" y="960"/>
                              </a:lnTo>
                              <a:lnTo>
                                <a:pt x="2267" y="965"/>
                              </a:lnTo>
                              <a:lnTo>
                                <a:pt x="2273" y="969"/>
                              </a:lnTo>
                              <a:lnTo>
                                <a:pt x="2279" y="973"/>
                              </a:lnTo>
                              <a:lnTo>
                                <a:pt x="2284" y="977"/>
                              </a:lnTo>
                              <a:lnTo>
                                <a:pt x="2290" y="981"/>
                              </a:lnTo>
                              <a:lnTo>
                                <a:pt x="2296" y="982"/>
                              </a:lnTo>
                              <a:lnTo>
                                <a:pt x="2299" y="987"/>
                              </a:lnTo>
                              <a:lnTo>
                                <a:pt x="2300" y="993"/>
                              </a:lnTo>
                              <a:lnTo>
                                <a:pt x="2303" y="999"/>
                              </a:lnTo>
                              <a:lnTo>
                                <a:pt x="2301" y="1007"/>
                              </a:lnTo>
                              <a:lnTo>
                                <a:pt x="2298" y="1015"/>
                              </a:lnTo>
                              <a:lnTo>
                                <a:pt x="2293" y="1022"/>
                              </a:lnTo>
                              <a:lnTo>
                                <a:pt x="2288" y="1029"/>
                              </a:lnTo>
                              <a:lnTo>
                                <a:pt x="2272" y="1035"/>
                              </a:lnTo>
                              <a:lnTo>
                                <a:pt x="2256" y="1037"/>
                              </a:lnTo>
                              <a:lnTo>
                                <a:pt x="2240" y="1035"/>
                              </a:lnTo>
                              <a:lnTo>
                                <a:pt x="2224" y="1032"/>
                              </a:lnTo>
                              <a:lnTo>
                                <a:pt x="2207" y="1026"/>
                              </a:lnTo>
                              <a:lnTo>
                                <a:pt x="2191" y="1020"/>
                              </a:lnTo>
                              <a:lnTo>
                                <a:pt x="2176" y="1014"/>
                              </a:lnTo>
                              <a:lnTo>
                                <a:pt x="2162" y="1009"/>
                              </a:lnTo>
                              <a:lnTo>
                                <a:pt x="2154" y="1008"/>
                              </a:lnTo>
                              <a:lnTo>
                                <a:pt x="2146" y="1006"/>
                              </a:lnTo>
                              <a:lnTo>
                                <a:pt x="2138" y="1004"/>
                              </a:lnTo>
                              <a:lnTo>
                                <a:pt x="2131" y="1003"/>
                              </a:lnTo>
                              <a:lnTo>
                                <a:pt x="2123" y="1001"/>
                              </a:lnTo>
                              <a:lnTo>
                                <a:pt x="2116" y="1001"/>
                              </a:lnTo>
                              <a:lnTo>
                                <a:pt x="2108" y="1001"/>
                              </a:lnTo>
                              <a:lnTo>
                                <a:pt x="2101" y="1004"/>
                              </a:lnTo>
                              <a:lnTo>
                                <a:pt x="2098" y="1006"/>
                              </a:lnTo>
                              <a:lnTo>
                                <a:pt x="2098" y="1010"/>
                              </a:lnTo>
                              <a:lnTo>
                                <a:pt x="2104" y="1013"/>
                              </a:lnTo>
                              <a:lnTo>
                                <a:pt x="2110" y="1019"/>
                              </a:lnTo>
                              <a:lnTo>
                                <a:pt x="2116" y="1023"/>
                              </a:lnTo>
                              <a:lnTo>
                                <a:pt x="2123" y="1026"/>
                              </a:lnTo>
                              <a:lnTo>
                                <a:pt x="2104" y="1038"/>
                              </a:lnTo>
                              <a:lnTo>
                                <a:pt x="2085" y="1051"/>
                              </a:lnTo>
                              <a:lnTo>
                                <a:pt x="2065" y="1063"/>
                              </a:lnTo>
                              <a:lnTo>
                                <a:pt x="2045" y="1076"/>
                              </a:lnTo>
                              <a:lnTo>
                                <a:pt x="2024" y="1088"/>
                              </a:lnTo>
                              <a:lnTo>
                                <a:pt x="2003" y="1100"/>
                              </a:lnTo>
                              <a:lnTo>
                                <a:pt x="1981" y="1113"/>
                              </a:lnTo>
                              <a:lnTo>
                                <a:pt x="1962" y="1127"/>
                              </a:lnTo>
                              <a:lnTo>
                                <a:pt x="1927" y="1146"/>
                              </a:lnTo>
                              <a:lnTo>
                                <a:pt x="1893" y="1165"/>
                              </a:lnTo>
                              <a:lnTo>
                                <a:pt x="1858" y="1182"/>
                              </a:lnTo>
                              <a:lnTo>
                                <a:pt x="1823" y="1200"/>
                              </a:lnTo>
                              <a:lnTo>
                                <a:pt x="1786" y="1215"/>
                              </a:lnTo>
                              <a:lnTo>
                                <a:pt x="1750" y="1231"/>
                              </a:lnTo>
                              <a:lnTo>
                                <a:pt x="1713" y="1245"/>
                              </a:lnTo>
                              <a:lnTo>
                                <a:pt x="1676" y="1259"/>
                              </a:lnTo>
                              <a:lnTo>
                                <a:pt x="1676" y="1251"/>
                              </a:lnTo>
                              <a:lnTo>
                                <a:pt x="1676" y="1244"/>
                              </a:lnTo>
                              <a:lnTo>
                                <a:pt x="1676" y="1236"/>
                              </a:lnTo>
                              <a:lnTo>
                                <a:pt x="1676" y="1229"/>
                              </a:lnTo>
                              <a:lnTo>
                                <a:pt x="1674" y="1221"/>
                              </a:lnTo>
                              <a:lnTo>
                                <a:pt x="1672" y="1215"/>
                              </a:lnTo>
                              <a:lnTo>
                                <a:pt x="1668" y="1209"/>
                              </a:lnTo>
                              <a:lnTo>
                                <a:pt x="1663" y="1205"/>
                              </a:lnTo>
                              <a:lnTo>
                                <a:pt x="1655" y="1209"/>
                              </a:lnTo>
                              <a:lnTo>
                                <a:pt x="1651" y="1218"/>
                              </a:lnTo>
                              <a:lnTo>
                                <a:pt x="1654" y="1225"/>
                              </a:lnTo>
                              <a:lnTo>
                                <a:pt x="1656" y="1235"/>
                              </a:lnTo>
                              <a:lnTo>
                                <a:pt x="1656" y="1244"/>
                              </a:lnTo>
                              <a:lnTo>
                                <a:pt x="1657" y="1255"/>
                              </a:lnTo>
                              <a:lnTo>
                                <a:pt x="1647" y="1241"/>
                              </a:lnTo>
                              <a:lnTo>
                                <a:pt x="1638" y="1228"/>
                              </a:lnTo>
                              <a:lnTo>
                                <a:pt x="1629" y="1214"/>
                              </a:lnTo>
                              <a:lnTo>
                                <a:pt x="1622" y="1200"/>
                              </a:lnTo>
                              <a:lnTo>
                                <a:pt x="1614" y="1185"/>
                              </a:lnTo>
                              <a:lnTo>
                                <a:pt x="1609" y="1170"/>
                              </a:lnTo>
                              <a:lnTo>
                                <a:pt x="1604" y="1154"/>
                              </a:lnTo>
                              <a:lnTo>
                                <a:pt x="1601" y="1139"/>
                              </a:lnTo>
                              <a:lnTo>
                                <a:pt x="1595" y="1137"/>
                              </a:lnTo>
                              <a:lnTo>
                                <a:pt x="1591" y="1138"/>
                              </a:lnTo>
                              <a:lnTo>
                                <a:pt x="1584" y="1145"/>
                              </a:lnTo>
                              <a:lnTo>
                                <a:pt x="1582" y="1153"/>
                              </a:lnTo>
                              <a:lnTo>
                                <a:pt x="1583" y="1161"/>
                              </a:lnTo>
                              <a:lnTo>
                                <a:pt x="1586" y="1170"/>
                              </a:lnTo>
                              <a:lnTo>
                                <a:pt x="1606" y="1215"/>
                              </a:lnTo>
                              <a:lnTo>
                                <a:pt x="1632" y="1257"/>
                              </a:lnTo>
                              <a:lnTo>
                                <a:pt x="1662" y="1296"/>
                              </a:lnTo>
                              <a:lnTo>
                                <a:pt x="1696" y="1332"/>
                              </a:lnTo>
                              <a:lnTo>
                                <a:pt x="1732" y="1365"/>
                              </a:lnTo>
                              <a:lnTo>
                                <a:pt x="1772" y="1397"/>
                              </a:lnTo>
                              <a:lnTo>
                                <a:pt x="1813" y="1427"/>
                              </a:lnTo>
                              <a:lnTo>
                                <a:pt x="1855" y="1458"/>
                              </a:lnTo>
                              <a:lnTo>
                                <a:pt x="1861" y="1460"/>
                              </a:lnTo>
                              <a:lnTo>
                                <a:pt x="1868" y="1463"/>
                              </a:lnTo>
                              <a:lnTo>
                                <a:pt x="1875" y="1466"/>
                              </a:lnTo>
                              <a:lnTo>
                                <a:pt x="1884" y="1469"/>
                              </a:lnTo>
                              <a:lnTo>
                                <a:pt x="1883" y="1464"/>
                              </a:lnTo>
                              <a:lnTo>
                                <a:pt x="1888" y="1467"/>
                              </a:lnTo>
                              <a:lnTo>
                                <a:pt x="1893" y="1465"/>
                              </a:lnTo>
                              <a:lnTo>
                                <a:pt x="1887" y="1460"/>
                              </a:lnTo>
                              <a:lnTo>
                                <a:pt x="1881" y="1456"/>
                              </a:lnTo>
                              <a:lnTo>
                                <a:pt x="1875" y="1451"/>
                              </a:lnTo>
                              <a:lnTo>
                                <a:pt x="1869" y="1448"/>
                              </a:lnTo>
                              <a:lnTo>
                                <a:pt x="1863" y="1443"/>
                              </a:lnTo>
                              <a:lnTo>
                                <a:pt x="1857" y="1438"/>
                              </a:lnTo>
                              <a:lnTo>
                                <a:pt x="1851" y="1434"/>
                              </a:lnTo>
                              <a:lnTo>
                                <a:pt x="1846" y="1430"/>
                              </a:lnTo>
                              <a:lnTo>
                                <a:pt x="1869" y="1442"/>
                              </a:lnTo>
                              <a:lnTo>
                                <a:pt x="1894" y="1450"/>
                              </a:lnTo>
                              <a:lnTo>
                                <a:pt x="1919" y="1454"/>
                              </a:lnTo>
                              <a:lnTo>
                                <a:pt x="1946" y="1458"/>
                              </a:lnTo>
                              <a:lnTo>
                                <a:pt x="1972" y="1459"/>
                              </a:lnTo>
                              <a:lnTo>
                                <a:pt x="2000" y="1461"/>
                              </a:lnTo>
                              <a:lnTo>
                                <a:pt x="2027" y="1463"/>
                              </a:lnTo>
                              <a:lnTo>
                                <a:pt x="2054" y="1468"/>
                              </a:lnTo>
                              <a:lnTo>
                                <a:pt x="2064" y="1466"/>
                              </a:lnTo>
                              <a:lnTo>
                                <a:pt x="2075" y="1466"/>
                              </a:lnTo>
                              <a:lnTo>
                                <a:pt x="2085" y="1466"/>
                              </a:lnTo>
                              <a:lnTo>
                                <a:pt x="2096" y="1469"/>
                              </a:lnTo>
                              <a:lnTo>
                                <a:pt x="2105" y="1470"/>
                              </a:lnTo>
                              <a:lnTo>
                                <a:pt x="2115" y="1473"/>
                              </a:lnTo>
                              <a:lnTo>
                                <a:pt x="2125" y="1476"/>
                              </a:lnTo>
                              <a:lnTo>
                                <a:pt x="2135" y="1479"/>
                              </a:lnTo>
                              <a:lnTo>
                                <a:pt x="2140" y="1478"/>
                              </a:lnTo>
                              <a:lnTo>
                                <a:pt x="2146" y="1481"/>
                              </a:lnTo>
                              <a:lnTo>
                                <a:pt x="2150" y="1484"/>
                              </a:lnTo>
                              <a:lnTo>
                                <a:pt x="2156" y="1488"/>
                              </a:lnTo>
                              <a:lnTo>
                                <a:pt x="2159" y="1495"/>
                              </a:lnTo>
                              <a:lnTo>
                                <a:pt x="2159" y="1504"/>
                              </a:lnTo>
                              <a:lnTo>
                                <a:pt x="2156" y="1513"/>
                              </a:lnTo>
                              <a:lnTo>
                                <a:pt x="2153" y="1523"/>
                              </a:lnTo>
                              <a:lnTo>
                                <a:pt x="2135" y="1539"/>
                              </a:lnTo>
                              <a:lnTo>
                                <a:pt x="2117" y="1550"/>
                              </a:lnTo>
                              <a:lnTo>
                                <a:pt x="2096" y="1558"/>
                              </a:lnTo>
                              <a:lnTo>
                                <a:pt x="2075" y="1565"/>
                              </a:lnTo>
                              <a:lnTo>
                                <a:pt x="2053" y="1570"/>
                              </a:lnTo>
                              <a:lnTo>
                                <a:pt x="2033" y="1578"/>
                              </a:lnTo>
                              <a:lnTo>
                                <a:pt x="2013" y="1588"/>
                              </a:lnTo>
                              <a:lnTo>
                                <a:pt x="1997" y="1605"/>
                              </a:lnTo>
                              <a:lnTo>
                                <a:pt x="1990" y="1595"/>
                              </a:lnTo>
                              <a:lnTo>
                                <a:pt x="1986" y="1586"/>
                              </a:lnTo>
                              <a:lnTo>
                                <a:pt x="1981" y="1576"/>
                              </a:lnTo>
                              <a:lnTo>
                                <a:pt x="1978" y="1567"/>
                              </a:lnTo>
                              <a:lnTo>
                                <a:pt x="1975" y="1557"/>
                              </a:lnTo>
                              <a:lnTo>
                                <a:pt x="1972" y="1547"/>
                              </a:lnTo>
                              <a:lnTo>
                                <a:pt x="1970" y="1538"/>
                              </a:lnTo>
                              <a:lnTo>
                                <a:pt x="1969" y="1529"/>
                              </a:lnTo>
                              <a:lnTo>
                                <a:pt x="1966" y="1523"/>
                              </a:lnTo>
                              <a:lnTo>
                                <a:pt x="1960" y="1520"/>
                              </a:lnTo>
                              <a:lnTo>
                                <a:pt x="1953" y="1522"/>
                              </a:lnTo>
                              <a:lnTo>
                                <a:pt x="1949" y="1530"/>
                              </a:lnTo>
                              <a:lnTo>
                                <a:pt x="1952" y="1560"/>
                              </a:lnTo>
                              <a:lnTo>
                                <a:pt x="1961" y="1588"/>
                              </a:lnTo>
                              <a:lnTo>
                                <a:pt x="1975" y="1613"/>
                              </a:lnTo>
                              <a:lnTo>
                                <a:pt x="1995" y="1638"/>
                              </a:lnTo>
                              <a:lnTo>
                                <a:pt x="2014" y="1660"/>
                              </a:lnTo>
                              <a:lnTo>
                                <a:pt x="2036" y="1682"/>
                              </a:lnTo>
                              <a:lnTo>
                                <a:pt x="2058" y="1703"/>
                              </a:lnTo>
                              <a:lnTo>
                                <a:pt x="2079" y="1724"/>
                              </a:lnTo>
                              <a:lnTo>
                                <a:pt x="2081" y="1729"/>
                              </a:lnTo>
                              <a:lnTo>
                                <a:pt x="2082" y="1736"/>
                              </a:lnTo>
                              <a:lnTo>
                                <a:pt x="2082" y="1742"/>
                              </a:lnTo>
                              <a:lnTo>
                                <a:pt x="2082" y="1750"/>
                              </a:lnTo>
                              <a:lnTo>
                                <a:pt x="2078" y="1756"/>
                              </a:lnTo>
                              <a:lnTo>
                                <a:pt x="2073" y="1761"/>
                              </a:lnTo>
                              <a:lnTo>
                                <a:pt x="2066" y="1764"/>
                              </a:lnTo>
                              <a:lnTo>
                                <a:pt x="2060" y="1767"/>
                              </a:lnTo>
                              <a:lnTo>
                                <a:pt x="2051" y="1767"/>
                              </a:lnTo>
                              <a:lnTo>
                                <a:pt x="2043" y="1768"/>
                              </a:lnTo>
                              <a:lnTo>
                                <a:pt x="2034" y="1769"/>
                              </a:lnTo>
                              <a:lnTo>
                                <a:pt x="2027" y="1770"/>
                              </a:lnTo>
                              <a:lnTo>
                                <a:pt x="2009" y="1766"/>
                              </a:lnTo>
                              <a:lnTo>
                                <a:pt x="1992" y="1761"/>
                              </a:lnTo>
                              <a:lnTo>
                                <a:pt x="1974" y="1755"/>
                              </a:lnTo>
                              <a:lnTo>
                                <a:pt x="1958" y="1750"/>
                              </a:lnTo>
                              <a:lnTo>
                                <a:pt x="1942" y="1742"/>
                              </a:lnTo>
                              <a:lnTo>
                                <a:pt x="1927" y="1734"/>
                              </a:lnTo>
                              <a:lnTo>
                                <a:pt x="1912" y="1725"/>
                              </a:lnTo>
                              <a:lnTo>
                                <a:pt x="1897" y="1717"/>
                              </a:lnTo>
                              <a:lnTo>
                                <a:pt x="1886" y="1708"/>
                              </a:lnTo>
                              <a:lnTo>
                                <a:pt x="1877" y="1700"/>
                              </a:lnTo>
                              <a:lnTo>
                                <a:pt x="1868" y="1690"/>
                              </a:lnTo>
                              <a:lnTo>
                                <a:pt x="1862" y="1681"/>
                              </a:lnTo>
                              <a:lnTo>
                                <a:pt x="1854" y="1670"/>
                              </a:lnTo>
                              <a:lnTo>
                                <a:pt x="1849" y="1659"/>
                              </a:lnTo>
                              <a:lnTo>
                                <a:pt x="1843" y="1648"/>
                              </a:lnTo>
                              <a:lnTo>
                                <a:pt x="1840" y="1637"/>
                              </a:lnTo>
                              <a:lnTo>
                                <a:pt x="1834" y="1634"/>
                              </a:lnTo>
                              <a:lnTo>
                                <a:pt x="1828" y="1633"/>
                              </a:lnTo>
                              <a:lnTo>
                                <a:pt x="1822" y="1641"/>
                              </a:lnTo>
                              <a:lnTo>
                                <a:pt x="1822" y="1651"/>
                              </a:lnTo>
                              <a:lnTo>
                                <a:pt x="1825" y="1657"/>
                              </a:lnTo>
                              <a:lnTo>
                                <a:pt x="1829" y="1664"/>
                              </a:lnTo>
                              <a:lnTo>
                                <a:pt x="1833" y="1671"/>
                              </a:lnTo>
                              <a:lnTo>
                                <a:pt x="1837" y="1678"/>
                              </a:lnTo>
                              <a:lnTo>
                                <a:pt x="1840" y="1684"/>
                              </a:lnTo>
                              <a:lnTo>
                                <a:pt x="1844" y="1691"/>
                              </a:lnTo>
                              <a:lnTo>
                                <a:pt x="1849" y="1697"/>
                              </a:lnTo>
                              <a:lnTo>
                                <a:pt x="1855" y="1704"/>
                              </a:lnTo>
                              <a:lnTo>
                                <a:pt x="1844" y="1713"/>
                              </a:lnTo>
                              <a:lnTo>
                                <a:pt x="1835" y="1724"/>
                              </a:lnTo>
                              <a:lnTo>
                                <a:pt x="1826" y="1736"/>
                              </a:lnTo>
                              <a:lnTo>
                                <a:pt x="1817" y="1748"/>
                              </a:lnTo>
                              <a:lnTo>
                                <a:pt x="1808" y="1759"/>
                              </a:lnTo>
                              <a:lnTo>
                                <a:pt x="1799" y="1770"/>
                              </a:lnTo>
                              <a:lnTo>
                                <a:pt x="1790" y="1781"/>
                              </a:lnTo>
                              <a:lnTo>
                                <a:pt x="1781" y="1792"/>
                              </a:lnTo>
                              <a:lnTo>
                                <a:pt x="1774" y="1795"/>
                              </a:lnTo>
                              <a:lnTo>
                                <a:pt x="1768" y="1799"/>
                              </a:lnTo>
                              <a:lnTo>
                                <a:pt x="1759" y="1801"/>
                              </a:lnTo>
                              <a:lnTo>
                                <a:pt x="1751" y="1801"/>
                              </a:lnTo>
                              <a:lnTo>
                                <a:pt x="1736" y="1792"/>
                              </a:lnTo>
                              <a:lnTo>
                                <a:pt x="1724" y="1783"/>
                              </a:lnTo>
                              <a:lnTo>
                                <a:pt x="1713" y="1771"/>
                              </a:lnTo>
                              <a:lnTo>
                                <a:pt x="1705" y="1759"/>
                              </a:lnTo>
                              <a:lnTo>
                                <a:pt x="1698" y="1745"/>
                              </a:lnTo>
                              <a:lnTo>
                                <a:pt x="1693" y="1731"/>
                              </a:lnTo>
                              <a:lnTo>
                                <a:pt x="1690" y="1715"/>
                              </a:lnTo>
                              <a:lnTo>
                                <a:pt x="1690" y="1700"/>
                              </a:lnTo>
                              <a:lnTo>
                                <a:pt x="1692" y="1679"/>
                              </a:lnTo>
                              <a:lnTo>
                                <a:pt x="1693" y="1658"/>
                              </a:lnTo>
                              <a:lnTo>
                                <a:pt x="1692" y="1637"/>
                              </a:lnTo>
                              <a:lnTo>
                                <a:pt x="1691" y="1616"/>
                              </a:lnTo>
                              <a:lnTo>
                                <a:pt x="1687" y="1595"/>
                              </a:lnTo>
                              <a:lnTo>
                                <a:pt x="1684" y="1574"/>
                              </a:lnTo>
                              <a:lnTo>
                                <a:pt x="1678" y="1553"/>
                              </a:lnTo>
                              <a:lnTo>
                                <a:pt x="1673" y="1534"/>
                              </a:lnTo>
                              <a:lnTo>
                                <a:pt x="1673" y="1529"/>
                              </a:lnTo>
                              <a:lnTo>
                                <a:pt x="1682" y="1535"/>
                              </a:lnTo>
                              <a:lnTo>
                                <a:pt x="1691" y="1542"/>
                              </a:lnTo>
                              <a:lnTo>
                                <a:pt x="1700" y="1548"/>
                              </a:lnTo>
                              <a:lnTo>
                                <a:pt x="1710" y="1555"/>
                              </a:lnTo>
                              <a:lnTo>
                                <a:pt x="1719" y="1560"/>
                              </a:lnTo>
                              <a:lnTo>
                                <a:pt x="1729" y="1565"/>
                              </a:lnTo>
                              <a:lnTo>
                                <a:pt x="1739" y="1569"/>
                              </a:lnTo>
                              <a:lnTo>
                                <a:pt x="1751" y="1573"/>
                              </a:lnTo>
                              <a:lnTo>
                                <a:pt x="1755" y="1572"/>
                              </a:lnTo>
                              <a:lnTo>
                                <a:pt x="1761" y="1573"/>
                              </a:lnTo>
                              <a:lnTo>
                                <a:pt x="1766" y="1572"/>
                              </a:lnTo>
                              <a:lnTo>
                                <a:pt x="1770" y="1568"/>
                              </a:lnTo>
                              <a:lnTo>
                                <a:pt x="1764" y="1561"/>
                              </a:lnTo>
                              <a:lnTo>
                                <a:pt x="1756" y="1557"/>
                              </a:lnTo>
                              <a:lnTo>
                                <a:pt x="1723" y="1538"/>
                              </a:lnTo>
                              <a:lnTo>
                                <a:pt x="1692" y="1517"/>
                              </a:lnTo>
                              <a:lnTo>
                                <a:pt x="1662" y="1494"/>
                              </a:lnTo>
                              <a:lnTo>
                                <a:pt x="1635" y="1470"/>
                              </a:lnTo>
                              <a:lnTo>
                                <a:pt x="1608" y="1443"/>
                              </a:lnTo>
                              <a:lnTo>
                                <a:pt x="1582" y="1415"/>
                              </a:lnTo>
                              <a:lnTo>
                                <a:pt x="1557" y="1386"/>
                              </a:lnTo>
                              <a:lnTo>
                                <a:pt x="1534" y="1358"/>
                              </a:lnTo>
                              <a:lnTo>
                                <a:pt x="1522" y="1341"/>
                              </a:lnTo>
                              <a:lnTo>
                                <a:pt x="1512" y="1324"/>
                              </a:lnTo>
                              <a:lnTo>
                                <a:pt x="1502" y="1306"/>
                              </a:lnTo>
                              <a:lnTo>
                                <a:pt x="1494" y="1289"/>
                              </a:lnTo>
                              <a:lnTo>
                                <a:pt x="1486" y="1270"/>
                              </a:lnTo>
                              <a:lnTo>
                                <a:pt x="1480" y="1251"/>
                              </a:lnTo>
                              <a:lnTo>
                                <a:pt x="1474" y="1232"/>
                              </a:lnTo>
                              <a:lnTo>
                                <a:pt x="1469" y="1214"/>
                              </a:lnTo>
                              <a:lnTo>
                                <a:pt x="1465" y="1210"/>
                              </a:lnTo>
                              <a:lnTo>
                                <a:pt x="1461" y="1207"/>
                              </a:lnTo>
                              <a:lnTo>
                                <a:pt x="1457" y="1205"/>
                              </a:lnTo>
                              <a:lnTo>
                                <a:pt x="1454" y="1207"/>
                              </a:lnTo>
                              <a:lnTo>
                                <a:pt x="1455" y="1219"/>
                              </a:lnTo>
                              <a:lnTo>
                                <a:pt x="1458" y="1233"/>
                              </a:lnTo>
                              <a:lnTo>
                                <a:pt x="1461" y="1247"/>
                              </a:lnTo>
                              <a:lnTo>
                                <a:pt x="1465" y="1261"/>
                              </a:lnTo>
                              <a:lnTo>
                                <a:pt x="1468" y="1274"/>
                              </a:lnTo>
                              <a:lnTo>
                                <a:pt x="1474" y="1288"/>
                              </a:lnTo>
                              <a:lnTo>
                                <a:pt x="1479" y="1301"/>
                              </a:lnTo>
                              <a:lnTo>
                                <a:pt x="1486" y="1315"/>
                              </a:lnTo>
                              <a:lnTo>
                                <a:pt x="1478" y="1312"/>
                              </a:lnTo>
                              <a:lnTo>
                                <a:pt x="1472" y="1310"/>
                              </a:lnTo>
                              <a:lnTo>
                                <a:pt x="1466" y="1307"/>
                              </a:lnTo>
                              <a:lnTo>
                                <a:pt x="1460" y="1305"/>
                              </a:lnTo>
                              <a:lnTo>
                                <a:pt x="1453" y="1302"/>
                              </a:lnTo>
                              <a:lnTo>
                                <a:pt x="1447" y="1300"/>
                              </a:lnTo>
                              <a:lnTo>
                                <a:pt x="1441" y="1299"/>
                              </a:lnTo>
                              <a:lnTo>
                                <a:pt x="1435" y="1299"/>
                              </a:lnTo>
                              <a:lnTo>
                                <a:pt x="1433" y="1302"/>
                              </a:lnTo>
                              <a:lnTo>
                                <a:pt x="1434" y="1307"/>
                              </a:lnTo>
                              <a:lnTo>
                                <a:pt x="1436" y="1312"/>
                              </a:lnTo>
                              <a:lnTo>
                                <a:pt x="1439" y="1317"/>
                              </a:lnTo>
                              <a:lnTo>
                                <a:pt x="1446" y="1321"/>
                              </a:lnTo>
                              <a:lnTo>
                                <a:pt x="1454" y="1326"/>
                              </a:lnTo>
                              <a:lnTo>
                                <a:pt x="1461" y="1330"/>
                              </a:lnTo>
                              <a:lnTo>
                                <a:pt x="1470" y="1334"/>
                              </a:lnTo>
                              <a:lnTo>
                                <a:pt x="1408" y="1348"/>
                              </a:lnTo>
                              <a:lnTo>
                                <a:pt x="1345" y="1363"/>
                              </a:lnTo>
                              <a:lnTo>
                                <a:pt x="1282" y="1375"/>
                              </a:lnTo>
                              <a:lnTo>
                                <a:pt x="1219" y="1387"/>
                              </a:lnTo>
                              <a:lnTo>
                                <a:pt x="1154" y="1394"/>
                              </a:lnTo>
                              <a:lnTo>
                                <a:pt x="1090" y="1400"/>
                              </a:lnTo>
                              <a:lnTo>
                                <a:pt x="1024" y="1402"/>
                              </a:lnTo>
                              <a:lnTo>
                                <a:pt x="958" y="1401"/>
                              </a:lnTo>
                              <a:lnTo>
                                <a:pt x="910" y="1396"/>
                              </a:lnTo>
                              <a:lnTo>
                                <a:pt x="864" y="1389"/>
                              </a:lnTo>
                              <a:lnTo>
                                <a:pt x="819" y="1379"/>
                              </a:lnTo>
                              <a:lnTo>
                                <a:pt x="774" y="1368"/>
                              </a:lnTo>
                              <a:lnTo>
                                <a:pt x="728" y="1354"/>
                              </a:lnTo>
                              <a:lnTo>
                                <a:pt x="685" y="1340"/>
                              </a:lnTo>
                              <a:lnTo>
                                <a:pt x="642" y="1323"/>
                              </a:lnTo>
                              <a:lnTo>
                                <a:pt x="601" y="1307"/>
                              </a:lnTo>
                              <a:lnTo>
                                <a:pt x="587" y="1300"/>
                              </a:lnTo>
                              <a:lnTo>
                                <a:pt x="575" y="1294"/>
                              </a:lnTo>
                              <a:lnTo>
                                <a:pt x="563" y="1287"/>
                              </a:lnTo>
                              <a:lnTo>
                                <a:pt x="552" y="1280"/>
                              </a:lnTo>
                              <a:lnTo>
                                <a:pt x="540" y="1272"/>
                              </a:lnTo>
                              <a:lnTo>
                                <a:pt x="529" y="1265"/>
                              </a:lnTo>
                              <a:lnTo>
                                <a:pt x="518" y="1257"/>
                              </a:lnTo>
                              <a:lnTo>
                                <a:pt x="507" y="1251"/>
                              </a:lnTo>
                              <a:lnTo>
                                <a:pt x="498" y="1208"/>
                              </a:lnTo>
                              <a:lnTo>
                                <a:pt x="502" y="1199"/>
                              </a:lnTo>
                              <a:lnTo>
                                <a:pt x="508" y="1190"/>
                              </a:lnTo>
                              <a:lnTo>
                                <a:pt x="512" y="1181"/>
                              </a:lnTo>
                              <a:lnTo>
                                <a:pt x="518" y="1172"/>
                              </a:lnTo>
                              <a:lnTo>
                                <a:pt x="522" y="1163"/>
                              </a:lnTo>
                              <a:lnTo>
                                <a:pt x="527" y="1154"/>
                              </a:lnTo>
                              <a:lnTo>
                                <a:pt x="531" y="1145"/>
                              </a:lnTo>
                              <a:lnTo>
                                <a:pt x="536" y="1136"/>
                              </a:lnTo>
                              <a:lnTo>
                                <a:pt x="536" y="1132"/>
                              </a:lnTo>
                              <a:lnTo>
                                <a:pt x="535" y="1128"/>
                              </a:lnTo>
                              <a:lnTo>
                                <a:pt x="532" y="1125"/>
                              </a:lnTo>
                              <a:lnTo>
                                <a:pt x="530" y="1124"/>
                              </a:lnTo>
                              <a:lnTo>
                                <a:pt x="524" y="1125"/>
                              </a:lnTo>
                              <a:lnTo>
                                <a:pt x="519" y="1127"/>
                              </a:lnTo>
                              <a:lnTo>
                                <a:pt x="493" y="1179"/>
                              </a:lnTo>
                              <a:lnTo>
                                <a:pt x="492" y="1171"/>
                              </a:lnTo>
                              <a:lnTo>
                                <a:pt x="491" y="1164"/>
                              </a:lnTo>
                              <a:lnTo>
                                <a:pt x="491" y="1156"/>
                              </a:lnTo>
                              <a:lnTo>
                                <a:pt x="491" y="1149"/>
                              </a:lnTo>
                              <a:lnTo>
                                <a:pt x="491" y="1141"/>
                              </a:lnTo>
                              <a:lnTo>
                                <a:pt x="491" y="1134"/>
                              </a:lnTo>
                              <a:lnTo>
                                <a:pt x="492" y="1127"/>
                              </a:lnTo>
                              <a:lnTo>
                                <a:pt x="493" y="1120"/>
                              </a:lnTo>
                              <a:lnTo>
                                <a:pt x="489" y="1115"/>
                              </a:lnTo>
                              <a:lnTo>
                                <a:pt x="484" y="1115"/>
                              </a:lnTo>
                              <a:lnTo>
                                <a:pt x="479" y="1116"/>
                              </a:lnTo>
                              <a:lnTo>
                                <a:pt x="474" y="1117"/>
                              </a:lnTo>
                              <a:lnTo>
                                <a:pt x="470" y="1135"/>
                              </a:lnTo>
                              <a:lnTo>
                                <a:pt x="469" y="1153"/>
                              </a:lnTo>
                              <a:lnTo>
                                <a:pt x="469" y="1172"/>
                              </a:lnTo>
                              <a:lnTo>
                                <a:pt x="472" y="1191"/>
                              </a:lnTo>
                              <a:lnTo>
                                <a:pt x="474" y="1209"/>
                              </a:lnTo>
                              <a:lnTo>
                                <a:pt x="478" y="1227"/>
                              </a:lnTo>
                              <a:lnTo>
                                <a:pt x="483" y="1246"/>
                              </a:lnTo>
                              <a:lnTo>
                                <a:pt x="488" y="1265"/>
                              </a:lnTo>
                              <a:lnTo>
                                <a:pt x="497" y="1293"/>
                              </a:lnTo>
                              <a:lnTo>
                                <a:pt x="508" y="1320"/>
                              </a:lnTo>
                              <a:lnTo>
                                <a:pt x="520" y="1346"/>
                              </a:lnTo>
                              <a:lnTo>
                                <a:pt x="533" y="1371"/>
                              </a:lnTo>
                              <a:lnTo>
                                <a:pt x="547" y="1394"/>
                              </a:lnTo>
                              <a:lnTo>
                                <a:pt x="564" y="1417"/>
                              </a:lnTo>
                              <a:lnTo>
                                <a:pt x="582" y="1441"/>
                              </a:lnTo>
                              <a:lnTo>
                                <a:pt x="604" y="1464"/>
                              </a:lnTo>
                              <a:lnTo>
                                <a:pt x="619" y="1472"/>
                              </a:lnTo>
                              <a:lnTo>
                                <a:pt x="635" y="1481"/>
                              </a:lnTo>
                              <a:lnTo>
                                <a:pt x="651" y="1489"/>
                              </a:lnTo>
                              <a:lnTo>
                                <a:pt x="669" y="1497"/>
                              </a:lnTo>
                              <a:lnTo>
                                <a:pt x="686" y="1504"/>
                              </a:lnTo>
                              <a:lnTo>
                                <a:pt x="703" y="1511"/>
                              </a:lnTo>
                              <a:lnTo>
                                <a:pt x="720" y="1519"/>
                              </a:lnTo>
                              <a:lnTo>
                                <a:pt x="738" y="1528"/>
                              </a:lnTo>
                              <a:lnTo>
                                <a:pt x="746" y="1531"/>
                              </a:lnTo>
                              <a:lnTo>
                                <a:pt x="755" y="1537"/>
                              </a:lnTo>
                              <a:lnTo>
                                <a:pt x="763" y="1543"/>
                              </a:lnTo>
                              <a:lnTo>
                                <a:pt x="773" y="1550"/>
                              </a:lnTo>
                              <a:lnTo>
                                <a:pt x="781" y="1556"/>
                              </a:lnTo>
                              <a:lnTo>
                                <a:pt x="789" y="1562"/>
                              </a:lnTo>
                              <a:lnTo>
                                <a:pt x="798" y="1565"/>
                              </a:lnTo>
                              <a:lnTo>
                                <a:pt x="809" y="1568"/>
                              </a:lnTo>
                              <a:lnTo>
                                <a:pt x="817" y="1573"/>
                              </a:lnTo>
                              <a:lnTo>
                                <a:pt x="826" y="1582"/>
                              </a:lnTo>
                              <a:lnTo>
                                <a:pt x="832" y="1590"/>
                              </a:lnTo>
                              <a:lnTo>
                                <a:pt x="838" y="1599"/>
                              </a:lnTo>
                              <a:lnTo>
                                <a:pt x="838" y="1605"/>
                              </a:lnTo>
                              <a:lnTo>
                                <a:pt x="838" y="1611"/>
                              </a:lnTo>
                              <a:lnTo>
                                <a:pt x="836" y="1617"/>
                              </a:lnTo>
                              <a:lnTo>
                                <a:pt x="834" y="1623"/>
                              </a:lnTo>
                              <a:lnTo>
                                <a:pt x="829" y="1628"/>
                              </a:lnTo>
                              <a:lnTo>
                                <a:pt x="825" y="1633"/>
                              </a:lnTo>
                              <a:lnTo>
                                <a:pt x="819" y="1638"/>
                              </a:lnTo>
                              <a:lnTo>
                                <a:pt x="814" y="1643"/>
                              </a:lnTo>
                              <a:lnTo>
                                <a:pt x="803" y="1650"/>
                              </a:lnTo>
                              <a:lnTo>
                                <a:pt x="792" y="1655"/>
                              </a:lnTo>
                              <a:lnTo>
                                <a:pt x="780" y="1657"/>
                              </a:lnTo>
                              <a:lnTo>
                                <a:pt x="767" y="1658"/>
                              </a:lnTo>
                              <a:lnTo>
                                <a:pt x="754" y="1655"/>
                              </a:lnTo>
                              <a:lnTo>
                                <a:pt x="741" y="1653"/>
                              </a:lnTo>
                              <a:lnTo>
                                <a:pt x="729" y="1650"/>
                              </a:lnTo>
                              <a:lnTo>
                                <a:pt x="718" y="1648"/>
                              </a:lnTo>
                              <a:lnTo>
                                <a:pt x="707" y="1635"/>
                              </a:lnTo>
                              <a:lnTo>
                                <a:pt x="697" y="1622"/>
                              </a:lnTo>
                              <a:lnTo>
                                <a:pt x="686" y="1609"/>
                              </a:lnTo>
                              <a:lnTo>
                                <a:pt x="677" y="1596"/>
                              </a:lnTo>
                              <a:lnTo>
                                <a:pt x="668" y="1582"/>
                              </a:lnTo>
                              <a:lnTo>
                                <a:pt x="660" y="1569"/>
                              </a:lnTo>
                              <a:lnTo>
                                <a:pt x="653" y="1554"/>
                              </a:lnTo>
                              <a:lnTo>
                                <a:pt x="648" y="1539"/>
                              </a:lnTo>
                              <a:lnTo>
                                <a:pt x="642" y="1540"/>
                              </a:lnTo>
                              <a:lnTo>
                                <a:pt x="636" y="1540"/>
                              </a:lnTo>
                              <a:lnTo>
                                <a:pt x="630" y="1542"/>
                              </a:lnTo>
                              <a:lnTo>
                                <a:pt x="628" y="1547"/>
                              </a:lnTo>
                              <a:lnTo>
                                <a:pt x="636" y="1572"/>
                              </a:lnTo>
                              <a:lnTo>
                                <a:pt x="650" y="1597"/>
                              </a:lnTo>
                              <a:lnTo>
                                <a:pt x="667" y="1621"/>
                              </a:lnTo>
                              <a:lnTo>
                                <a:pt x="685" y="1645"/>
                              </a:lnTo>
                              <a:lnTo>
                                <a:pt x="703" y="1667"/>
                              </a:lnTo>
                              <a:lnTo>
                                <a:pt x="720" y="1690"/>
                              </a:lnTo>
                              <a:lnTo>
                                <a:pt x="735" y="1713"/>
                              </a:lnTo>
                              <a:lnTo>
                                <a:pt x="747" y="1737"/>
                              </a:lnTo>
                              <a:lnTo>
                                <a:pt x="746" y="1746"/>
                              </a:lnTo>
                              <a:lnTo>
                                <a:pt x="746" y="1756"/>
                              </a:lnTo>
                              <a:lnTo>
                                <a:pt x="745" y="1765"/>
                              </a:lnTo>
                              <a:lnTo>
                                <a:pt x="744" y="1776"/>
                              </a:lnTo>
                              <a:lnTo>
                                <a:pt x="741" y="1785"/>
                              </a:lnTo>
                              <a:lnTo>
                                <a:pt x="738" y="1795"/>
                              </a:lnTo>
                              <a:lnTo>
                                <a:pt x="733" y="1803"/>
                              </a:lnTo>
                              <a:lnTo>
                                <a:pt x="727" y="1812"/>
                              </a:lnTo>
                              <a:lnTo>
                                <a:pt x="720" y="1816"/>
                              </a:lnTo>
                              <a:lnTo>
                                <a:pt x="714" y="1821"/>
                              </a:lnTo>
                              <a:lnTo>
                                <a:pt x="707" y="1825"/>
                              </a:lnTo>
                              <a:lnTo>
                                <a:pt x="701" y="1830"/>
                              </a:lnTo>
                              <a:lnTo>
                                <a:pt x="693" y="1833"/>
                              </a:lnTo>
                              <a:lnTo>
                                <a:pt x="686" y="1836"/>
                              </a:lnTo>
                              <a:lnTo>
                                <a:pt x="678" y="1837"/>
                              </a:lnTo>
                              <a:lnTo>
                                <a:pt x="670" y="1837"/>
                              </a:lnTo>
                              <a:lnTo>
                                <a:pt x="656" y="1829"/>
                              </a:lnTo>
                              <a:lnTo>
                                <a:pt x="643" y="1821"/>
                              </a:lnTo>
                              <a:lnTo>
                                <a:pt x="631" y="1811"/>
                              </a:lnTo>
                              <a:lnTo>
                                <a:pt x="621" y="1801"/>
                              </a:lnTo>
                              <a:lnTo>
                                <a:pt x="611" y="1789"/>
                              </a:lnTo>
                              <a:lnTo>
                                <a:pt x="603" y="1777"/>
                              </a:lnTo>
                              <a:lnTo>
                                <a:pt x="597" y="1763"/>
                              </a:lnTo>
                              <a:lnTo>
                                <a:pt x="595" y="1750"/>
                              </a:lnTo>
                              <a:lnTo>
                                <a:pt x="591" y="1736"/>
                              </a:lnTo>
                              <a:lnTo>
                                <a:pt x="588" y="1723"/>
                              </a:lnTo>
                              <a:lnTo>
                                <a:pt x="584" y="1709"/>
                              </a:lnTo>
                              <a:lnTo>
                                <a:pt x="582" y="1696"/>
                              </a:lnTo>
                              <a:lnTo>
                                <a:pt x="580" y="1682"/>
                              </a:lnTo>
                              <a:lnTo>
                                <a:pt x="580" y="1669"/>
                              </a:lnTo>
                              <a:lnTo>
                                <a:pt x="582" y="1655"/>
                              </a:lnTo>
                              <a:lnTo>
                                <a:pt x="588" y="1642"/>
                              </a:lnTo>
                              <a:lnTo>
                                <a:pt x="585" y="1639"/>
                              </a:lnTo>
                              <a:lnTo>
                                <a:pt x="586" y="1637"/>
                              </a:lnTo>
                              <a:lnTo>
                                <a:pt x="588" y="1634"/>
                              </a:lnTo>
                              <a:lnTo>
                                <a:pt x="588" y="1632"/>
                              </a:lnTo>
                              <a:lnTo>
                                <a:pt x="578" y="1627"/>
                              </a:lnTo>
                              <a:lnTo>
                                <a:pt x="568" y="1631"/>
                              </a:lnTo>
                              <a:lnTo>
                                <a:pt x="559" y="1648"/>
                              </a:lnTo>
                              <a:lnTo>
                                <a:pt x="554" y="1641"/>
                              </a:lnTo>
                              <a:lnTo>
                                <a:pt x="550" y="1634"/>
                              </a:lnTo>
                              <a:lnTo>
                                <a:pt x="544" y="1628"/>
                              </a:lnTo>
                              <a:lnTo>
                                <a:pt x="538" y="1623"/>
                              </a:lnTo>
                              <a:lnTo>
                                <a:pt x="531" y="1617"/>
                              </a:lnTo>
                              <a:lnTo>
                                <a:pt x="524" y="1613"/>
                              </a:lnTo>
                              <a:lnTo>
                                <a:pt x="517" y="1610"/>
                              </a:lnTo>
                              <a:lnTo>
                                <a:pt x="510" y="1610"/>
                              </a:lnTo>
                              <a:lnTo>
                                <a:pt x="501" y="1609"/>
                              </a:lnTo>
                              <a:lnTo>
                                <a:pt x="492" y="1610"/>
                              </a:lnTo>
                              <a:lnTo>
                                <a:pt x="484" y="1612"/>
                              </a:lnTo>
                              <a:lnTo>
                                <a:pt x="477" y="1615"/>
                              </a:lnTo>
                              <a:lnTo>
                                <a:pt x="469" y="1618"/>
                              </a:lnTo>
                              <a:lnTo>
                                <a:pt x="462" y="1621"/>
                              </a:lnTo>
                              <a:lnTo>
                                <a:pt x="454" y="1624"/>
                              </a:lnTo>
                              <a:lnTo>
                                <a:pt x="448" y="1627"/>
                              </a:lnTo>
                              <a:lnTo>
                                <a:pt x="446" y="1632"/>
                              </a:lnTo>
                              <a:lnTo>
                                <a:pt x="433" y="1641"/>
                              </a:lnTo>
                              <a:lnTo>
                                <a:pt x="422" y="1652"/>
                              </a:lnTo>
                              <a:lnTo>
                                <a:pt x="411" y="1664"/>
                              </a:lnTo>
                              <a:lnTo>
                                <a:pt x="401" y="1677"/>
                              </a:lnTo>
                              <a:lnTo>
                                <a:pt x="390" y="1689"/>
                              </a:lnTo>
                              <a:lnTo>
                                <a:pt x="379" y="1702"/>
                              </a:lnTo>
                              <a:lnTo>
                                <a:pt x="366" y="1713"/>
                              </a:lnTo>
                              <a:lnTo>
                                <a:pt x="354" y="1724"/>
                              </a:lnTo>
                              <a:lnTo>
                                <a:pt x="347" y="1724"/>
                              </a:lnTo>
                              <a:lnTo>
                                <a:pt x="341" y="1723"/>
                              </a:lnTo>
                              <a:lnTo>
                                <a:pt x="335" y="1720"/>
                              </a:lnTo>
                              <a:lnTo>
                                <a:pt x="332" y="1716"/>
                              </a:lnTo>
                              <a:lnTo>
                                <a:pt x="326" y="1703"/>
                              </a:lnTo>
                              <a:lnTo>
                                <a:pt x="323" y="1691"/>
                              </a:lnTo>
                              <a:lnTo>
                                <a:pt x="322" y="1679"/>
                              </a:lnTo>
                              <a:lnTo>
                                <a:pt x="324" y="1667"/>
                              </a:lnTo>
                              <a:lnTo>
                                <a:pt x="326" y="1654"/>
                              </a:lnTo>
                              <a:lnTo>
                                <a:pt x="330" y="1642"/>
                              </a:lnTo>
                              <a:lnTo>
                                <a:pt x="334" y="1631"/>
                              </a:lnTo>
                              <a:lnTo>
                                <a:pt x="340" y="1622"/>
                              </a:lnTo>
                              <a:lnTo>
                                <a:pt x="346" y="1609"/>
                              </a:lnTo>
                              <a:lnTo>
                                <a:pt x="352" y="1597"/>
                              </a:lnTo>
                              <a:lnTo>
                                <a:pt x="358" y="1585"/>
                              </a:lnTo>
                              <a:lnTo>
                                <a:pt x="365" y="1573"/>
                              </a:lnTo>
                              <a:lnTo>
                                <a:pt x="372" y="1561"/>
                              </a:lnTo>
                              <a:lnTo>
                                <a:pt x="379" y="1549"/>
                              </a:lnTo>
                              <a:lnTo>
                                <a:pt x="386" y="1537"/>
                              </a:lnTo>
                              <a:lnTo>
                                <a:pt x="394" y="1526"/>
                              </a:lnTo>
                              <a:lnTo>
                                <a:pt x="396" y="1509"/>
                              </a:lnTo>
                              <a:lnTo>
                                <a:pt x="397" y="1493"/>
                              </a:lnTo>
                              <a:lnTo>
                                <a:pt x="397" y="1476"/>
                              </a:lnTo>
                              <a:lnTo>
                                <a:pt x="395" y="1461"/>
                              </a:lnTo>
                              <a:lnTo>
                                <a:pt x="391" y="1446"/>
                              </a:lnTo>
                              <a:lnTo>
                                <a:pt x="385" y="1430"/>
                              </a:lnTo>
                              <a:lnTo>
                                <a:pt x="378" y="1415"/>
                              </a:lnTo>
                              <a:lnTo>
                                <a:pt x="370" y="1402"/>
                              </a:lnTo>
                              <a:lnTo>
                                <a:pt x="355" y="1370"/>
                              </a:lnTo>
                              <a:lnTo>
                                <a:pt x="342" y="1338"/>
                              </a:lnTo>
                              <a:lnTo>
                                <a:pt x="330" y="1304"/>
                              </a:lnTo>
                              <a:lnTo>
                                <a:pt x="322" y="1271"/>
                              </a:lnTo>
                              <a:lnTo>
                                <a:pt x="315" y="1235"/>
                              </a:lnTo>
                              <a:lnTo>
                                <a:pt x="312" y="1200"/>
                              </a:lnTo>
                              <a:lnTo>
                                <a:pt x="311" y="1164"/>
                              </a:lnTo>
                              <a:lnTo>
                                <a:pt x="314" y="1128"/>
                              </a:lnTo>
                              <a:lnTo>
                                <a:pt x="314" y="1121"/>
                              </a:lnTo>
                              <a:lnTo>
                                <a:pt x="316" y="1114"/>
                              </a:lnTo>
                              <a:lnTo>
                                <a:pt x="318" y="1107"/>
                              </a:lnTo>
                              <a:lnTo>
                                <a:pt x="321" y="1101"/>
                              </a:lnTo>
                              <a:lnTo>
                                <a:pt x="323" y="1094"/>
                              </a:lnTo>
                              <a:lnTo>
                                <a:pt x="326" y="1087"/>
                              </a:lnTo>
                              <a:lnTo>
                                <a:pt x="329" y="1081"/>
                              </a:lnTo>
                              <a:lnTo>
                                <a:pt x="332" y="1075"/>
                              </a:lnTo>
                              <a:lnTo>
                                <a:pt x="326" y="1070"/>
                              </a:lnTo>
                              <a:lnTo>
                                <a:pt x="321" y="1069"/>
                              </a:lnTo>
                              <a:lnTo>
                                <a:pt x="314" y="1070"/>
                              </a:lnTo>
                              <a:lnTo>
                                <a:pt x="308" y="1073"/>
                              </a:lnTo>
                              <a:lnTo>
                                <a:pt x="294" y="1115"/>
                              </a:lnTo>
                              <a:lnTo>
                                <a:pt x="291" y="1103"/>
                              </a:lnTo>
                              <a:lnTo>
                                <a:pt x="288" y="1092"/>
                              </a:lnTo>
                              <a:lnTo>
                                <a:pt x="285" y="1081"/>
                              </a:lnTo>
                              <a:lnTo>
                                <a:pt x="283" y="1070"/>
                              </a:lnTo>
                              <a:lnTo>
                                <a:pt x="280" y="1058"/>
                              </a:lnTo>
                              <a:lnTo>
                                <a:pt x="279" y="1048"/>
                              </a:lnTo>
                              <a:lnTo>
                                <a:pt x="279" y="1036"/>
                              </a:lnTo>
                              <a:lnTo>
                                <a:pt x="280" y="1026"/>
                              </a:lnTo>
                              <a:lnTo>
                                <a:pt x="275" y="1022"/>
                              </a:lnTo>
                              <a:lnTo>
                                <a:pt x="270" y="1022"/>
                              </a:lnTo>
                              <a:lnTo>
                                <a:pt x="265" y="1023"/>
                              </a:lnTo>
                              <a:lnTo>
                                <a:pt x="261" y="1025"/>
                              </a:lnTo>
                              <a:lnTo>
                                <a:pt x="255" y="1032"/>
                              </a:lnTo>
                              <a:lnTo>
                                <a:pt x="256" y="1043"/>
                              </a:lnTo>
                              <a:lnTo>
                                <a:pt x="258" y="1055"/>
                              </a:lnTo>
                              <a:lnTo>
                                <a:pt x="259" y="1067"/>
                              </a:lnTo>
                              <a:lnTo>
                                <a:pt x="262" y="1080"/>
                              </a:lnTo>
                              <a:lnTo>
                                <a:pt x="264" y="1091"/>
                              </a:lnTo>
                              <a:lnTo>
                                <a:pt x="267" y="1103"/>
                              </a:lnTo>
                              <a:lnTo>
                                <a:pt x="270" y="1115"/>
                              </a:lnTo>
                              <a:lnTo>
                                <a:pt x="276" y="1127"/>
                              </a:lnTo>
                              <a:lnTo>
                                <a:pt x="279" y="1129"/>
                              </a:lnTo>
                              <a:lnTo>
                                <a:pt x="283" y="1132"/>
                              </a:lnTo>
                              <a:lnTo>
                                <a:pt x="286" y="1134"/>
                              </a:lnTo>
                              <a:lnTo>
                                <a:pt x="290" y="1134"/>
                              </a:lnTo>
                              <a:lnTo>
                                <a:pt x="290" y="1142"/>
                              </a:lnTo>
                              <a:lnTo>
                                <a:pt x="280" y="1132"/>
                              </a:lnTo>
                              <a:lnTo>
                                <a:pt x="270" y="1123"/>
                              </a:lnTo>
                              <a:lnTo>
                                <a:pt x="260" y="1114"/>
                              </a:lnTo>
                              <a:lnTo>
                                <a:pt x="250" y="1105"/>
                              </a:lnTo>
                              <a:lnTo>
                                <a:pt x="240" y="1096"/>
                              </a:lnTo>
                              <a:lnTo>
                                <a:pt x="230" y="1087"/>
                              </a:lnTo>
                              <a:lnTo>
                                <a:pt x="221" y="1078"/>
                              </a:lnTo>
                              <a:lnTo>
                                <a:pt x="213" y="1071"/>
                              </a:lnTo>
                              <a:lnTo>
                                <a:pt x="214" y="1068"/>
                              </a:lnTo>
                              <a:lnTo>
                                <a:pt x="204" y="1060"/>
                              </a:lnTo>
                              <a:lnTo>
                                <a:pt x="196" y="1053"/>
                              </a:lnTo>
                              <a:lnTo>
                                <a:pt x="189" y="1046"/>
                              </a:lnTo>
                              <a:lnTo>
                                <a:pt x="182" y="1040"/>
                              </a:lnTo>
                              <a:lnTo>
                                <a:pt x="175" y="1033"/>
                              </a:lnTo>
                              <a:lnTo>
                                <a:pt x="168" y="1027"/>
                              </a:lnTo>
                              <a:lnTo>
                                <a:pt x="161" y="1020"/>
                              </a:lnTo>
                              <a:lnTo>
                                <a:pt x="153" y="1013"/>
                              </a:lnTo>
                              <a:lnTo>
                                <a:pt x="135" y="996"/>
                              </a:lnTo>
                              <a:lnTo>
                                <a:pt x="121" y="979"/>
                              </a:lnTo>
                              <a:lnTo>
                                <a:pt x="108" y="961"/>
                              </a:lnTo>
                              <a:lnTo>
                                <a:pt x="97" y="944"/>
                              </a:lnTo>
                              <a:lnTo>
                                <a:pt x="85" y="925"/>
                              </a:lnTo>
                              <a:lnTo>
                                <a:pt x="74" y="906"/>
                              </a:lnTo>
                              <a:lnTo>
                                <a:pt x="62" y="887"/>
                              </a:lnTo>
                              <a:lnTo>
                                <a:pt x="50" y="868"/>
                              </a:lnTo>
                              <a:lnTo>
                                <a:pt x="34" y="832"/>
                              </a:lnTo>
                              <a:lnTo>
                                <a:pt x="22" y="797"/>
                              </a:lnTo>
                              <a:lnTo>
                                <a:pt x="11" y="761"/>
                              </a:lnTo>
                              <a:lnTo>
                                <a:pt x="4" y="725"/>
                              </a:lnTo>
                              <a:lnTo>
                                <a:pt x="0" y="688"/>
                              </a:lnTo>
                              <a:lnTo>
                                <a:pt x="0" y="651"/>
                              </a:lnTo>
                              <a:lnTo>
                                <a:pt x="4" y="613"/>
                              </a:lnTo>
                              <a:lnTo>
                                <a:pt x="15" y="575"/>
                              </a:lnTo>
                              <a:lnTo>
                                <a:pt x="20" y="552"/>
                              </a:lnTo>
                              <a:lnTo>
                                <a:pt x="28" y="530"/>
                              </a:lnTo>
                              <a:lnTo>
                                <a:pt x="36" y="509"/>
                              </a:lnTo>
                              <a:lnTo>
                                <a:pt x="46" y="489"/>
                              </a:lnTo>
                              <a:lnTo>
                                <a:pt x="56" y="468"/>
                              </a:lnTo>
                              <a:lnTo>
                                <a:pt x="69" y="448"/>
                              </a:lnTo>
                              <a:lnTo>
                                <a:pt x="81" y="427"/>
                              </a:lnTo>
                              <a:lnTo>
                                <a:pt x="95" y="4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BFFA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1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5" y="3462"/>
                          <a:ext cx="238" cy="137"/>
                        </a:xfrm>
                        <a:custGeom>
                          <a:avLst/>
                          <a:gdLst>
                            <a:gd name="T0" fmla="*/ 115 w 477"/>
                            <a:gd name="T1" fmla="*/ 22 h 274"/>
                            <a:gd name="T2" fmla="*/ 155 w 477"/>
                            <a:gd name="T3" fmla="*/ 54 h 274"/>
                            <a:gd name="T4" fmla="*/ 201 w 477"/>
                            <a:gd name="T5" fmla="*/ 81 h 274"/>
                            <a:gd name="T6" fmla="*/ 209 w 477"/>
                            <a:gd name="T7" fmla="*/ 78 h 274"/>
                            <a:gd name="T8" fmla="*/ 196 w 477"/>
                            <a:gd name="T9" fmla="*/ 66 h 274"/>
                            <a:gd name="T10" fmla="*/ 189 w 477"/>
                            <a:gd name="T11" fmla="*/ 51 h 274"/>
                            <a:gd name="T12" fmla="*/ 229 w 477"/>
                            <a:gd name="T13" fmla="*/ 62 h 274"/>
                            <a:gd name="T14" fmla="*/ 273 w 477"/>
                            <a:gd name="T15" fmla="*/ 70 h 274"/>
                            <a:gd name="T16" fmla="*/ 334 w 477"/>
                            <a:gd name="T17" fmla="*/ 65 h 274"/>
                            <a:gd name="T18" fmla="*/ 402 w 477"/>
                            <a:gd name="T19" fmla="*/ 58 h 274"/>
                            <a:gd name="T20" fmla="*/ 468 w 477"/>
                            <a:gd name="T21" fmla="*/ 70 h 274"/>
                            <a:gd name="T22" fmla="*/ 476 w 477"/>
                            <a:gd name="T23" fmla="*/ 86 h 274"/>
                            <a:gd name="T24" fmla="*/ 460 w 477"/>
                            <a:gd name="T25" fmla="*/ 120 h 274"/>
                            <a:gd name="T26" fmla="*/ 420 w 477"/>
                            <a:gd name="T27" fmla="*/ 147 h 274"/>
                            <a:gd name="T28" fmla="*/ 375 w 477"/>
                            <a:gd name="T29" fmla="*/ 166 h 274"/>
                            <a:gd name="T30" fmla="*/ 344 w 477"/>
                            <a:gd name="T31" fmla="*/ 159 h 274"/>
                            <a:gd name="T32" fmla="*/ 302 w 477"/>
                            <a:gd name="T33" fmla="*/ 141 h 274"/>
                            <a:gd name="T34" fmla="*/ 269 w 477"/>
                            <a:gd name="T35" fmla="*/ 115 h 274"/>
                            <a:gd name="T36" fmla="*/ 267 w 477"/>
                            <a:gd name="T37" fmla="*/ 106 h 274"/>
                            <a:gd name="T38" fmla="*/ 248 w 477"/>
                            <a:gd name="T39" fmla="*/ 105 h 274"/>
                            <a:gd name="T40" fmla="*/ 251 w 477"/>
                            <a:gd name="T41" fmla="*/ 125 h 274"/>
                            <a:gd name="T42" fmla="*/ 266 w 477"/>
                            <a:gd name="T43" fmla="*/ 140 h 274"/>
                            <a:gd name="T44" fmla="*/ 292 w 477"/>
                            <a:gd name="T45" fmla="*/ 158 h 274"/>
                            <a:gd name="T46" fmla="*/ 345 w 477"/>
                            <a:gd name="T47" fmla="*/ 181 h 274"/>
                            <a:gd name="T48" fmla="*/ 396 w 477"/>
                            <a:gd name="T49" fmla="*/ 202 h 274"/>
                            <a:gd name="T50" fmla="*/ 421 w 477"/>
                            <a:gd name="T51" fmla="*/ 220 h 274"/>
                            <a:gd name="T52" fmla="*/ 425 w 477"/>
                            <a:gd name="T53" fmla="*/ 239 h 274"/>
                            <a:gd name="T54" fmla="*/ 406 w 477"/>
                            <a:gd name="T55" fmla="*/ 256 h 274"/>
                            <a:gd name="T56" fmla="*/ 320 w 477"/>
                            <a:gd name="T57" fmla="*/ 268 h 274"/>
                            <a:gd name="T58" fmla="*/ 301 w 477"/>
                            <a:gd name="T59" fmla="*/ 264 h 274"/>
                            <a:gd name="T60" fmla="*/ 283 w 477"/>
                            <a:gd name="T61" fmla="*/ 262 h 274"/>
                            <a:gd name="T62" fmla="*/ 262 w 477"/>
                            <a:gd name="T63" fmla="*/ 259 h 274"/>
                            <a:gd name="T64" fmla="*/ 242 w 477"/>
                            <a:gd name="T65" fmla="*/ 259 h 274"/>
                            <a:gd name="T66" fmla="*/ 223 w 477"/>
                            <a:gd name="T67" fmla="*/ 250 h 274"/>
                            <a:gd name="T68" fmla="*/ 199 w 477"/>
                            <a:gd name="T69" fmla="*/ 239 h 274"/>
                            <a:gd name="T70" fmla="*/ 192 w 477"/>
                            <a:gd name="T71" fmla="*/ 213 h 274"/>
                            <a:gd name="T72" fmla="*/ 175 w 477"/>
                            <a:gd name="T73" fmla="*/ 213 h 274"/>
                            <a:gd name="T74" fmla="*/ 178 w 477"/>
                            <a:gd name="T75" fmla="*/ 234 h 274"/>
                            <a:gd name="T76" fmla="*/ 177 w 477"/>
                            <a:gd name="T77" fmla="*/ 256 h 274"/>
                            <a:gd name="T78" fmla="*/ 123 w 477"/>
                            <a:gd name="T79" fmla="*/ 250 h 274"/>
                            <a:gd name="T80" fmla="*/ 75 w 477"/>
                            <a:gd name="T81" fmla="*/ 239 h 274"/>
                            <a:gd name="T82" fmla="*/ 48 w 477"/>
                            <a:gd name="T83" fmla="*/ 219 h 274"/>
                            <a:gd name="T84" fmla="*/ 60 w 477"/>
                            <a:gd name="T85" fmla="*/ 191 h 274"/>
                            <a:gd name="T86" fmla="*/ 65 w 477"/>
                            <a:gd name="T87" fmla="*/ 158 h 274"/>
                            <a:gd name="T88" fmla="*/ 81 w 477"/>
                            <a:gd name="T89" fmla="*/ 166 h 274"/>
                            <a:gd name="T90" fmla="*/ 95 w 477"/>
                            <a:gd name="T91" fmla="*/ 174 h 274"/>
                            <a:gd name="T92" fmla="*/ 101 w 477"/>
                            <a:gd name="T93" fmla="*/ 167 h 274"/>
                            <a:gd name="T94" fmla="*/ 85 w 477"/>
                            <a:gd name="T95" fmla="*/ 143 h 274"/>
                            <a:gd name="T96" fmla="*/ 50 w 477"/>
                            <a:gd name="T97" fmla="*/ 99 h 274"/>
                            <a:gd name="T98" fmla="*/ 13 w 477"/>
                            <a:gd name="T99" fmla="*/ 57 h 274"/>
                            <a:gd name="T100" fmla="*/ 22 w 477"/>
                            <a:gd name="T101" fmla="*/ 35 h 274"/>
                            <a:gd name="T102" fmla="*/ 55 w 477"/>
                            <a:gd name="T103" fmla="*/ 16 h 274"/>
                            <a:gd name="T104" fmla="*/ 90 w 477"/>
                            <a:gd name="T105" fmla="*/ 0 h 27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477" h="274">
                              <a:moveTo>
                                <a:pt x="90" y="0"/>
                              </a:moveTo>
                              <a:lnTo>
                                <a:pt x="102" y="11"/>
                              </a:lnTo>
                              <a:lnTo>
                                <a:pt x="115" y="22"/>
                              </a:lnTo>
                              <a:lnTo>
                                <a:pt x="128" y="33"/>
                              </a:lnTo>
                              <a:lnTo>
                                <a:pt x="142" y="44"/>
                              </a:lnTo>
                              <a:lnTo>
                                <a:pt x="155" y="54"/>
                              </a:lnTo>
                              <a:lnTo>
                                <a:pt x="171" y="64"/>
                              </a:lnTo>
                              <a:lnTo>
                                <a:pt x="186" y="72"/>
                              </a:lnTo>
                              <a:lnTo>
                                <a:pt x="201" y="81"/>
                              </a:lnTo>
                              <a:lnTo>
                                <a:pt x="204" y="81"/>
                              </a:lnTo>
                              <a:lnTo>
                                <a:pt x="207" y="81"/>
                              </a:lnTo>
                              <a:lnTo>
                                <a:pt x="209" y="78"/>
                              </a:lnTo>
                              <a:lnTo>
                                <a:pt x="208" y="75"/>
                              </a:lnTo>
                              <a:lnTo>
                                <a:pt x="202" y="71"/>
                              </a:lnTo>
                              <a:lnTo>
                                <a:pt x="196" y="66"/>
                              </a:lnTo>
                              <a:lnTo>
                                <a:pt x="199" y="63"/>
                              </a:lnTo>
                              <a:lnTo>
                                <a:pt x="177" y="49"/>
                              </a:lnTo>
                              <a:lnTo>
                                <a:pt x="189" y="51"/>
                              </a:lnTo>
                              <a:lnTo>
                                <a:pt x="201" y="54"/>
                              </a:lnTo>
                              <a:lnTo>
                                <a:pt x="214" y="57"/>
                              </a:lnTo>
                              <a:lnTo>
                                <a:pt x="229" y="62"/>
                              </a:lnTo>
                              <a:lnTo>
                                <a:pt x="243" y="65"/>
                              </a:lnTo>
                              <a:lnTo>
                                <a:pt x="258" y="69"/>
                              </a:lnTo>
                              <a:lnTo>
                                <a:pt x="273" y="70"/>
                              </a:lnTo>
                              <a:lnTo>
                                <a:pt x="289" y="70"/>
                              </a:lnTo>
                              <a:lnTo>
                                <a:pt x="311" y="67"/>
                              </a:lnTo>
                              <a:lnTo>
                                <a:pt x="334" y="65"/>
                              </a:lnTo>
                              <a:lnTo>
                                <a:pt x="356" y="62"/>
                              </a:lnTo>
                              <a:lnTo>
                                <a:pt x="380" y="60"/>
                              </a:lnTo>
                              <a:lnTo>
                                <a:pt x="402" y="58"/>
                              </a:lnTo>
                              <a:lnTo>
                                <a:pt x="424" y="60"/>
                              </a:lnTo>
                              <a:lnTo>
                                <a:pt x="446" y="63"/>
                              </a:lnTo>
                              <a:lnTo>
                                <a:pt x="468" y="70"/>
                              </a:lnTo>
                              <a:lnTo>
                                <a:pt x="472" y="74"/>
                              </a:lnTo>
                              <a:lnTo>
                                <a:pt x="475" y="80"/>
                              </a:lnTo>
                              <a:lnTo>
                                <a:pt x="476" y="86"/>
                              </a:lnTo>
                              <a:lnTo>
                                <a:pt x="477" y="93"/>
                              </a:lnTo>
                              <a:lnTo>
                                <a:pt x="469" y="108"/>
                              </a:lnTo>
                              <a:lnTo>
                                <a:pt x="460" y="120"/>
                              </a:lnTo>
                              <a:lnTo>
                                <a:pt x="448" y="130"/>
                              </a:lnTo>
                              <a:lnTo>
                                <a:pt x="435" y="140"/>
                              </a:lnTo>
                              <a:lnTo>
                                <a:pt x="420" y="147"/>
                              </a:lnTo>
                              <a:lnTo>
                                <a:pt x="405" y="154"/>
                              </a:lnTo>
                              <a:lnTo>
                                <a:pt x="389" y="160"/>
                              </a:lnTo>
                              <a:lnTo>
                                <a:pt x="375" y="166"/>
                              </a:lnTo>
                              <a:lnTo>
                                <a:pt x="372" y="170"/>
                              </a:lnTo>
                              <a:lnTo>
                                <a:pt x="358" y="164"/>
                              </a:lnTo>
                              <a:lnTo>
                                <a:pt x="344" y="159"/>
                              </a:lnTo>
                              <a:lnTo>
                                <a:pt x="329" y="153"/>
                              </a:lnTo>
                              <a:lnTo>
                                <a:pt x="316" y="148"/>
                              </a:lnTo>
                              <a:lnTo>
                                <a:pt x="302" y="141"/>
                              </a:lnTo>
                              <a:lnTo>
                                <a:pt x="290" y="134"/>
                              </a:lnTo>
                              <a:lnTo>
                                <a:pt x="278" y="125"/>
                              </a:lnTo>
                              <a:lnTo>
                                <a:pt x="269" y="115"/>
                              </a:lnTo>
                              <a:lnTo>
                                <a:pt x="270" y="112"/>
                              </a:lnTo>
                              <a:lnTo>
                                <a:pt x="269" y="109"/>
                              </a:lnTo>
                              <a:lnTo>
                                <a:pt x="267" y="106"/>
                              </a:lnTo>
                              <a:lnTo>
                                <a:pt x="266" y="104"/>
                              </a:lnTo>
                              <a:lnTo>
                                <a:pt x="257" y="100"/>
                              </a:lnTo>
                              <a:lnTo>
                                <a:pt x="248" y="105"/>
                              </a:lnTo>
                              <a:lnTo>
                                <a:pt x="247" y="112"/>
                              </a:lnTo>
                              <a:lnTo>
                                <a:pt x="249" y="119"/>
                              </a:lnTo>
                              <a:lnTo>
                                <a:pt x="251" y="125"/>
                              </a:lnTo>
                              <a:lnTo>
                                <a:pt x="256" y="131"/>
                              </a:lnTo>
                              <a:lnTo>
                                <a:pt x="260" y="135"/>
                              </a:lnTo>
                              <a:lnTo>
                                <a:pt x="266" y="140"/>
                              </a:lnTo>
                              <a:lnTo>
                                <a:pt x="271" y="145"/>
                              </a:lnTo>
                              <a:lnTo>
                                <a:pt x="276" y="150"/>
                              </a:lnTo>
                              <a:lnTo>
                                <a:pt x="292" y="158"/>
                              </a:lnTo>
                              <a:lnTo>
                                <a:pt x="310" y="166"/>
                              </a:lnTo>
                              <a:lnTo>
                                <a:pt x="327" y="173"/>
                              </a:lnTo>
                              <a:lnTo>
                                <a:pt x="345" y="181"/>
                              </a:lnTo>
                              <a:lnTo>
                                <a:pt x="362" y="187"/>
                              </a:lnTo>
                              <a:lnTo>
                                <a:pt x="379" y="195"/>
                              </a:lnTo>
                              <a:lnTo>
                                <a:pt x="396" y="202"/>
                              </a:lnTo>
                              <a:lnTo>
                                <a:pt x="413" y="212"/>
                              </a:lnTo>
                              <a:lnTo>
                                <a:pt x="417" y="214"/>
                              </a:lnTo>
                              <a:lnTo>
                                <a:pt x="421" y="220"/>
                              </a:lnTo>
                              <a:lnTo>
                                <a:pt x="423" y="225"/>
                              </a:lnTo>
                              <a:lnTo>
                                <a:pt x="426" y="231"/>
                              </a:lnTo>
                              <a:lnTo>
                                <a:pt x="425" y="239"/>
                              </a:lnTo>
                              <a:lnTo>
                                <a:pt x="421" y="247"/>
                              </a:lnTo>
                              <a:lnTo>
                                <a:pt x="413" y="252"/>
                              </a:lnTo>
                              <a:lnTo>
                                <a:pt x="406" y="256"/>
                              </a:lnTo>
                              <a:lnTo>
                                <a:pt x="332" y="274"/>
                              </a:lnTo>
                              <a:lnTo>
                                <a:pt x="326" y="270"/>
                              </a:lnTo>
                              <a:lnTo>
                                <a:pt x="320" y="268"/>
                              </a:lnTo>
                              <a:lnTo>
                                <a:pt x="314" y="266"/>
                              </a:lnTo>
                              <a:lnTo>
                                <a:pt x="308" y="266"/>
                              </a:lnTo>
                              <a:lnTo>
                                <a:pt x="301" y="264"/>
                              </a:lnTo>
                              <a:lnTo>
                                <a:pt x="295" y="264"/>
                              </a:lnTo>
                              <a:lnTo>
                                <a:pt x="289" y="263"/>
                              </a:lnTo>
                              <a:lnTo>
                                <a:pt x="283" y="262"/>
                              </a:lnTo>
                              <a:lnTo>
                                <a:pt x="276" y="260"/>
                              </a:lnTo>
                              <a:lnTo>
                                <a:pt x="270" y="259"/>
                              </a:lnTo>
                              <a:lnTo>
                                <a:pt x="262" y="259"/>
                              </a:lnTo>
                              <a:lnTo>
                                <a:pt x="256" y="260"/>
                              </a:lnTo>
                              <a:lnTo>
                                <a:pt x="248" y="259"/>
                              </a:lnTo>
                              <a:lnTo>
                                <a:pt x="242" y="259"/>
                              </a:lnTo>
                              <a:lnTo>
                                <a:pt x="236" y="257"/>
                              </a:lnTo>
                              <a:lnTo>
                                <a:pt x="233" y="253"/>
                              </a:lnTo>
                              <a:lnTo>
                                <a:pt x="223" y="250"/>
                              </a:lnTo>
                              <a:lnTo>
                                <a:pt x="214" y="247"/>
                              </a:lnTo>
                              <a:lnTo>
                                <a:pt x="206" y="242"/>
                              </a:lnTo>
                              <a:lnTo>
                                <a:pt x="199" y="239"/>
                              </a:lnTo>
                              <a:lnTo>
                                <a:pt x="196" y="231"/>
                              </a:lnTo>
                              <a:lnTo>
                                <a:pt x="195" y="222"/>
                              </a:lnTo>
                              <a:lnTo>
                                <a:pt x="192" y="213"/>
                              </a:lnTo>
                              <a:lnTo>
                                <a:pt x="186" y="208"/>
                              </a:lnTo>
                              <a:lnTo>
                                <a:pt x="178" y="209"/>
                              </a:lnTo>
                              <a:lnTo>
                                <a:pt x="175" y="213"/>
                              </a:lnTo>
                              <a:lnTo>
                                <a:pt x="175" y="220"/>
                              </a:lnTo>
                              <a:lnTo>
                                <a:pt x="177" y="228"/>
                              </a:lnTo>
                              <a:lnTo>
                                <a:pt x="178" y="234"/>
                              </a:lnTo>
                              <a:lnTo>
                                <a:pt x="178" y="241"/>
                              </a:lnTo>
                              <a:lnTo>
                                <a:pt x="176" y="247"/>
                              </a:lnTo>
                              <a:lnTo>
                                <a:pt x="177" y="256"/>
                              </a:lnTo>
                              <a:lnTo>
                                <a:pt x="158" y="254"/>
                              </a:lnTo>
                              <a:lnTo>
                                <a:pt x="140" y="253"/>
                              </a:lnTo>
                              <a:lnTo>
                                <a:pt x="123" y="250"/>
                              </a:lnTo>
                              <a:lnTo>
                                <a:pt x="107" y="248"/>
                              </a:lnTo>
                              <a:lnTo>
                                <a:pt x="91" y="243"/>
                              </a:lnTo>
                              <a:lnTo>
                                <a:pt x="75" y="239"/>
                              </a:lnTo>
                              <a:lnTo>
                                <a:pt x="59" y="233"/>
                              </a:lnTo>
                              <a:lnTo>
                                <a:pt x="44" y="228"/>
                              </a:lnTo>
                              <a:lnTo>
                                <a:pt x="48" y="219"/>
                              </a:lnTo>
                              <a:lnTo>
                                <a:pt x="53" y="210"/>
                              </a:lnTo>
                              <a:lnTo>
                                <a:pt x="56" y="200"/>
                              </a:lnTo>
                              <a:lnTo>
                                <a:pt x="60" y="191"/>
                              </a:lnTo>
                              <a:lnTo>
                                <a:pt x="62" y="180"/>
                              </a:lnTo>
                              <a:lnTo>
                                <a:pt x="64" y="169"/>
                              </a:lnTo>
                              <a:lnTo>
                                <a:pt x="65" y="158"/>
                              </a:lnTo>
                              <a:lnTo>
                                <a:pt x="67" y="148"/>
                              </a:lnTo>
                              <a:lnTo>
                                <a:pt x="74" y="156"/>
                              </a:lnTo>
                              <a:lnTo>
                                <a:pt x="81" y="166"/>
                              </a:lnTo>
                              <a:lnTo>
                                <a:pt x="85" y="169"/>
                              </a:lnTo>
                              <a:lnTo>
                                <a:pt x="90" y="172"/>
                              </a:lnTo>
                              <a:lnTo>
                                <a:pt x="95" y="174"/>
                              </a:lnTo>
                              <a:lnTo>
                                <a:pt x="101" y="175"/>
                              </a:lnTo>
                              <a:lnTo>
                                <a:pt x="100" y="170"/>
                              </a:lnTo>
                              <a:lnTo>
                                <a:pt x="101" y="167"/>
                              </a:lnTo>
                              <a:lnTo>
                                <a:pt x="100" y="163"/>
                              </a:lnTo>
                              <a:lnTo>
                                <a:pt x="99" y="159"/>
                              </a:lnTo>
                              <a:lnTo>
                                <a:pt x="85" y="143"/>
                              </a:lnTo>
                              <a:lnTo>
                                <a:pt x="73" y="128"/>
                              </a:lnTo>
                              <a:lnTo>
                                <a:pt x="61" y="113"/>
                              </a:lnTo>
                              <a:lnTo>
                                <a:pt x="50" y="99"/>
                              </a:lnTo>
                              <a:lnTo>
                                <a:pt x="38" y="84"/>
                              </a:lnTo>
                              <a:lnTo>
                                <a:pt x="26" y="70"/>
                              </a:lnTo>
                              <a:lnTo>
                                <a:pt x="13" y="57"/>
                              </a:lnTo>
                              <a:lnTo>
                                <a:pt x="0" y="46"/>
                              </a:lnTo>
                              <a:lnTo>
                                <a:pt x="11" y="40"/>
                              </a:lnTo>
                              <a:lnTo>
                                <a:pt x="22" y="35"/>
                              </a:lnTo>
                              <a:lnTo>
                                <a:pt x="33" y="29"/>
                              </a:lnTo>
                              <a:lnTo>
                                <a:pt x="45" y="23"/>
                              </a:lnTo>
                              <a:lnTo>
                                <a:pt x="55" y="16"/>
                              </a:lnTo>
                              <a:lnTo>
                                <a:pt x="66" y="10"/>
                              </a:lnTo>
                              <a:lnTo>
                                <a:pt x="78" y="4"/>
                              </a:lnTo>
                              <a:lnTo>
                                <a:pt x="9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DFF9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2" name="Freeform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51" y="3096"/>
                          <a:ext cx="84" cy="154"/>
                        </a:xfrm>
                        <a:custGeom>
                          <a:avLst/>
                          <a:gdLst>
                            <a:gd name="T0" fmla="*/ 58 w 166"/>
                            <a:gd name="T1" fmla="*/ 5 h 308"/>
                            <a:gd name="T2" fmla="*/ 66 w 166"/>
                            <a:gd name="T3" fmla="*/ 1 h 308"/>
                            <a:gd name="T4" fmla="*/ 75 w 166"/>
                            <a:gd name="T5" fmla="*/ 1 h 308"/>
                            <a:gd name="T6" fmla="*/ 84 w 166"/>
                            <a:gd name="T7" fmla="*/ 0 h 308"/>
                            <a:gd name="T8" fmla="*/ 93 w 166"/>
                            <a:gd name="T9" fmla="*/ 3 h 308"/>
                            <a:gd name="T10" fmla="*/ 101 w 166"/>
                            <a:gd name="T11" fmla="*/ 5 h 308"/>
                            <a:gd name="T12" fmla="*/ 109 w 166"/>
                            <a:gd name="T13" fmla="*/ 10 h 308"/>
                            <a:gd name="T14" fmla="*/ 117 w 166"/>
                            <a:gd name="T15" fmla="*/ 15 h 308"/>
                            <a:gd name="T16" fmla="*/ 125 w 166"/>
                            <a:gd name="T17" fmla="*/ 21 h 308"/>
                            <a:gd name="T18" fmla="*/ 140 w 166"/>
                            <a:gd name="T19" fmla="*/ 47 h 308"/>
                            <a:gd name="T20" fmla="*/ 152 w 166"/>
                            <a:gd name="T21" fmla="*/ 77 h 308"/>
                            <a:gd name="T22" fmla="*/ 160 w 166"/>
                            <a:gd name="T23" fmla="*/ 107 h 308"/>
                            <a:gd name="T24" fmla="*/ 165 w 166"/>
                            <a:gd name="T25" fmla="*/ 140 h 308"/>
                            <a:gd name="T26" fmla="*/ 166 w 166"/>
                            <a:gd name="T27" fmla="*/ 172 h 308"/>
                            <a:gd name="T28" fmla="*/ 164 w 166"/>
                            <a:gd name="T29" fmla="*/ 204 h 308"/>
                            <a:gd name="T30" fmla="*/ 159 w 166"/>
                            <a:gd name="T31" fmla="*/ 235 h 308"/>
                            <a:gd name="T32" fmla="*/ 152 w 166"/>
                            <a:gd name="T33" fmla="*/ 266 h 308"/>
                            <a:gd name="T34" fmla="*/ 148 w 166"/>
                            <a:gd name="T35" fmla="*/ 273 h 308"/>
                            <a:gd name="T36" fmla="*/ 144 w 166"/>
                            <a:gd name="T37" fmla="*/ 280 h 308"/>
                            <a:gd name="T38" fmla="*/ 138 w 166"/>
                            <a:gd name="T39" fmla="*/ 287 h 308"/>
                            <a:gd name="T40" fmla="*/ 133 w 166"/>
                            <a:gd name="T41" fmla="*/ 294 h 308"/>
                            <a:gd name="T42" fmla="*/ 126 w 166"/>
                            <a:gd name="T43" fmla="*/ 298 h 308"/>
                            <a:gd name="T44" fmla="*/ 120 w 166"/>
                            <a:gd name="T45" fmla="*/ 303 h 308"/>
                            <a:gd name="T46" fmla="*/ 113 w 166"/>
                            <a:gd name="T47" fmla="*/ 305 h 308"/>
                            <a:gd name="T48" fmla="*/ 106 w 166"/>
                            <a:gd name="T49" fmla="*/ 308 h 308"/>
                            <a:gd name="T50" fmla="*/ 94 w 166"/>
                            <a:gd name="T51" fmla="*/ 307 h 308"/>
                            <a:gd name="T52" fmla="*/ 83 w 166"/>
                            <a:gd name="T53" fmla="*/ 305 h 308"/>
                            <a:gd name="T54" fmla="*/ 72 w 166"/>
                            <a:gd name="T55" fmla="*/ 301 h 308"/>
                            <a:gd name="T56" fmla="*/ 63 w 166"/>
                            <a:gd name="T57" fmla="*/ 296 h 308"/>
                            <a:gd name="T58" fmla="*/ 53 w 166"/>
                            <a:gd name="T59" fmla="*/ 289 h 308"/>
                            <a:gd name="T60" fmla="*/ 45 w 166"/>
                            <a:gd name="T61" fmla="*/ 281 h 308"/>
                            <a:gd name="T62" fmla="*/ 39 w 166"/>
                            <a:gd name="T63" fmla="*/ 272 h 308"/>
                            <a:gd name="T64" fmla="*/ 34 w 166"/>
                            <a:gd name="T65" fmla="*/ 264 h 308"/>
                            <a:gd name="T66" fmla="*/ 24 w 166"/>
                            <a:gd name="T67" fmla="*/ 246 h 308"/>
                            <a:gd name="T68" fmla="*/ 16 w 166"/>
                            <a:gd name="T69" fmla="*/ 228 h 308"/>
                            <a:gd name="T70" fmla="*/ 10 w 166"/>
                            <a:gd name="T71" fmla="*/ 208 h 308"/>
                            <a:gd name="T72" fmla="*/ 5 w 166"/>
                            <a:gd name="T73" fmla="*/ 189 h 308"/>
                            <a:gd name="T74" fmla="*/ 1 w 166"/>
                            <a:gd name="T75" fmla="*/ 168 h 308"/>
                            <a:gd name="T76" fmla="*/ 0 w 166"/>
                            <a:gd name="T77" fmla="*/ 148 h 308"/>
                            <a:gd name="T78" fmla="*/ 1 w 166"/>
                            <a:gd name="T79" fmla="*/ 127 h 308"/>
                            <a:gd name="T80" fmla="*/ 5 w 166"/>
                            <a:gd name="T81" fmla="*/ 108 h 308"/>
                            <a:gd name="T82" fmla="*/ 7 w 166"/>
                            <a:gd name="T83" fmla="*/ 93 h 308"/>
                            <a:gd name="T84" fmla="*/ 10 w 166"/>
                            <a:gd name="T85" fmla="*/ 78 h 308"/>
                            <a:gd name="T86" fmla="*/ 13 w 166"/>
                            <a:gd name="T87" fmla="*/ 62 h 308"/>
                            <a:gd name="T88" fmla="*/ 18 w 166"/>
                            <a:gd name="T89" fmla="*/ 48 h 308"/>
                            <a:gd name="T90" fmla="*/ 23 w 166"/>
                            <a:gd name="T91" fmla="*/ 33 h 308"/>
                            <a:gd name="T92" fmla="*/ 32 w 166"/>
                            <a:gd name="T93" fmla="*/ 22 h 308"/>
                            <a:gd name="T94" fmla="*/ 43 w 166"/>
                            <a:gd name="T95" fmla="*/ 12 h 308"/>
                            <a:gd name="T96" fmla="*/ 58 w 166"/>
                            <a:gd name="T97" fmla="*/ 5 h 30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</a:cxnLst>
                          <a:rect l="0" t="0" r="r" b="b"/>
                          <a:pathLst>
                            <a:path w="166" h="308">
                              <a:moveTo>
                                <a:pt x="58" y="5"/>
                              </a:moveTo>
                              <a:lnTo>
                                <a:pt x="66" y="1"/>
                              </a:lnTo>
                              <a:lnTo>
                                <a:pt x="75" y="1"/>
                              </a:lnTo>
                              <a:lnTo>
                                <a:pt x="84" y="0"/>
                              </a:lnTo>
                              <a:lnTo>
                                <a:pt x="93" y="3"/>
                              </a:lnTo>
                              <a:lnTo>
                                <a:pt x="101" y="5"/>
                              </a:lnTo>
                              <a:lnTo>
                                <a:pt x="109" y="10"/>
                              </a:lnTo>
                              <a:lnTo>
                                <a:pt x="117" y="15"/>
                              </a:lnTo>
                              <a:lnTo>
                                <a:pt x="125" y="21"/>
                              </a:lnTo>
                              <a:lnTo>
                                <a:pt x="140" y="47"/>
                              </a:lnTo>
                              <a:lnTo>
                                <a:pt x="152" y="77"/>
                              </a:lnTo>
                              <a:lnTo>
                                <a:pt x="160" y="107"/>
                              </a:lnTo>
                              <a:lnTo>
                                <a:pt x="165" y="140"/>
                              </a:lnTo>
                              <a:lnTo>
                                <a:pt x="166" y="172"/>
                              </a:lnTo>
                              <a:lnTo>
                                <a:pt x="164" y="204"/>
                              </a:lnTo>
                              <a:lnTo>
                                <a:pt x="159" y="235"/>
                              </a:lnTo>
                              <a:lnTo>
                                <a:pt x="152" y="266"/>
                              </a:lnTo>
                              <a:lnTo>
                                <a:pt x="148" y="273"/>
                              </a:lnTo>
                              <a:lnTo>
                                <a:pt x="144" y="280"/>
                              </a:lnTo>
                              <a:lnTo>
                                <a:pt x="138" y="287"/>
                              </a:lnTo>
                              <a:lnTo>
                                <a:pt x="133" y="294"/>
                              </a:lnTo>
                              <a:lnTo>
                                <a:pt x="126" y="298"/>
                              </a:lnTo>
                              <a:lnTo>
                                <a:pt x="120" y="303"/>
                              </a:lnTo>
                              <a:lnTo>
                                <a:pt x="113" y="305"/>
                              </a:lnTo>
                              <a:lnTo>
                                <a:pt x="106" y="308"/>
                              </a:lnTo>
                              <a:lnTo>
                                <a:pt x="94" y="307"/>
                              </a:lnTo>
                              <a:lnTo>
                                <a:pt x="83" y="305"/>
                              </a:lnTo>
                              <a:lnTo>
                                <a:pt x="72" y="301"/>
                              </a:lnTo>
                              <a:lnTo>
                                <a:pt x="63" y="296"/>
                              </a:lnTo>
                              <a:lnTo>
                                <a:pt x="53" y="289"/>
                              </a:lnTo>
                              <a:lnTo>
                                <a:pt x="45" y="281"/>
                              </a:lnTo>
                              <a:lnTo>
                                <a:pt x="39" y="272"/>
                              </a:lnTo>
                              <a:lnTo>
                                <a:pt x="34" y="264"/>
                              </a:lnTo>
                              <a:lnTo>
                                <a:pt x="24" y="246"/>
                              </a:lnTo>
                              <a:lnTo>
                                <a:pt x="16" y="228"/>
                              </a:lnTo>
                              <a:lnTo>
                                <a:pt x="10" y="208"/>
                              </a:lnTo>
                              <a:lnTo>
                                <a:pt x="5" y="189"/>
                              </a:lnTo>
                              <a:lnTo>
                                <a:pt x="1" y="168"/>
                              </a:lnTo>
                              <a:lnTo>
                                <a:pt x="0" y="148"/>
                              </a:lnTo>
                              <a:lnTo>
                                <a:pt x="1" y="127"/>
                              </a:lnTo>
                              <a:lnTo>
                                <a:pt x="5" y="108"/>
                              </a:lnTo>
                              <a:lnTo>
                                <a:pt x="7" y="93"/>
                              </a:lnTo>
                              <a:lnTo>
                                <a:pt x="10" y="78"/>
                              </a:lnTo>
                              <a:lnTo>
                                <a:pt x="13" y="62"/>
                              </a:lnTo>
                              <a:lnTo>
                                <a:pt x="18" y="48"/>
                              </a:lnTo>
                              <a:lnTo>
                                <a:pt x="23" y="33"/>
                              </a:lnTo>
                              <a:lnTo>
                                <a:pt x="32" y="22"/>
                              </a:lnTo>
                              <a:lnTo>
                                <a:pt x="43" y="12"/>
                              </a:lnTo>
                              <a:lnTo>
                                <a:pt x="58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3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64" y="3106"/>
                          <a:ext cx="45" cy="134"/>
                        </a:xfrm>
                        <a:custGeom>
                          <a:avLst/>
                          <a:gdLst>
                            <a:gd name="T0" fmla="*/ 38 w 90"/>
                            <a:gd name="T1" fmla="*/ 4 h 268"/>
                            <a:gd name="T2" fmla="*/ 56 w 90"/>
                            <a:gd name="T3" fmla="*/ 0 h 268"/>
                            <a:gd name="T4" fmla="*/ 80 w 90"/>
                            <a:gd name="T5" fmla="*/ 11 h 268"/>
                            <a:gd name="T6" fmla="*/ 67 w 90"/>
                            <a:gd name="T7" fmla="*/ 23 h 268"/>
                            <a:gd name="T8" fmla="*/ 65 w 90"/>
                            <a:gd name="T9" fmla="*/ 42 h 268"/>
                            <a:gd name="T10" fmla="*/ 66 w 90"/>
                            <a:gd name="T11" fmla="*/ 57 h 268"/>
                            <a:gd name="T12" fmla="*/ 67 w 90"/>
                            <a:gd name="T13" fmla="*/ 74 h 268"/>
                            <a:gd name="T14" fmla="*/ 66 w 90"/>
                            <a:gd name="T15" fmla="*/ 90 h 268"/>
                            <a:gd name="T16" fmla="*/ 64 w 90"/>
                            <a:gd name="T17" fmla="*/ 106 h 268"/>
                            <a:gd name="T18" fmla="*/ 68 w 90"/>
                            <a:gd name="T19" fmla="*/ 117 h 268"/>
                            <a:gd name="T20" fmla="*/ 80 w 90"/>
                            <a:gd name="T21" fmla="*/ 120 h 268"/>
                            <a:gd name="T22" fmla="*/ 90 w 90"/>
                            <a:gd name="T23" fmla="*/ 118 h 268"/>
                            <a:gd name="T24" fmla="*/ 76 w 90"/>
                            <a:gd name="T25" fmla="*/ 124 h 268"/>
                            <a:gd name="T26" fmla="*/ 64 w 90"/>
                            <a:gd name="T27" fmla="*/ 134 h 268"/>
                            <a:gd name="T28" fmla="*/ 62 w 90"/>
                            <a:gd name="T29" fmla="*/ 144 h 268"/>
                            <a:gd name="T30" fmla="*/ 66 w 90"/>
                            <a:gd name="T31" fmla="*/ 155 h 268"/>
                            <a:gd name="T32" fmla="*/ 66 w 90"/>
                            <a:gd name="T33" fmla="*/ 174 h 268"/>
                            <a:gd name="T34" fmla="*/ 69 w 90"/>
                            <a:gd name="T35" fmla="*/ 196 h 268"/>
                            <a:gd name="T36" fmla="*/ 71 w 90"/>
                            <a:gd name="T37" fmla="*/ 217 h 268"/>
                            <a:gd name="T38" fmla="*/ 72 w 90"/>
                            <a:gd name="T39" fmla="*/ 237 h 268"/>
                            <a:gd name="T40" fmla="*/ 80 w 90"/>
                            <a:gd name="T41" fmla="*/ 252 h 268"/>
                            <a:gd name="T42" fmla="*/ 88 w 90"/>
                            <a:gd name="T43" fmla="*/ 259 h 268"/>
                            <a:gd name="T44" fmla="*/ 75 w 90"/>
                            <a:gd name="T45" fmla="*/ 266 h 268"/>
                            <a:gd name="T46" fmla="*/ 57 w 90"/>
                            <a:gd name="T47" fmla="*/ 268 h 268"/>
                            <a:gd name="T48" fmla="*/ 31 w 90"/>
                            <a:gd name="T49" fmla="*/ 243 h 268"/>
                            <a:gd name="T50" fmla="*/ 15 w 90"/>
                            <a:gd name="T51" fmla="*/ 212 h 268"/>
                            <a:gd name="T52" fmla="*/ 5 w 90"/>
                            <a:gd name="T53" fmla="*/ 178 h 268"/>
                            <a:gd name="T54" fmla="*/ 0 w 90"/>
                            <a:gd name="T55" fmla="*/ 144 h 268"/>
                            <a:gd name="T56" fmla="*/ 2 w 90"/>
                            <a:gd name="T57" fmla="*/ 106 h 268"/>
                            <a:gd name="T58" fmla="*/ 5 w 90"/>
                            <a:gd name="T59" fmla="*/ 72 h 268"/>
                            <a:gd name="T60" fmla="*/ 13 w 90"/>
                            <a:gd name="T61" fmla="*/ 39 h 268"/>
                            <a:gd name="T62" fmla="*/ 32 w 90"/>
                            <a:gd name="T63" fmla="*/ 10 h 2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90" h="268">
                              <a:moveTo>
                                <a:pt x="32" y="10"/>
                              </a:moveTo>
                              <a:lnTo>
                                <a:pt x="38" y="4"/>
                              </a:lnTo>
                              <a:lnTo>
                                <a:pt x="47" y="1"/>
                              </a:lnTo>
                              <a:lnTo>
                                <a:pt x="56" y="0"/>
                              </a:lnTo>
                              <a:lnTo>
                                <a:pt x="65" y="2"/>
                              </a:lnTo>
                              <a:lnTo>
                                <a:pt x="80" y="11"/>
                              </a:lnTo>
                              <a:lnTo>
                                <a:pt x="71" y="15"/>
                              </a:lnTo>
                              <a:lnTo>
                                <a:pt x="67" y="23"/>
                              </a:lnTo>
                              <a:lnTo>
                                <a:pt x="65" y="32"/>
                              </a:lnTo>
                              <a:lnTo>
                                <a:pt x="65" y="42"/>
                              </a:lnTo>
                              <a:lnTo>
                                <a:pt x="65" y="49"/>
                              </a:lnTo>
                              <a:lnTo>
                                <a:pt x="66" y="57"/>
                              </a:lnTo>
                              <a:lnTo>
                                <a:pt x="66" y="65"/>
                              </a:lnTo>
                              <a:lnTo>
                                <a:pt x="67" y="74"/>
                              </a:lnTo>
                              <a:lnTo>
                                <a:pt x="66" y="82"/>
                              </a:lnTo>
                              <a:lnTo>
                                <a:pt x="66" y="90"/>
                              </a:lnTo>
                              <a:lnTo>
                                <a:pt x="65" y="98"/>
                              </a:lnTo>
                              <a:lnTo>
                                <a:pt x="64" y="106"/>
                              </a:lnTo>
                              <a:lnTo>
                                <a:pt x="64" y="113"/>
                              </a:lnTo>
                              <a:lnTo>
                                <a:pt x="68" y="117"/>
                              </a:lnTo>
                              <a:lnTo>
                                <a:pt x="73" y="118"/>
                              </a:lnTo>
                              <a:lnTo>
                                <a:pt x="80" y="120"/>
                              </a:lnTo>
                              <a:lnTo>
                                <a:pt x="85" y="118"/>
                              </a:lnTo>
                              <a:lnTo>
                                <a:pt x="90" y="118"/>
                              </a:lnTo>
                              <a:lnTo>
                                <a:pt x="83" y="121"/>
                              </a:lnTo>
                              <a:lnTo>
                                <a:pt x="76" y="124"/>
                              </a:lnTo>
                              <a:lnTo>
                                <a:pt x="68" y="127"/>
                              </a:lnTo>
                              <a:lnTo>
                                <a:pt x="64" y="134"/>
                              </a:lnTo>
                              <a:lnTo>
                                <a:pt x="62" y="138"/>
                              </a:lnTo>
                              <a:lnTo>
                                <a:pt x="62" y="144"/>
                              </a:lnTo>
                              <a:lnTo>
                                <a:pt x="63" y="149"/>
                              </a:lnTo>
                              <a:lnTo>
                                <a:pt x="66" y="155"/>
                              </a:lnTo>
                              <a:lnTo>
                                <a:pt x="65" y="164"/>
                              </a:lnTo>
                              <a:lnTo>
                                <a:pt x="66" y="174"/>
                              </a:lnTo>
                              <a:lnTo>
                                <a:pt x="67" y="185"/>
                              </a:lnTo>
                              <a:lnTo>
                                <a:pt x="69" y="196"/>
                              </a:lnTo>
                              <a:lnTo>
                                <a:pt x="70" y="206"/>
                              </a:lnTo>
                              <a:lnTo>
                                <a:pt x="71" y="217"/>
                              </a:lnTo>
                              <a:lnTo>
                                <a:pt x="71" y="227"/>
                              </a:lnTo>
                              <a:lnTo>
                                <a:pt x="72" y="237"/>
                              </a:lnTo>
                              <a:lnTo>
                                <a:pt x="76" y="244"/>
                              </a:lnTo>
                              <a:lnTo>
                                <a:pt x="80" y="252"/>
                              </a:lnTo>
                              <a:lnTo>
                                <a:pt x="84" y="255"/>
                              </a:lnTo>
                              <a:lnTo>
                                <a:pt x="88" y="259"/>
                              </a:lnTo>
                              <a:lnTo>
                                <a:pt x="82" y="263"/>
                              </a:lnTo>
                              <a:lnTo>
                                <a:pt x="75" y="266"/>
                              </a:lnTo>
                              <a:lnTo>
                                <a:pt x="66" y="268"/>
                              </a:lnTo>
                              <a:lnTo>
                                <a:pt x="57" y="268"/>
                              </a:lnTo>
                              <a:lnTo>
                                <a:pt x="42" y="256"/>
                              </a:lnTo>
                              <a:lnTo>
                                <a:pt x="31" y="243"/>
                              </a:lnTo>
                              <a:lnTo>
                                <a:pt x="22" y="227"/>
                              </a:lnTo>
                              <a:lnTo>
                                <a:pt x="15" y="212"/>
                              </a:lnTo>
                              <a:lnTo>
                                <a:pt x="9" y="195"/>
                              </a:lnTo>
                              <a:lnTo>
                                <a:pt x="5" y="178"/>
                              </a:lnTo>
                              <a:lnTo>
                                <a:pt x="2" y="160"/>
                              </a:lnTo>
                              <a:lnTo>
                                <a:pt x="0" y="144"/>
                              </a:lnTo>
                              <a:lnTo>
                                <a:pt x="1" y="124"/>
                              </a:lnTo>
                              <a:lnTo>
                                <a:pt x="2" y="106"/>
                              </a:lnTo>
                              <a:lnTo>
                                <a:pt x="2" y="88"/>
                              </a:lnTo>
                              <a:lnTo>
                                <a:pt x="5" y="72"/>
                              </a:lnTo>
                              <a:lnTo>
                                <a:pt x="7" y="55"/>
                              </a:lnTo>
                              <a:lnTo>
                                <a:pt x="13" y="39"/>
                              </a:lnTo>
                              <a:lnTo>
                                <a:pt x="20" y="24"/>
                              </a:lnTo>
                              <a:lnTo>
                                <a:pt x="32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4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76" y="3157"/>
                          <a:ext cx="47" cy="17"/>
                        </a:xfrm>
                        <a:custGeom>
                          <a:avLst/>
                          <a:gdLst>
                            <a:gd name="T0" fmla="*/ 46 w 93"/>
                            <a:gd name="T1" fmla="*/ 0 h 34"/>
                            <a:gd name="T2" fmla="*/ 55 w 93"/>
                            <a:gd name="T3" fmla="*/ 0 h 34"/>
                            <a:gd name="T4" fmla="*/ 64 w 93"/>
                            <a:gd name="T5" fmla="*/ 0 h 34"/>
                            <a:gd name="T6" fmla="*/ 72 w 93"/>
                            <a:gd name="T7" fmla="*/ 1 h 34"/>
                            <a:gd name="T8" fmla="*/ 79 w 93"/>
                            <a:gd name="T9" fmla="*/ 4 h 34"/>
                            <a:gd name="T10" fmla="*/ 84 w 93"/>
                            <a:gd name="T11" fmla="*/ 6 h 34"/>
                            <a:gd name="T12" fmla="*/ 89 w 93"/>
                            <a:gd name="T13" fmla="*/ 9 h 34"/>
                            <a:gd name="T14" fmla="*/ 91 w 93"/>
                            <a:gd name="T15" fmla="*/ 12 h 34"/>
                            <a:gd name="T16" fmla="*/ 93 w 93"/>
                            <a:gd name="T17" fmla="*/ 16 h 34"/>
                            <a:gd name="T18" fmla="*/ 91 w 93"/>
                            <a:gd name="T19" fmla="*/ 19 h 34"/>
                            <a:gd name="T20" fmla="*/ 89 w 93"/>
                            <a:gd name="T21" fmla="*/ 22 h 34"/>
                            <a:gd name="T22" fmla="*/ 84 w 93"/>
                            <a:gd name="T23" fmla="*/ 25 h 34"/>
                            <a:gd name="T24" fmla="*/ 79 w 93"/>
                            <a:gd name="T25" fmla="*/ 28 h 34"/>
                            <a:gd name="T26" fmla="*/ 72 w 93"/>
                            <a:gd name="T27" fmla="*/ 30 h 34"/>
                            <a:gd name="T28" fmla="*/ 64 w 93"/>
                            <a:gd name="T29" fmla="*/ 32 h 34"/>
                            <a:gd name="T30" fmla="*/ 55 w 93"/>
                            <a:gd name="T31" fmla="*/ 33 h 34"/>
                            <a:gd name="T32" fmla="*/ 46 w 93"/>
                            <a:gd name="T33" fmla="*/ 34 h 34"/>
                            <a:gd name="T34" fmla="*/ 36 w 93"/>
                            <a:gd name="T35" fmla="*/ 33 h 34"/>
                            <a:gd name="T36" fmla="*/ 28 w 93"/>
                            <a:gd name="T37" fmla="*/ 32 h 34"/>
                            <a:gd name="T38" fmla="*/ 19 w 93"/>
                            <a:gd name="T39" fmla="*/ 30 h 34"/>
                            <a:gd name="T40" fmla="*/ 13 w 93"/>
                            <a:gd name="T41" fmla="*/ 28 h 34"/>
                            <a:gd name="T42" fmla="*/ 7 w 93"/>
                            <a:gd name="T43" fmla="*/ 25 h 34"/>
                            <a:gd name="T44" fmla="*/ 3 w 93"/>
                            <a:gd name="T45" fmla="*/ 22 h 34"/>
                            <a:gd name="T46" fmla="*/ 0 w 93"/>
                            <a:gd name="T47" fmla="*/ 19 h 34"/>
                            <a:gd name="T48" fmla="*/ 0 w 93"/>
                            <a:gd name="T49" fmla="*/ 16 h 34"/>
                            <a:gd name="T50" fmla="*/ 0 w 93"/>
                            <a:gd name="T51" fmla="*/ 12 h 34"/>
                            <a:gd name="T52" fmla="*/ 3 w 93"/>
                            <a:gd name="T53" fmla="*/ 9 h 34"/>
                            <a:gd name="T54" fmla="*/ 7 w 93"/>
                            <a:gd name="T55" fmla="*/ 6 h 34"/>
                            <a:gd name="T56" fmla="*/ 13 w 93"/>
                            <a:gd name="T57" fmla="*/ 4 h 34"/>
                            <a:gd name="T58" fmla="*/ 19 w 93"/>
                            <a:gd name="T59" fmla="*/ 1 h 34"/>
                            <a:gd name="T60" fmla="*/ 28 w 93"/>
                            <a:gd name="T61" fmla="*/ 0 h 34"/>
                            <a:gd name="T62" fmla="*/ 36 w 93"/>
                            <a:gd name="T63" fmla="*/ 0 h 34"/>
                            <a:gd name="T64" fmla="*/ 46 w 93"/>
                            <a:gd name="T65" fmla="*/ 0 h 3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</a:cxnLst>
                          <a:rect l="0" t="0" r="r" b="b"/>
                          <a:pathLst>
                            <a:path w="93" h="34">
                              <a:moveTo>
                                <a:pt x="46" y="0"/>
                              </a:moveTo>
                              <a:lnTo>
                                <a:pt x="55" y="0"/>
                              </a:lnTo>
                              <a:lnTo>
                                <a:pt x="64" y="0"/>
                              </a:lnTo>
                              <a:lnTo>
                                <a:pt x="72" y="1"/>
                              </a:lnTo>
                              <a:lnTo>
                                <a:pt x="79" y="4"/>
                              </a:lnTo>
                              <a:lnTo>
                                <a:pt x="84" y="6"/>
                              </a:lnTo>
                              <a:lnTo>
                                <a:pt x="89" y="9"/>
                              </a:lnTo>
                              <a:lnTo>
                                <a:pt x="91" y="12"/>
                              </a:lnTo>
                              <a:lnTo>
                                <a:pt x="93" y="16"/>
                              </a:lnTo>
                              <a:lnTo>
                                <a:pt x="91" y="19"/>
                              </a:lnTo>
                              <a:lnTo>
                                <a:pt x="89" y="22"/>
                              </a:lnTo>
                              <a:lnTo>
                                <a:pt x="84" y="25"/>
                              </a:lnTo>
                              <a:lnTo>
                                <a:pt x="79" y="28"/>
                              </a:lnTo>
                              <a:lnTo>
                                <a:pt x="72" y="30"/>
                              </a:lnTo>
                              <a:lnTo>
                                <a:pt x="64" y="32"/>
                              </a:lnTo>
                              <a:lnTo>
                                <a:pt x="55" y="33"/>
                              </a:lnTo>
                              <a:lnTo>
                                <a:pt x="46" y="34"/>
                              </a:lnTo>
                              <a:lnTo>
                                <a:pt x="36" y="33"/>
                              </a:lnTo>
                              <a:lnTo>
                                <a:pt x="28" y="32"/>
                              </a:lnTo>
                              <a:lnTo>
                                <a:pt x="19" y="30"/>
                              </a:lnTo>
                              <a:lnTo>
                                <a:pt x="13" y="28"/>
                              </a:lnTo>
                              <a:lnTo>
                                <a:pt x="7" y="25"/>
                              </a:lnTo>
                              <a:lnTo>
                                <a:pt x="3" y="22"/>
                              </a:lnTo>
                              <a:lnTo>
                                <a:pt x="0" y="19"/>
                              </a:lnTo>
                              <a:lnTo>
                                <a:pt x="0" y="16"/>
                              </a:lnTo>
                              <a:lnTo>
                                <a:pt x="0" y="12"/>
                              </a:lnTo>
                              <a:lnTo>
                                <a:pt x="3" y="9"/>
                              </a:lnTo>
                              <a:lnTo>
                                <a:pt x="7" y="6"/>
                              </a:lnTo>
                              <a:lnTo>
                                <a:pt x="13" y="4"/>
                              </a:lnTo>
                              <a:lnTo>
                                <a:pt x="19" y="1"/>
                              </a:lnTo>
                              <a:lnTo>
                                <a:pt x="28" y="0"/>
                              </a:lnTo>
                              <a:lnTo>
                                <a:pt x="36" y="0"/>
                              </a:lnTo>
                              <a:lnTo>
                                <a:pt x="4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145" name="Group 25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2064" y="2928"/>
                        <a:ext cx="720" cy="960"/>
                        <a:chOff x="3630" y="3082"/>
                        <a:chExt cx="878" cy="984"/>
                      </a:xfrm>
                    </p:grpSpPr>
                    <p:sp>
                      <p:nvSpPr>
                        <p:cNvPr id="5146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30" y="3082"/>
                          <a:ext cx="878" cy="984"/>
                        </a:xfrm>
                        <a:custGeom>
                          <a:avLst/>
                          <a:gdLst>
                            <a:gd name="T0" fmla="*/ 315 w 1755"/>
                            <a:gd name="T1" fmla="*/ 446 h 1968"/>
                            <a:gd name="T2" fmla="*/ 0 w 1755"/>
                            <a:gd name="T3" fmla="*/ 1737 h 1968"/>
                            <a:gd name="T4" fmla="*/ 6 w 1755"/>
                            <a:gd name="T5" fmla="*/ 1739 h 1968"/>
                            <a:gd name="T6" fmla="*/ 21 w 1755"/>
                            <a:gd name="T7" fmla="*/ 1745 h 1968"/>
                            <a:gd name="T8" fmla="*/ 46 w 1755"/>
                            <a:gd name="T9" fmla="*/ 1756 h 1968"/>
                            <a:gd name="T10" fmla="*/ 81 w 1755"/>
                            <a:gd name="T11" fmla="*/ 1768 h 1968"/>
                            <a:gd name="T12" fmla="*/ 122 w 1755"/>
                            <a:gd name="T13" fmla="*/ 1784 h 1968"/>
                            <a:gd name="T14" fmla="*/ 173 w 1755"/>
                            <a:gd name="T15" fmla="*/ 1802 h 1968"/>
                            <a:gd name="T16" fmla="*/ 229 w 1755"/>
                            <a:gd name="T17" fmla="*/ 1820 h 1968"/>
                            <a:gd name="T18" fmla="*/ 293 w 1755"/>
                            <a:gd name="T19" fmla="*/ 1840 h 1968"/>
                            <a:gd name="T20" fmla="*/ 349 w 1755"/>
                            <a:gd name="T21" fmla="*/ 1856 h 1968"/>
                            <a:gd name="T22" fmla="*/ 409 w 1755"/>
                            <a:gd name="T23" fmla="*/ 1873 h 1968"/>
                            <a:gd name="T24" fmla="*/ 471 w 1755"/>
                            <a:gd name="T25" fmla="*/ 1888 h 1968"/>
                            <a:gd name="T26" fmla="*/ 537 w 1755"/>
                            <a:gd name="T27" fmla="*/ 1904 h 1968"/>
                            <a:gd name="T28" fmla="*/ 605 w 1755"/>
                            <a:gd name="T29" fmla="*/ 1918 h 1968"/>
                            <a:gd name="T30" fmla="*/ 675 w 1755"/>
                            <a:gd name="T31" fmla="*/ 1931 h 1968"/>
                            <a:gd name="T32" fmla="*/ 746 w 1755"/>
                            <a:gd name="T33" fmla="*/ 1942 h 1968"/>
                            <a:gd name="T34" fmla="*/ 819 w 1755"/>
                            <a:gd name="T35" fmla="*/ 1951 h 1968"/>
                            <a:gd name="T36" fmla="*/ 862 w 1755"/>
                            <a:gd name="T37" fmla="*/ 1956 h 1968"/>
                            <a:gd name="T38" fmla="*/ 904 w 1755"/>
                            <a:gd name="T39" fmla="*/ 1961 h 1968"/>
                            <a:gd name="T40" fmla="*/ 947 w 1755"/>
                            <a:gd name="T41" fmla="*/ 1963 h 1968"/>
                            <a:gd name="T42" fmla="*/ 990 w 1755"/>
                            <a:gd name="T43" fmla="*/ 1965 h 1968"/>
                            <a:gd name="T44" fmla="*/ 1033 w 1755"/>
                            <a:gd name="T45" fmla="*/ 1966 h 1968"/>
                            <a:gd name="T46" fmla="*/ 1077 w 1755"/>
                            <a:gd name="T47" fmla="*/ 1966 h 1968"/>
                            <a:gd name="T48" fmla="*/ 1119 w 1755"/>
                            <a:gd name="T49" fmla="*/ 1966 h 1968"/>
                            <a:gd name="T50" fmla="*/ 1163 w 1755"/>
                            <a:gd name="T51" fmla="*/ 1964 h 1968"/>
                            <a:gd name="T52" fmla="*/ 1195 w 1755"/>
                            <a:gd name="T53" fmla="*/ 1962 h 1968"/>
                            <a:gd name="T54" fmla="*/ 1229 w 1755"/>
                            <a:gd name="T55" fmla="*/ 1958 h 1968"/>
                            <a:gd name="T56" fmla="*/ 1261 w 1755"/>
                            <a:gd name="T57" fmla="*/ 1955 h 1968"/>
                            <a:gd name="T58" fmla="*/ 1293 w 1755"/>
                            <a:gd name="T59" fmla="*/ 1950 h 1968"/>
                            <a:gd name="T60" fmla="*/ 1326 w 1755"/>
                            <a:gd name="T61" fmla="*/ 1945 h 1968"/>
                            <a:gd name="T62" fmla="*/ 1358 w 1755"/>
                            <a:gd name="T63" fmla="*/ 1938 h 1968"/>
                            <a:gd name="T64" fmla="*/ 1389 w 1755"/>
                            <a:gd name="T65" fmla="*/ 1931 h 1968"/>
                            <a:gd name="T66" fmla="*/ 1420 w 1755"/>
                            <a:gd name="T67" fmla="*/ 1923 h 1968"/>
                            <a:gd name="T68" fmla="*/ 1466 w 1755"/>
                            <a:gd name="T69" fmla="*/ 1909 h 1968"/>
                            <a:gd name="T70" fmla="*/ 1511 w 1755"/>
                            <a:gd name="T71" fmla="*/ 1894 h 1968"/>
                            <a:gd name="T72" fmla="*/ 1555 w 1755"/>
                            <a:gd name="T73" fmla="*/ 1875 h 1968"/>
                            <a:gd name="T74" fmla="*/ 1597 w 1755"/>
                            <a:gd name="T75" fmla="*/ 1855 h 1968"/>
                            <a:gd name="T76" fmla="*/ 1639 w 1755"/>
                            <a:gd name="T77" fmla="*/ 1833 h 1968"/>
                            <a:gd name="T78" fmla="*/ 1679 w 1755"/>
                            <a:gd name="T79" fmla="*/ 1807 h 1968"/>
                            <a:gd name="T80" fmla="*/ 1718 w 1755"/>
                            <a:gd name="T81" fmla="*/ 1780 h 1968"/>
                            <a:gd name="T82" fmla="*/ 1755 w 1755"/>
                            <a:gd name="T83" fmla="*/ 1750 h 1968"/>
                            <a:gd name="T84" fmla="*/ 1114 w 1755"/>
                            <a:gd name="T85" fmla="*/ 410 h 1968"/>
                            <a:gd name="T86" fmla="*/ 981 w 1755"/>
                            <a:gd name="T87" fmla="*/ 0 h 1968"/>
                            <a:gd name="T88" fmla="*/ 979 w 1755"/>
                            <a:gd name="T89" fmla="*/ 8 h 1968"/>
                            <a:gd name="T90" fmla="*/ 970 w 1755"/>
                            <a:gd name="T91" fmla="*/ 30 h 1968"/>
                            <a:gd name="T92" fmla="*/ 954 w 1755"/>
                            <a:gd name="T93" fmla="*/ 61 h 1968"/>
                            <a:gd name="T94" fmla="*/ 928 w 1755"/>
                            <a:gd name="T95" fmla="*/ 99 h 1968"/>
                            <a:gd name="T96" fmla="*/ 891 w 1755"/>
                            <a:gd name="T97" fmla="*/ 141 h 1968"/>
                            <a:gd name="T98" fmla="*/ 843 w 1755"/>
                            <a:gd name="T99" fmla="*/ 183 h 1968"/>
                            <a:gd name="T100" fmla="*/ 781 w 1755"/>
                            <a:gd name="T101" fmla="*/ 221 h 1968"/>
                            <a:gd name="T102" fmla="*/ 703 w 1755"/>
                            <a:gd name="T103" fmla="*/ 253 h 1968"/>
                            <a:gd name="T104" fmla="*/ 675 w 1755"/>
                            <a:gd name="T105" fmla="*/ 257 h 1968"/>
                            <a:gd name="T106" fmla="*/ 616 w 1755"/>
                            <a:gd name="T107" fmla="*/ 241 h 1968"/>
                            <a:gd name="T108" fmla="*/ 564 w 1755"/>
                            <a:gd name="T109" fmla="*/ 171 h 1968"/>
                            <a:gd name="T110" fmla="*/ 558 w 1755"/>
                            <a:gd name="T111" fmla="*/ 11 h 19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</a:cxnLst>
                          <a:rect l="0" t="0" r="r" b="b"/>
                          <a:pathLst>
                            <a:path w="1755" h="1968">
                              <a:moveTo>
                                <a:pt x="472" y="11"/>
                              </a:moveTo>
                              <a:lnTo>
                                <a:pt x="315" y="446"/>
                              </a:lnTo>
                              <a:lnTo>
                                <a:pt x="509" y="699"/>
                              </a:lnTo>
                              <a:lnTo>
                                <a:pt x="0" y="1737"/>
                              </a:lnTo>
                              <a:lnTo>
                                <a:pt x="1" y="1737"/>
                              </a:lnTo>
                              <a:lnTo>
                                <a:pt x="6" y="1739"/>
                              </a:lnTo>
                              <a:lnTo>
                                <a:pt x="12" y="1742"/>
                              </a:lnTo>
                              <a:lnTo>
                                <a:pt x="21" y="1745"/>
                              </a:lnTo>
                              <a:lnTo>
                                <a:pt x="32" y="1750"/>
                              </a:lnTo>
                              <a:lnTo>
                                <a:pt x="46" y="1756"/>
                              </a:lnTo>
                              <a:lnTo>
                                <a:pt x="62" y="1761"/>
                              </a:lnTo>
                              <a:lnTo>
                                <a:pt x="81" y="1768"/>
                              </a:lnTo>
                              <a:lnTo>
                                <a:pt x="100" y="1776"/>
                              </a:lnTo>
                              <a:lnTo>
                                <a:pt x="122" y="1784"/>
                              </a:lnTo>
                              <a:lnTo>
                                <a:pt x="146" y="1792"/>
                              </a:lnTo>
                              <a:lnTo>
                                <a:pt x="173" y="1802"/>
                              </a:lnTo>
                              <a:lnTo>
                                <a:pt x="201" y="1811"/>
                              </a:lnTo>
                              <a:lnTo>
                                <a:pt x="229" y="1820"/>
                              </a:lnTo>
                              <a:lnTo>
                                <a:pt x="260" y="1829"/>
                              </a:lnTo>
                              <a:lnTo>
                                <a:pt x="293" y="1840"/>
                              </a:lnTo>
                              <a:lnTo>
                                <a:pt x="320" y="1848"/>
                              </a:lnTo>
                              <a:lnTo>
                                <a:pt x="349" y="1856"/>
                              </a:lnTo>
                              <a:lnTo>
                                <a:pt x="378" y="1864"/>
                              </a:lnTo>
                              <a:lnTo>
                                <a:pt x="409" y="1873"/>
                              </a:lnTo>
                              <a:lnTo>
                                <a:pt x="440" y="1881"/>
                              </a:lnTo>
                              <a:lnTo>
                                <a:pt x="471" y="1888"/>
                              </a:lnTo>
                              <a:lnTo>
                                <a:pt x="503" y="1896"/>
                              </a:lnTo>
                              <a:lnTo>
                                <a:pt x="537" y="1904"/>
                              </a:lnTo>
                              <a:lnTo>
                                <a:pt x="570" y="1911"/>
                              </a:lnTo>
                              <a:lnTo>
                                <a:pt x="605" y="1918"/>
                              </a:lnTo>
                              <a:lnTo>
                                <a:pt x="639" y="1925"/>
                              </a:lnTo>
                              <a:lnTo>
                                <a:pt x="675" y="1931"/>
                              </a:lnTo>
                              <a:lnTo>
                                <a:pt x="710" y="1936"/>
                              </a:lnTo>
                              <a:lnTo>
                                <a:pt x="746" y="1942"/>
                              </a:lnTo>
                              <a:lnTo>
                                <a:pt x="782" y="1947"/>
                              </a:lnTo>
                              <a:lnTo>
                                <a:pt x="819" y="1951"/>
                              </a:lnTo>
                              <a:lnTo>
                                <a:pt x="840" y="1954"/>
                              </a:lnTo>
                              <a:lnTo>
                                <a:pt x="862" y="1956"/>
                              </a:lnTo>
                              <a:lnTo>
                                <a:pt x="882" y="1958"/>
                              </a:lnTo>
                              <a:lnTo>
                                <a:pt x="904" y="1961"/>
                              </a:lnTo>
                              <a:lnTo>
                                <a:pt x="926" y="1962"/>
                              </a:lnTo>
                              <a:lnTo>
                                <a:pt x="947" y="1963"/>
                              </a:lnTo>
                              <a:lnTo>
                                <a:pt x="969" y="1964"/>
                              </a:lnTo>
                              <a:lnTo>
                                <a:pt x="990" y="1965"/>
                              </a:lnTo>
                              <a:lnTo>
                                <a:pt x="1012" y="1966"/>
                              </a:lnTo>
                              <a:lnTo>
                                <a:pt x="1033" y="1966"/>
                              </a:lnTo>
                              <a:lnTo>
                                <a:pt x="1055" y="1968"/>
                              </a:lnTo>
                              <a:lnTo>
                                <a:pt x="1077" y="1966"/>
                              </a:lnTo>
                              <a:lnTo>
                                <a:pt x="1099" y="1966"/>
                              </a:lnTo>
                              <a:lnTo>
                                <a:pt x="1119" y="1966"/>
                              </a:lnTo>
                              <a:lnTo>
                                <a:pt x="1141" y="1965"/>
                              </a:lnTo>
                              <a:lnTo>
                                <a:pt x="1163" y="1964"/>
                              </a:lnTo>
                              <a:lnTo>
                                <a:pt x="1179" y="1963"/>
                              </a:lnTo>
                              <a:lnTo>
                                <a:pt x="1195" y="1962"/>
                              </a:lnTo>
                              <a:lnTo>
                                <a:pt x="1213" y="1961"/>
                              </a:lnTo>
                              <a:lnTo>
                                <a:pt x="1229" y="1958"/>
                              </a:lnTo>
                              <a:lnTo>
                                <a:pt x="1245" y="1956"/>
                              </a:lnTo>
                              <a:lnTo>
                                <a:pt x="1261" y="1955"/>
                              </a:lnTo>
                              <a:lnTo>
                                <a:pt x="1277" y="1953"/>
                              </a:lnTo>
                              <a:lnTo>
                                <a:pt x="1293" y="1950"/>
                              </a:lnTo>
                              <a:lnTo>
                                <a:pt x="1309" y="1947"/>
                              </a:lnTo>
                              <a:lnTo>
                                <a:pt x="1326" y="1945"/>
                              </a:lnTo>
                              <a:lnTo>
                                <a:pt x="1342" y="1941"/>
                              </a:lnTo>
                              <a:lnTo>
                                <a:pt x="1358" y="1938"/>
                              </a:lnTo>
                              <a:lnTo>
                                <a:pt x="1374" y="1934"/>
                              </a:lnTo>
                              <a:lnTo>
                                <a:pt x="1389" y="1931"/>
                              </a:lnTo>
                              <a:lnTo>
                                <a:pt x="1405" y="1927"/>
                              </a:lnTo>
                              <a:lnTo>
                                <a:pt x="1420" y="1923"/>
                              </a:lnTo>
                              <a:lnTo>
                                <a:pt x="1443" y="1916"/>
                              </a:lnTo>
                              <a:lnTo>
                                <a:pt x="1466" y="1909"/>
                              </a:lnTo>
                              <a:lnTo>
                                <a:pt x="1488" y="1902"/>
                              </a:lnTo>
                              <a:lnTo>
                                <a:pt x="1511" y="1894"/>
                              </a:lnTo>
                              <a:lnTo>
                                <a:pt x="1533" y="1885"/>
                              </a:lnTo>
                              <a:lnTo>
                                <a:pt x="1555" y="1875"/>
                              </a:lnTo>
                              <a:lnTo>
                                <a:pt x="1577" y="1866"/>
                              </a:lnTo>
                              <a:lnTo>
                                <a:pt x="1597" y="1855"/>
                              </a:lnTo>
                              <a:lnTo>
                                <a:pt x="1618" y="1844"/>
                              </a:lnTo>
                              <a:lnTo>
                                <a:pt x="1639" y="1833"/>
                              </a:lnTo>
                              <a:lnTo>
                                <a:pt x="1660" y="1820"/>
                              </a:lnTo>
                              <a:lnTo>
                                <a:pt x="1679" y="1807"/>
                              </a:lnTo>
                              <a:lnTo>
                                <a:pt x="1699" y="1794"/>
                              </a:lnTo>
                              <a:lnTo>
                                <a:pt x="1718" y="1780"/>
                              </a:lnTo>
                              <a:lnTo>
                                <a:pt x="1737" y="1765"/>
                              </a:lnTo>
                              <a:lnTo>
                                <a:pt x="1755" y="1750"/>
                              </a:lnTo>
                              <a:lnTo>
                                <a:pt x="993" y="747"/>
                              </a:lnTo>
                              <a:lnTo>
                                <a:pt x="1114" y="410"/>
                              </a:lnTo>
                              <a:lnTo>
                                <a:pt x="1090" y="11"/>
                              </a:lnTo>
                              <a:lnTo>
                                <a:pt x="981" y="0"/>
                              </a:lnTo>
                              <a:lnTo>
                                <a:pt x="980" y="2"/>
                              </a:lnTo>
                              <a:lnTo>
                                <a:pt x="979" y="8"/>
                              </a:lnTo>
                              <a:lnTo>
                                <a:pt x="976" y="17"/>
                              </a:lnTo>
                              <a:lnTo>
                                <a:pt x="970" y="30"/>
                              </a:lnTo>
                              <a:lnTo>
                                <a:pt x="963" y="44"/>
                              </a:lnTo>
                              <a:lnTo>
                                <a:pt x="954" y="61"/>
                              </a:lnTo>
                              <a:lnTo>
                                <a:pt x="942" y="79"/>
                              </a:lnTo>
                              <a:lnTo>
                                <a:pt x="928" y="99"/>
                              </a:lnTo>
                              <a:lnTo>
                                <a:pt x="911" y="120"/>
                              </a:lnTo>
                              <a:lnTo>
                                <a:pt x="891" y="141"/>
                              </a:lnTo>
                              <a:lnTo>
                                <a:pt x="870" y="162"/>
                              </a:lnTo>
                              <a:lnTo>
                                <a:pt x="843" y="183"/>
                              </a:lnTo>
                              <a:lnTo>
                                <a:pt x="814" y="203"/>
                              </a:lnTo>
                              <a:lnTo>
                                <a:pt x="781" y="221"/>
                              </a:lnTo>
                              <a:lnTo>
                                <a:pt x="744" y="238"/>
                              </a:lnTo>
                              <a:lnTo>
                                <a:pt x="703" y="253"/>
                              </a:lnTo>
                              <a:lnTo>
                                <a:pt x="695" y="254"/>
                              </a:lnTo>
                              <a:lnTo>
                                <a:pt x="675" y="257"/>
                              </a:lnTo>
                              <a:lnTo>
                                <a:pt x="647" y="253"/>
                              </a:lnTo>
                              <a:lnTo>
                                <a:pt x="616" y="241"/>
                              </a:lnTo>
                              <a:lnTo>
                                <a:pt x="587" y="215"/>
                              </a:lnTo>
                              <a:lnTo>
                                <a:pt x="564" y="171"/>
                              </a:lnTo>
                              <a:lnTo>
                                <a:pt x="553" y="105"/>
                              </a:lnTo>
                              <a:lnTo>
                                <a:pt x="558" y="11"/>
                              </a:lnTo>
                              <a:lnTo>
                                <a:pt x="472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7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61" y="3103"/>
                          <a:ext cx="807" cy="937"/>
                        </a:xfrm>
                        <a:custGeom>
                          <a:avLst/>
                          <a:gdLst>
                            <a:gd name="T0" fmla="*/ 293 w 1615"/>
                            <a:gd name="T1" fmla="*/ 405 h 1875"/>
                            <a:gd name="T2" fmla="*/ 0 w 1615"/>
                            <a:gd name="T3" fmla="*/ 1655 h 1875"/>
                            <a:gd name="T4" fmla="*/ 5 w 1615"/>
                            <a:gd name="T5" fmla="*/ 1657 h 1875"/>
                            <a:gd name="T6" fmla="*/ 19 w 1615"/>
                            <a:gd name="T7" fmla="*/ 1662 h 1875"/>
                            <a:gd name="T8" fmla="*/ 39 w 1615"/>
                            <a:gd name="T9" fmla="*/ 1671 h 1875"/>
                            <a:gd name="T10" fmla="*/ 69 w 1615"/>
                            <a:gd name="T11" fmla="*/ 1682 h 1875"/>
                            <a:gd name="T12" fmla="*/ 106 w 1615"/>
                            <a:gd name="T13" fmla="*/ 1696 h 1875"/>
                            <a:gd name="T14" fmla="*/ 150 w 1615"/>
                            <a:gd name="T15" fmla="*/ 1711 h 1875"/>
                            <a:gd name="T16" fmla="*/ 198 w 1615"/>
                            <a:gd name="T17" fmla="*/ 1728 h 1875"/>
                            <a:gd name="T18" fmla="*/ 254 w 1615"/>
                            <a:gd name="T19" fmla="*/ 1746 h 1875"/>
                            <a:gd name="T20" fmla="*/ 313 w 1615"/>
                            <a:gd name="T21" fmla="*/ 1764 h 1875"/>
                            <a:gd name="T22" fmla="*/ 379 w 1615"/>
                            <a:gd name="T23" fmla="*/ 1781 h 1875"/>
                            <a:gd name="T24" fmla="*/ 447 w 1615"/>
                            <a:gd name="T25" fmla="*/ 1800 h 1875"/>
                            <a:gd name="T26" fmla="*/ 520 w 1615"/>
                            <a:gd name="T27" fmla="*/ 1816 h 1875"/>
                            <a:gd name="T28" fmla="*/ 594 w 1615"/>
                            <a:gd name="T29" fmla="*/ 1832 h 1875"/>
                            <a:gd name="T30" fmla="*/ 672 w 1615"/>
                            <a:gd name="T31" fmla="*/ 1846 h 1875"/>
                            <a:gd name="T32" fmla="*/ 750 w 1615"/>
                            <a:gd name="T33" fmla="*/ 1857 h 1875"/>
                            <a:gd name="T34" fmla="*/ 830 w 1615"/>
                            <a:gd name="T35" fmla="*/ 1867 h 1875"/>
                            <a:gd name="T36" fmla="*/ 883 w 1615"/>
                            <a:gd name="T37" fmla="*/ 1871 h 1875"/>
                            <a:gd name="T38" fmla="*/ 938 w 1615"/>
                            <a:gd name="T39" fmla="*/ 1874 h 1875"/>
                            <a:gd name="T40" fmla="*/ 991 w 1615"/>
                            <a:gd name="T41" fmla="*/ 1875 h 1875"/>
                            <a:gd name="T42" fmla="*/ 1045 w 1615"/>
                            <a:gd name="T43" fmla="*/ 1875 h 1875"/>
                            <a:gd name="T44" fmla="*/ 1098 w 1615"/>
                            <a:gd name="T45" fmla="*/ 1872 h 1875"/>
                            <a:gd name="T46" fmla="*/ 1149 w 1615"/>
                            <a:gd name="T47" fmla="*/ 1868 h 1875"/>
                            <a:gd name="T48" fmla="*/ 1201 w 1615"/>
                            <a:gd name="T49" fmla="*/ 1861 h 1875"/>
                            <a:gd name="T50" fmla="*/ 1253 w 1615"/>
                            <a:gd name="T51" fmla="*/ 1852 h 1875"/>
                            <a:gd name="T52" fmla="*/ 1303 w 1615"/>
                            <a:gd name="T53" fmla="*/ 1841 h 1875"/>
                            <a:gd name="T54" fmla="*/ 1352 w 1615"/>
                            <a:gd name="T55" fmla="*/ 1827 h 1875"/>
                            <a:gd name="T56" fmla="*/ 1399 w 1615"/>
                            <a:gd name="T57" fmla="*/ 1811 h 1875"/>
                            <a:gd name="T58" fmla="*/ 1447 w 1615"/>
                            <a:gd name="T59" fmla="*/ 1792 h 1875"/>
                            <a:gd name="T60" fmla="*/ 1491 w 1615"/>
                            <a:gd name="T61" fmla="*/ 1770 h 1875"/>
                            <a:gd name="T62" fmla="*/ 1534 w 1615"/>
                            <a:gd name="T63" fmla="*/ 1745 h 1875"/>
                            <a:gd name="T64" fmla="*/ 1575 w 1615"/>
                            <a:gd name="T65" fmla="*/ 1716 h 1875"/>
                            <a:gd name="T66" fmla="*/ 1615 w 1615"/>
                            <a:gd name="T67" fmla="*/ 1685 h 1875"/>
                            <a:gd name="T68" fmla="*/ 1011 w 1615"/>
                            <a:gd name="T69" fmla="*/ 350 h 1875"/>
                            <a:gd name="T70" fmla="*/ 920 w 1615"/>
                            <a:gd name="T71" fmla="*/ 13 h 1875"/>
                            <a:gd name="T72" fmla="*/ 919 w 1615"/>
                            <a:gd name="T73" fmla="*/ 20 h 1875"/>
                            <a:gd name="T74" fmla="*/ 913 w 1615"/>
                            <a:gd name="T75" fmla="*/ 41 h 1875"/>
                            <a:gd name="T76" fmla="*/ 901 w 1615"/>
                            <a:gd name="T77" fmla="*/ 71 h 1875"/>
                            <a:gd name="T78" fmla="*/ 878 w 1615"/>
                            <a:gd name="T79" fmla="*/ 107 h 1875"/>
                            <a:gd name="T80" fmla="*/ 843 w 1615"/>
                            <a:gd name="T81" fmla="*/ 149 h 1875"/>
                            <a:gd name="T82" fmla="*/ 792 w 1615"/>
                            <a:gd name="T83" fmla="*/ 190 h 1875"/>
                            <a:gd name="T84" fmla="*/ 725 w 1615"/>
                            <a:gd name="T85" fmla="*/ 231 h 1875"/>
                            <a:gd name="T86" fmla="*/ 636 w 1615"/>
                            <a:gd name="T87" fmla="*/ 266 h 1875"/>
                            <a:gd name="T88" fmla="*/ 627 w 1615"/>
                            <a:gd name="T89" fmla="*/ 266 h 1875"/>
                            <a:gd name="T90" fmla="*/ 605 w 1615"/>
                            <a:gd name="T91" fmla="*/ 263 h 1875"/>
                            <a:gd name="T92" fmla="*/ 574 w 1615"/>
                            <a:gd name="T93" fmla="*/ 255 h 1875"/>
                            <a:gd name="T94" fmla="*/ 539 w 1615"/>
                            <a:gd name="T95" fmla="*/ 238 h 1875"/>
                            <a:gd name="T96" fmla="*/ 506 w 1615"/>
                            <a:gd name="T97" fmla="*/ 208 h 1875"/>
                            <a:gd name="T98" fmla="*/ 478 w 1615"/>
                            <a:gd name="T99" fmla="*/ 163 h 1875"/>
                            <a:gd name="T100" fmla="*/ 463 w 1615"/>
                            <a:gd name="T101" fmla="*/ 98 h 1875"/>
                            <a:gd name="T102" fmla="*/ 465 w 1615"/>
                            <a:gd name="T103" fmla="*/ 13 h 187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1615" h="1875">
                              <a:moveTo>
                                <a:pt x="434" y="13"/>
                              </a:moveTo>
                              <a:lnTo>
                                <a:pt x="293" y="405"/>
                              </a:lnTo>
                              <a:lnTo>
                                <a:pt x="497" y="677"/>
                              </a:lnTo>
                              <a:lnTo>
                                <a:pt x="0" y="1655"/>
                              </a:lnTo>
                              <a:lnTo>
                                <a:pt x="1" y="1655"/>
                              </a:lnTo>
                              <a:lnTo>
                                <a:pt x="5" y="1657"/>
                              </a:lnTo>
                              <a:lnTo>
                                <a:pt x="11" y="1659"/>
                              </a:lnTo>
                              <a:lnTo>
                                <a:pt x="19" y="1662"/>
                              </a:lnTo>
                              <a:lnTo>
                                <a:pt x="28" y="1666"/>
                              </a:lnTo>
                              <a:lnTo>
                                <a:pt x="39" y="1671"/>
                              </a:lnTo>
                              <a:lnTo>
                                <a:pt x="53" y="1677"/>
                              </a:lnTo>
                              <a:lnTo>
                                <a:pt x="69" y="1682"/>
                              </a:lnTo>
                              <a:lnTo>
                                <a:pt x="87" y="1689"/>
                              </a:lnTo>
                              <a:lnTo>
                                <a:pt x="106" y="1696"/>
                              </a:lnTo>
                              <a:lnTo>
                                <a:pt x="127" y="1703"/>
                              </a:lnTo>
                              <a:lnTo>
                                <a:pt x="150" y="1711"/>
                              </a:lnTo>
                              <a:lnTo>
                                <a:pt x="173" y="1719"/>
                              </a:lnTo>
                              <a:lnTo>
                                <a:pt x="198" y="1728"/>
                              </a:lnTo>
                              <a:lnTo>
                                <a:pt x="226" y="1736"/>
                              </a:lnTo>
                              <a:lnTo>
                                <a:pt x="254" y="1746"/>
                              </a:lnTo>
                              <a:lnTo>
                                <a:pt x="283" y="1755"/>
                              </a:lnTo>
                              <a:lnTo>
                                <a:pt x="313" y="1764"/>
                              </a:lnTo>
                              <a:lnTo>
                                <a:pt x="346" y="1773"/>
                              </a:lnTo>
                              <a:lnTo>
                                <a:pt x="379" y="1781"/>
                              </a:lnTo>
                              <a:lnTo>
                                <a:pt x="412" y="1791"/>
                              </a:lnTo>
                              <a:lnTo>
                                <a:pt x="447" y="1800"/>
                              </a:lnTo>
                              <a:lnTo>
                                <a:pt x="483" y="1808"/>
                              </a:lnTo>
                              <a:lnTo>
                                <a:pt x="520" y="1816"/>
                              </a:lnTo>
                              <a:lnTo>
                                <a:pt x="556" y="1824"/>
                              </a:lnTo>
                              <a:lnTo>
                                <a:pt x="594" y="1832"/>
                              </a:lnTo>
                              <a:lnTo>
                                <a:pt x="632" y="1839"/>
                              </a:lnTo>
                              <a:lnTo>
                                <a:pt x="672" y="1846"/>
                              </a:lnTo>
                              <a:lnTo>
                                <a:pt x="711" y="1852"/>
                              </a:lnTo>
                              <a:lnTo>
                                <a:pt x="750" y="1857"/>
                              </a:lnTo>
                              <a:lnTo>
                                <a:pt x="790" y="1862"/>
                              </a:lnTo>
                              <a:lnTo>
                                <a:pt x="830" y="1867"/>
                              </a:lnTo>
                              <a:lnTo>
                                <a:pt x="857" y="1869"/>
                              </a:lnTo>
                              <a:lnTo>
                                <a:pt x="883" y="1871"/>
                              </a:lnTo>
                              <a:lnTo>
                                <a:pt x="911" y="1872"/>
                              </a:lnTo>
                              <a:lnTo>
                                <a:pt x="938" y="1874"/>
                              </a:lnTo>
                              <a:lnTo>
                                <a:pt x="964" y="1875"/>
                              </a:lnTo>
                              <a:lnTo>
                                <a:pt x="991" y="1875"/>
                              </a:lnTo>
                              <a:lnTo>
                                <a:pt x="1018" y="1875"/>
                              </a:lnTo>
                              <a:lnTo>
                                <a:pt x="1045" y="1875"/>
                              </a:lnTo>
                              <a:lnTo>
                                <a:pt x="1071" y="1874"/>
                              </a:lnTo>
                              <a:lnTo>
                                <a:pt x="1098" y="1872"/>
                              </a:lnTo>
                              <a:lnTo>
                                <a:pt x="1124" y="1870"/>
                              </a:lnTo>
                              <a:lnTo>
                                <a:pt x="1149" y="1868"/>
                              </a:lnTo>
                              <a:lnTo>
                                <a:pt x="1176" y="1864"/>
                              </a:lnTo>
                              <a:lnTo>
                                <a:pt x="1201" y="1861"/>
                              </a:lnTo>
                              <a:lnTo>
                                <a:pt x="1228" y="1856"/>
                              </a:lnTo>
                              <a:lnTo>
                                <a:pt x="1253" y="1852"/>
                              </a:lnTo>
                              <a:lnTo>
                                <a:pt x="1278" y="1847"/>
                              </a:lnTo>
                              <a:lnTo>
                                <a:pt x="1303" y="1841"/>
                              </a:lnTo>
                              <a:lnTo>
                                <a:pt x="1328" y="1834"/>
                              </a:lnTo>
                              <a:lnTo>
                                <a:pt x="1352" y="1827"/>
                              </a:lnTo>
                              <a:lnTo>
                                <a:pt x="1376" y="1819"/>
                              </a:lnTo>
                              <a:lnTo>
                                <a:pt x="1399" y="1811"/>
                              </a:lnTo>
                              <a:lnTo>
                                <a:pt x="1423" y="1802"/>
                              </a:lnTo>
                              <a:lnTo>
                                <a:pt x="1447" y="1792"/>
                              </a:lnTo>
                              <a:lnTo>
                                <a:pt x="1468" y="1781"/>
                              </a:lnTo>
                              <a:lnTo>
                                <a:pt x="1491" y="1770"/>
                              </a:lnTo>
                              <a:lnTo>
                                <a:pt x="1513" y="1757"/>
                              </a:lnTo>
                              <a:lnTo>
                                <a:pt x="1534" y="1745"/>
                              </a:lnTo>
                              <a:lnTo>
                                <a:pt x="1555" y="1731"/>
                              </a:lnTo>
                              <a:lnTo>
                                <a:pt x="1575" y="1716"/>
                              </a:lnTo>
                              <a:lnTo>
                                <a:pt x="1595" y="1701"/>
                              </a:lnTo>
                              <a:lnTo>
                                <a:pt x="1615" y="1685"/>
                              </a:lnTo>
                              <a:lnTo>
                                <a:pt x="883" y="682"/>
                              </a:lnTo>
                              <a:lnTo>
                                <a:pt x="1011" y="350"/>
                              </a:lnTo>
                              <a:lnTo>
                                <a:pt x="999" y="0"/>
                              </a:lnTo>
                              <a:lnTo>
                                <a:pt x="920" y="13"/>
                              </a:lnTo>
                              <a:lnTo>
                                <a:pt x="920" y="15"/>
                              </a:lnTo>
                              <a:lnTo>
                                <a:pt x="919" y="20"/>
                              </a:lnTo>
                              <a:lnTo>
                                <a:pt x="917" y="29"/>
                              </a:lnTo>
                              <a:lnTo>
                                <a:pt x="913" y="41"/>
                              </a:lnTo>
                              <a:lnTo>
                                <a:pt x="908" y="54"/>
                              </a:lnTo>
                              <a:lnTo>
                                <a:pt x="901" y="71"/>
                              </a:lnTo>
                              <a:lnTo>
                                <a:pt x="890" y="89"/>
                              </a:lnTo>
                              <a:lnTo>
                                <a:pt x="878" y="107"/>
                              </a:lnTo>
                              <a:lnTo>
                                <a:pt x="862" y="128"/>
                              </a:lnTo>
                              <a:lnTo>
                                <a:pt x="843" y="149"/>
                              </a:lnTo>
                              <a:lnTo>
                                <a:pt x="820" y="170"/>
                              </a:lnTo>
                              <a:lnTo>
                                <a:pt x="792" y="190"/>
                              </a:lnTo>
                              <a:lnTo>
                                <a:pt x="761" y="211"/>
                              </a:lnTo>
                              <a:lnTo>
                                <a:pt x="725" y="231"/>
                              </a:lnTo>
                              <a:lnTo>
                                <a:pt x="683" y="249"/>
                              </a:lnTo>
                              <a:lnTo>
                                <a:pt x="636" y="266"/>
                              </a:lnTo>
                              <a:lnTo>
                                <a:pt x="634" y="266"/>
                              </a:lnTo>
                              <a:lnTo>
                                <a:pt x="627" y="266"/>
                              </a:lnTo>
                              <a:lnTo>
                                <a:pt x="617" y="265"/>
                              </a:lnTo>
                              <a:lnTo>
                                <a:pt x="605" y="263"/>
                              </a:lnTo>
                              <a:lnTo>
                                <a:pt x="590" y="259"/>
                              </a:lnTo>
                              <a:lnTo>
                                <a:pt x="574" y="255"/>
                              </a:lnTo>
                              <a:lnTo>
                                <a:pt x="556" y="248"/>
                              </a:lnTo>
                              <a:lnTo>
                                <a:pt x="539" y="238"/>
                              </a:lnTo>
                              <a:lnTo>
                                <a:pt x="522" y="224"/>
                              </a:lnTo>
                              <a:lnTo>
                                <a:pt x="506" y="208"/>
                              </a:lnTo>
                              <a:lnTo>
                                <a:pt x="491" y="187"/>
                              </a:lnTo>
                              <a:lnTo>
                                <a:pt x="478" y="163"/>
                              </a:lnTo>
                              <a:lnTo>
                                <a:pt x="469" y="133"/>
                              </a:lnTo>
                              <a:lnTo>
                                <a:pt x="463" y="98"/>
                              </a:lnTo>
                              <a:lnTo>
                                <a:pt x="462" y="59"/>
                              </a:lnTo>
                              <a:lnTo>
                                <a:pt x="465" y="13"/>
                              </a:lnTo>
                              <a:lnTo>
                                <a:pt x="434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8" name="Freeform 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95" y="3864"/>
                          <a:ext cx="19" cy="46"/>
                        </a:xfrm>
                        <a:custGeom>
                          <a:avLst/>
                          <a:gdLst>
                            <a:gd name="T0" fmla="*/ 16 w 38"/>
                            <a:gd name="T1" fmla="*/ 92 h 92"/>
                            <a:gd name="T2" fmla="*/ 29 w 38"/>
                            <a:gd name="T3" fmla="*/ 80 h 92"/>
                            <a:gd name="T4" fmla="*/ 37 w 38"/>
                            <a:gd name="T5" fmla="*/ 65 h 92"/>
                            <a:gd name="T6" fmla="*/ 38 w 38"/>
                            <a:gd name="T7" fmla="*/ 50 h 92"/>
                            <a:gd name="T8" fmla="*/ 37 w 38"/>
                            <a:gd name="T9" fmla="*/ 35 h 92"/>
                            <a:gd name="T10" fmla="*/ 34 w 38"/>
                            <a:gd name="T11" fmla="*/ 21 h 92"/>
                            <a:gd name="T12" fmla="*/ 29 w 38"/>
                            <a:gd name="T13" fmla="*/ 11 h 92"/>
                            <a:gd name="T14" fmla="*/ 26 w 38"/>
                            <a:gd name="T15" fmla="*/ 2 h 92"/>
                            <a:gd name="T16" fmla="*/ 24 w 38"/>
                            <a:gd name="T17" fmla="*/ 0 h 92"/>
                            <a:gd name="T18" fmla="*/ 11 w 38"/>
                            <a:gd name="T19" fmla="*/ 23 h 92"/>
                            <a:gd name="T20" fmla="*/ 2 w 38"/>
                            <a:gd name="T21" fmla="*/ 43 h 92"/>
                            <a:gd name="T22" fmla="*/ 0 w 38"/>
                            <a:gd name="T23" fmla="*/ 59 h 92"/>
                            <a:gd name="T24" fmla="*/ 2 w 38"/>
                            <a:gd name="T25" fmla="*/ 72 h 92"/>
                            <a:gd name="T26" fmla="*/ 6 w 38"/>
                            <a:gd name="T27" fmla="*/ 81 h 92"/>
                            <a:gd name="T28" fmla="*/ 11 w 38"/>
                            <a:gd name="T29" fmla="*/ 88 h 92"/>
                            <a:gd name="T30" fmla="*/ 15 w 38"/>
                            <a:gd name="T31" fmla="*/ 91 h 92"/>
                            <a:gd name="T32" fmla="*/ 16 w 38"/>
                            <a:gd name="T33" fmla="*/ 92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16" y="92"/>
                              </a:moveTo>
                              <a:lnTo>
                                <a:pt x="29" y="80"/>
                              </a:lnTo>
                              <a:lnTo>
                                <a:pt x="37" y="65"/>
                              </a:lnTo>
                              <a:lnTo>
                                <a:pt x="38" y="50"/>
                              </a:lnTo>
                              <a:lnTo>
                                <a:pt x="37" y="35"/>
                              </a:lnTo>
                              <a:lnTo>
                                <a:pt x="34" y="21"/>
                              </a:lnTo>
                              <a:lnTo>
                                <a:pt x="29" y="11"/>
                              </a:lnTo>
                              <a:lnTo>
                                <a:pt x="26" y="2"/>
                              </a:lnTo>
                              <a:lnTo>
                                <a:pt x="24" y="0"/>
                              </a:lnTo>
                              <a:lnTo>
                                <a:pt x="11" y="23"/>
                              </a:lnTo>
                              <a:lnTo>
                                <a:pt x="2" y="43"/>
                              </a:lnTo>
                              <a:lnTo>
                                <a:pt x="0" y="59"/>
                              </a:lnTo>
                              <a:lnTo>
                                <a:pt x="2" y="72"/>
                              </a:lnTo>
                              <a:lnTo>
                                <a:pt x="6" y="81"/>
                              </a:lnTo>
                              <a:lnTo>
                                <a:pt x="11" y="88"/>
                              </a:lnTo>
                              <a:lnTo>
                                <a:pt x="15" y="91"/>
                              </a:lnTo>
                              <a:lnTo>
                                <a:pt x="16" y="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9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90" y="3946"/>
                          <a:ext cx="19" cy="47"/>
                        </a:xfrm>
                        <a:custGeom>
                          <a:avLst/>
                          <a:gdLst>
                            <a:gd name="T0" fmla="*/ 22 w 38"/>
                            <a:gd name="T1" fmla="*/ 0 h 92"/>
                            <a:gd name="T2" fmla="*/ 9 w 38"/>
                            <a:gd name="T3" fmla="*/ 13 h 92"/>
                            <a:gd name="T4" fmla="*/ 1 w 38"/>
                            <a:gd name="T5" fmla="*/ 28 h 92"/>
                            <a:gd name="T6" fmla="*/ 0 w 38"/>
                            <a:gd name="T7" fmla="*/ 43 h 92"/>
                            <a:gd name="T8" fmla="*/ 1 w 38"/>
                            <a:gd name="T9" fmla="*/ 58 h 92"/>
                            <a:gd name="T10" fmla="*/ 4 w 38"/>
                            <a:gd name="T11" fmla="*/ 71 h 92"/>
                            <a:gd name="T12" fmla="*/ 9 w 38"/>
                            <a:gd name="T13" fmla="*/ 82 h 92"/>
                            <a:gd name="T14" fmla="*/ 12 w 38"/>
                            <a:gd name="T15" fmla="*/ 90 h 92"/>
                            <a:gd name="T16" fmla="*/ 14 w 38"/>
                            <a:gd name="T17" fmla="*/ 92 h 92"/>
                            <a:gd name="T18" fmla="*/ 27 w 38"/>
                            <a:gd name="T19" fmla="*/ 69 h 92"/>
                            <a:gd name="T20" fmla="*/ 36 w 38"/>
                            <a:gd name="T21" fmla="*/ 49 h 92"/>
                            <a:gd name="T22" fmla="*/ 38 w 38"/>
                            <a:gd name="T23" fmla="*/ 33 h 92"/>
                            <a:gd name="T24" fmla="*/ 36 w 38"/>
                            <a:gd name="T25" fmla="*/ 21 h 92"/>
                            <a:gd name="T26" fmla="*/ 32 w 38"/>
                            <a:gd name="T27" fmla="*/ 11 h 92"/>
                            <a:gd name="T28" fmla="*/ 27 w 38"/>
                            <a:gd name="T29" fmla="*/ 5 h 92"/>
                            <a:gd name="T30" fmla="*/ 23 w 38"/>
                            <a:gd name="T31" fmla="*/ 1 h 92"/>
                            <a:gd name="T32" fmla="*/ 22 w 38"/>
                            <a:gd name="T33" fmla="*/ 0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22" y="0"/>
                              </a:moveTo>
                              <a:lnTo>
                                <a:pt x="9" y="13"/>
                              </a:lnTo>
                              <a:lnTo>
                                <a:pt x="1" y="28"/>
                              </a:lnTo>
                              <a:lnTo>
                                <a:pt x="0" y="43"/>
                              </a:lnTo>
                              <a:lnTo>
                                <a:pt x="1" y="58"/>
                              </a:lnTo>
                              <a:lnTo>
                                <a:pt x="4" y="71"/>
                              </a:lnTo>
                              <a:lnTo>
                                <a:pt x="9" y="82"/>
                              </a:lnTo>
                              <a:lnTo>
                                <a:pt x="12" y="90"/>
                              </a:lnTo>
                              <a:lnTo>
                                <a:pt x="14" y="92"/>
                              </a:lnTo>
                              <a:lnTo>
                                <a:pt x="27" y="69"/>
                              </a:lnTo>
                              <a:lnTo>
                                <a:pt x="36" y="49"/>
                              </a:lnTo>
                              <a:lnTo>
                                <a:pt x="38" y="33"/>
                              </a:lnTo>
                              <a:lnTo>
                                <a:pt x="36" y="21"/>
                              </a:lnTo>
                              <a:lnTo>
                                <a:pt x="32" y="11"/>
                              </a:lnTo>
                              <a:lnTo>
                                <a:pt x="27" y="5"/>
                              </a:lnTo>
                              <a:lnTo>
                                <a:pt x="23" y="1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0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38" y="3916"/>
                          <a:ext cx="46" cy="19"/>
                        </a:xfrm>
                        <a:custGeom>
                          <a:avLst/>
                          <a:gdLst>
                            <a:gd name="T0" fmla="*/ 92 w 92"/>
                            <a:gd name="T1" fmla="*/ 22 h 38"/>
                            <a:gd name="T2" fmla="*/ 79 w 92"/>
                            <a:gd name="T3" fmla="*/ 9 h 38"/>
                            <a:gd name="T4" fmla="*/ 65 w 92"/>
                            <a:gd name="T5" fmla="*/ 1 h 38"/>
                            <a:gd name="T6" fmla="*/ 48 w 92"/>
                            <a:gd name="T7" fmla="*/ 0 h 38"/>
                            <a:gd name="T8" fmla="*/ 35 w 92"/>
                            <a:gd name="T9" fmla="*/ 1 h 38"/>
                            <a:gd name="T10" fmla="*/ 21 w 92"/>
                            <a:gd name="T11" fmla="*/ 4 h 38"/>
                            <a:gd name="T12" fmla="*/ 10 w 92"/>
                            <a:gd name="T13" fmla="*/ 9 h 38"/>
                            <a:gd name="T14" fmla="*/ 2 w 92"/>
                            <a:gd name="T15" fmla="*/ 13 h 38"/>
                            <a:gd name="T16" fmla="*/ 0 w 92"/>
                            <a:gd name="T17" fmla="*/ 14 h 38"/>
                            <a:gd name="T18" fmla="*/ 23 w 92"/>
                            <a:gd name="T19" fmla="*/ 27 h 38"/>
                            <a:gd name="T20" fmla="*/ 43 w 92"/>
                            <a:gd name="T21" fmla="*/ 36 h 38"/>
                            <a:gd name="T22" fmla="*/ 59 w 92"/>
                            <a:gd name="T23" fmla="*/ 38 h 38"/>
                            <a:gd name="T24" fmla="*/ 71 w 92"/>
                            <a:gd name="T25" fmla="*/ 36 h 38"/>
                            <a:gd name="T26" fmla="*/ 81 w 92"/>
                            <a:gd name="T27" fmla="*/ 32 h 38"/>
                            <a:gd name="T28" fmla="*/ 88 w 92"/>
                            <a:gd name="T29" fmla="*/ 27 h 38"/>
                            <a:gd name="T30" fmla="*/ 91 w 92"/>
                            <a:gd name="T31" fmla="*/ 23 h 38"/>
                            <a:gd name="T32" fmla="*/ 92 w 92"/>
                            <a:gd name="T33" fmla="*/ 22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92" y="22"/>
                              </a:moveTo>
                              <a:lnTo>
                                <a:pt x="79" y="9"/>
                              </a:lnTo>
                              <a:lnTo>
                                <a:pt x="65" y="1"/>
                              </a:lnTo>
                              <a:lnTo>
                                <a:pt x="48" y="0"/>
                              </a:lnTo>
                              <a:lnTo>
                                <a:pt x="35" y="1"/>
                              </a:lnTo>
                              <a:lnTo>
                                <a:pt x="21" y="4"/>
                              </a:lnTo>
                              <a:lnTo>
                                <a:pt x="10" y="9"/>
                              </a:lnTo>
                              <a:lnTo>
                                <a:pt x="2" y="13"/>
                              </a:lnTo>
                              <a:lnTo>
                                <a:pt x="0" y="14"/>
                              </a:lnTo>
                              <a:lnTo>
                                <a:pt x="23" y="27"/>
                              </a:lnTo>
                              <a:lnTo>
                                <a:pt x="43" y="36"/>
                              </a:lnTo>
                              <a:lnTo>
                                <a:pt x="59" y="38"/>
                              </a:lnTo>
                              <a:lnTo>
                                <a:pt x="71" y="36"/>
                              </a:lnTo>
                              <a:lnTo>
                                <a:pt x="81" y="32"/>
                              </a:lnTo>
                              <a:lnTo>
                                <a:pt x="88" y="27"/>
                              </a:lnTo>
                              <a:lnTo>
                                <a:pt x="91" y="23"/>
                              </a:lnTo>
                              <a:lnTo>
                                <a:pt x="92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1" name="Freeform 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20" y="3921"/>
                          <a:ext cx="45" cy="19"/>
                        </a:xfrm>
                        <a:custGeom>
                          <a:avLst/>
                          <a:gdLst>
                            <a:gd name="T0" fmla="*/ 0 w 90"/>
                            <a:gd name="T1" fmla="*/ 16 h 38"/>
                            <a:gd name="T2" fmla="*/ 13 w 90"/>
                            <a:gd name="T3" fmla="*/ 29 h 38"/>
                            <a:gd name="T4" fmla="*/ 26 w 90"/>
                            <a:gd name="T5" fmla="*/ 37 h 38"/>
                            <a:gd name="T6" fmla="*/ 41 w 90"/>
                            <a:gd name="T7" fmla="*/ 38 h 38"/>
                            <a:gd name="T8" fmla="*/ 56 w 90"/>
                            <a:gd name="T9" fmla="*/ 37 h 38"/>
                            <a:gd name="T10" fmla="*/ 69 w 90"/>
                            <a:gd name="T11" fmla="*/ 34 h 38"/>
                            <a:gd name="T12" fmla="*/ 79 w 90"/>
                            <a:gd name="T13" fmla="*/ 29 h 38"/>
                            <a:gd name="T14" fmla="*/ 87 w 90"/>
                            <a:gd name="T15" fmla="*/ 26 h 38"/>
                            <a:gd name="T16" fmla="*/ 90 w 90"/>
                            <a:gd name="T17" fmla="*/ 24 h 38"/>
                            <a:gd name="T18" fmla="*/ 67 w 90"/>
                            <a:gd name="T19" fmla="*/ 11 h 38"/>
                            <a:gd name="T20" fmla="*/ 47 w 90"/>
                            <a:gd name="T21" fmla="*/ 3 h 38"/>
                            <a:gd name="T22" fmla="*/ 32 w 90"/>
                            <a:gd name="T23" fmla="*/ 0 h 38"/>
                            <a:gd name="T24" fmla="*/ 19 w 90"/>
                            <a:gd name="T25" fmla="*/ 3 h 38"/>
                            <a:gd name="T26" fmla="*/ 10 w 90"/>
                            <a:gd name="T27" fmla="*/ 6 h 38"/>
                            <a:gd name="T28" fmla="*/ 4 w 90"/>
                            <a:gd name="T29" fmla="*/ 11 h 38"/>
                            <a:gd name="T30" fmla="*/ 1 w 90"/>
                            <a:gd name="T31" fmla="*/ 15 h 38"/>
                            <a:gd name="T32" fmla="*/ 0 w 90"/>
                            <a:gd name="T33" fmla="*/ 16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0" h="38">
                              <a:moveTo>
                                <a:pt x="0" y="16"/>
                              </a:moveTo>
                              <a:lnTo>
                                <a:pt x="13" y="29"/>
                              </a:lnTo>
                              <a:lnTo>
                                <a:pt x="26" y="37"/>
                              </a:lnTo>
                              <a:lnTo>
                                <a:pt x="41" y="38"/>
                              </a:lnTo>
                              <a:lnTo>
                                <a:pt x="56" y="37"/>
                              </a:lnTo>
                              <a:lnTo>
                                <a:pt x="69" y="34"/>
                              </a:lnTo>
                              <a:lnTo>
                                <a:pt x="79" y="29"/>
                              </a:lnTo>
                              <a:lnTo>
                                <a:pt x="87" y="26"/>
                              </a:lnTo>
                              <a:lnTo>
                                <a:pt x="90" y="24"/>
                              </a:lnTo>
                              <a:lnTo>
                                <a:pt x="67" y="11"/>
                              </a:lnTo>
                              <a:lnTo>
                                <a:pt x="47" y="3"/>
                              </a:lnTo>
                              <a:lnTo>
                                <a:pt x="32" y="0"/>
                              </a:lnTo>
                              <a:lnTo>
                                <a:pt x="19" y="3"/>
                              </a:lnTo>
                              <a:lnTo>
                                <a:pt x="10" y="6"/>
                              </a:lnTo>
                              <a:lnTo>
                                <a:pt x="4" y="11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2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60" y="3879"/>
                          <a:ext cx="30" cy="35"/>
                        </a:xfrm>
                        <a:custGeom>
                          <a:avLst/>
                          <a:gdLst>
                            <a:gd name="T0" fmla="*/ 60 w 60"/>
                            <a:gd name="T1" fmla="*/ 70 h 70"/>
                            <a:gd name="T2" fmla="*/ 60 w 60"/>
                            <a:gd name="T3" fmla="*/ 52 h 70"/>
                            <a:gd name="T4" fmla="*/ 55 w 60"/>
                            <a:gd name="T5" fmla="*/ 37 h 70"/>
                            <a:gd name="T6" fmla="*/ 46 w 60"/>
                            <a:gd name="T7" fmla="*/ 24 h 70"/>
                            <a:gd name="T8" fmla="*/ 33 w 60"/>
                            <a:gd name="T9" fmla="*/ 15 h 70"/>
                            <a:gd name="T10" fmla="*/ 22 w 60"/>
                            <a:gd name="T11" fmla="*/ 8 h 70"/>
                            <a:gd name="T12" fmla="*/ 10 w 60"/>
                            <a:gd name="T13" fmla="*/ 4 h 70"/>
                            <a:gd name="T14" fmla="*/ 3 w 60"/>
                            <a:gd name="T15" fmla="*/ 1 h 70"/>
                            <a:gd name="T16" fmla="*/ 0 w 60"/>
                            <a:gd name="T17" fmla="*/ 0 h 70"/>
                            <a:gd name="T18" fmla="*/ 7 w 60"/>
                            <a:gd name="T19" fmla="*/ 27 h 70"/>
                            <a:gd name="T20" fmla="*/ 15 w 60"/>
                            <a:gd name="T21" fmla="*/ 45 h 70"/>
                            <a:gd name="T22" fmla="*/ 25 w 60"/>
                            <a:gd name="T23" fmla="*/ 58 h 70"/>
                            <a:gd name="T24" fmla="*/ 36 w 60"/>
                            <a:gd name="T25" fmla="*/ 66 h 70"/>
                            <a:gd name="T26" fmla="*/ 45 w 60"/>
                            <a:gd name="T27" fmla="*/ 69 h 70"/>
                            <a:gd name="T28" fmla="*/ 53 w 60"/>
                            <a:gd name="T29" fmla="*/ 70 h 70"/>
                            <a:gd name="T30" fmla="*/ 58 w 60"/>
                            <a:gd name="T31" fmla="*/ 70 h 70"/>
                            <a:gd name="T32" fmla="*/ 60 w 60"/>
                            <a:gd name="T33" fmla="*/ 7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0" h="70">
                              <a:moveTo>
                                <a:pt x="60" y="70"/>
                              </a:moveTo>
                              <a:lnTo>
                                <a:pt x="60" y="52"/>
                              </a:lnTo>
                              <a:lnTo>
                                <a:pt x="55" y="37"/>
                              </a:lnTo>
                              <a:lnTo>
                                <a:pt x="46" y="24"/>
                              </a:lnTo>
                              <a:lnTo>
                                <a:pt x="33" y="15"/>
                              </a:lnTo>
                              <a:lnTo>
                                <a:pt x="22" y="8"/>
                              </a:lnTo>
                              <a:lnTo>
                                <a:pt x="10" y="4"/>
                              </a:lnTo>
                              <a:lnTo>
                                <a:pt x="3" y="1"/>
                              </a:lnTo>
                              <a:lnTo>
                                <a:pt x="0" y="0"/>
                              </a:lnTo>
                              <a:lnTo>
                                <a:pt x="7" y="27"/>
                              </a:lnTo>
                              <a:lnTo>
                                <a:pt x="15" y="45"/>
                              </a:lnTo>
                              <a:lnTo>
                                <a:pt x="25" y="58"/>
                              </a:lnTo>
                              <a:lnTo>
                                <a:pt x="36" y="66"/>
                              </a:lnTo>
                              <a:lnTo>
                                <a:pt x="45" y="69"/>
                              </a:lnTo>
                              <a:lnTo>
                                <a:pt x="53" y="70"/>
                              </a:lnTo>
                              <a:lnTo>
                                <a:pt x="58" y="70"/>
                              </a:lnTo>
                              <a:lnTo>
                                <a:pt x="60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3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14" y="3942"/>
                          <a:ext cx="29" cy="35"/>
                        </a:xfrm>
                        <a:custGeom>
                          <a:avLst/>
                          <a:gdLst>
                            <a:gd name="T0" fmla="*/ 0 w 59"/>
                            <a:gd name="T1" fmla="*/ 0 h 70"/>
                            <a:gd name="T2" fmla="*/ 0 w 59"/>
                            <a:gd name="T3" fmla="*/ 18 h 70"/>
                            <a:gd name="T4" fmla="*/ 6 w 59"/>
                            <a:gd name="T5" fmla="*/ 33 h 70"/>
                            <a:gd name="T6" fmla="*/ 15 w 59"/>
                            <a:gd name="T7" fmla="*/ 46 h 70"/>
                            <a:gd name="T8" fmla="*/ 27 w 59"/>
                            <a:gd name="T9" fmla="*/ 55 h 70"/>
                            <a:gd name="T10" fmla="*/ 38 w 59"/>
                            <a:gd name="T11" fmla="*/ 62 h 70"/>
                            <a:gd name="T12" fmla="*/ 49 w 59"/>
                            <a:gd name="T13" fmla="*/ 67 h 70"/>
                            <a:gd name="T14" fmla="*/ 55 w 59"/>
                            <a:gd name="T15" fmla="*/ 69 h 70"/>
                            <a:gd name="T16" fmla="*/ 59 w 59"/>
                            <a:gd name="T17" fmla="*/ 70 h 70"/>
                            <a:gd name="T18" fmla="*/ 52 w 59"/>
                            <a:gd name="T19" fmla="*/ 43 h 70"/>
                            <a:gd name="T20" fmla="*/ 44 w 59"/>
                            <a:gd name="T21" fmla="*/ 25 h 70"/>
                            <a:gd name="T22" fmla="*/ 35 w 59"/>
                            <a:gd name="T23" fmla="*/ 12 h 70"/>
                            <a:gd name="T24" fmla="*/ 24 w 59"/>
                            <a:gd name="T25" fmla="*/ 4 h 70"/>
                            <a:gd name="T26" fmla="*/ 15 w 59"/>
                            <a:gd name="T27" fmla="*/ 1 h 70"/>
                            <a:gd name="T28" fmla="*/ 7 w 59"/>
                            <a:gd name="T29" fmla="*/ 0 h 70"/>
                            <a:gd name="T30" fmla="*/ 2 w 59"/>
                            <a:gd name="T31" fmla="*/ 0 h 70"/>
                            <a:gd name="T32" fmla="*/ 0 w 59"/>
                            <a:gd name="T33" fmla="*/ 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0" y="0"/>
                              </a:moveTo>
                              <a:lnTo>
                                <a:pt x="0" y="18"/>
                              </a:lnTo>
                              <a:lnTo>
                                <a:pt x="6" y="33"/>
                              </a:lnTo>
                              <a:lnTo>
                                <a:pt x="15" y="46"/>
                              </a:lnTo>
                              <a:lnTo>
                                <a:pt x="27" y="55"/>
                              </a:lnTo>
                              <a:lnTo>
                                <a:pt x="38" y="62"/>
                              </a:lnTo>
                              <a:lnTo>
                                <a:pt x="49" y="67"/>
                              </a:lnTo>
                              <a:lnTo>
                                <a:pt x="55" y="69"/>
                              </a:lnTo>
                              <a:lnTo>
                                <a:pt x="59" y="70"/>
                              </a:lnTo>
                              <a:lnTo>
                                <a:pt x="52" y="43"/>
                              </a:lnTo>
                              <a:lnTo>
                                <a:pt x="44" y="25"/>
                              </a:lnTo>
                              <a:lnTo>
                                <a:pt x="35" y="12"/>
                              </a:lnTo>
                              <a:lnTo>
                                <a:pt x="24" y="4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4" name="Freeform 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52" y="3940"/>
                          <a:ext cx="36" cy="29"/>
                        </a:xfrm>
                        <a:custGeom>
                          <a:avLst/>
                          <a:gdLst>
                            <a:gd name="T0" fmla="*/ 0 w 70"/>
                            <a:gd name="T1" fmla="*/ 59 h 59"/>
                            <a:gd name="T2" fmla="*/ 26 w 70"/>
                            <a:gd name="T3" fmla="*/ 53 h 59"/>
                            <a:gd name="T4" fmla="*/ 45 w 70"/>
                            <a:gd name="T5" fmla="*/ 44 h 59"/>
                            <a:gd name="T6" fmla="*/ 58 w 70"/>
                            <a:gd name="T7" fmla="*/ 35 h 59"/>
                            <a:gd name="T8" fmla="*/ 66 w 70"/>
                            <a:gd name="T9" fmla="*/ 24 h 59"/>
                            <a:gd name="T10" fmla="*/ 69 w 70"/>
                            <a:gd name="T11" fmla="*/ 15 h 59"/>
                            <a:gd name="T12" fmla="*/ 70 w 70"/>
                            <a:gd name="T13" fmla="*/ 7 h 59"/>
                            <a:gd name="T14" fmla="*/ 70 w 70"/>
                            <a:gd name="T15" fmla="*/ 3 h 59"/>
                            <a:gd name="T16" fmla="*/ 70 w 70"/>
                            <a:gd name="T17" fmla="*/ 0 h 59"/>
                            <a:gd name="T18" fmla="*/ 52 w 70"/>
                            <a:gd name="T19" fmla="*/ 0 h 59"/>
                            <a:gd name="T20" fmla="*/ 37 w 70"/>
                            <a:gd name="T21" fmla="*/ 6 h 59"/>
                            <a:gd name="T22" fmla="*/ 24 w 70"/>
                            <a:gd name="T23" fmla="*/ 15 h 59"/>
                            <a:gd name="T24" fmla="*/ 15 w 70"/>
                            <a:gd name="T25" fmla="*/ 26 h 59"/>
                            <a:gd name="T26" fmla="*/ 8 w 70"/>
                            <a:gd name="T27" fmla="*/ 38 h 59"/>
                            <a:gd name="T28" fmla="*/ 3 w 70"/>
                            <a:gd name="T29" fmla="*/ 49 h 59"/>
                            <a:gd name="T30" fmla="*/ 1 w 70"/>
                            <a:gd name="T31" fmla="*/ 56 h 59"/>
                            <a:gd name="T32" fmla="*/ 0 w 70"/>
                            <a:gd name="T33" fmla="*/ 59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0" y="59"/>
                              </a:moveTo>
                              <a:lnTo>
                                <a:pt x="26" y="53"/>
                              </a:lnTo>
                              <a:lnTo>
                                <a:pt x="45" y="44"/>
                              </a:lnTo>
                              <a:lnTo>
                                <a:pt x="58" y="35"/>
                              </a:lnTo>
                              <a:lnTo>
                                <a:pt x="66" y="24"/>
                              </a:lnTo>
                              <a:lnTo>
                                <a:pt x="69" y="15"/>
                              </a:lnTo>
                              <a:lnTo>
                                <a:pt x="70" y="7"/>
                              </a:lnTo>
                              <a:lnTo>
                                <a:pt x="70" y="3"/>
                              </a:lnTo>
                              <a:lnTo>
                                <a:pt x="70" y="0"/>
                              </a:lnTo>
                              <a:lnTo>
                                <a:pt x="52" y="0"/>
                              </a:lnTo>
                              <a:lnTo>
                                <a:pt x="37" y="6"/>
                              </a:lnTo>
                              <a:lnTo>
                                <a:pt x="24" y="15"/>
                              </a:lnTo>
                              <a:lnTo>
                                <a:pt x="15" y="26"/>
                              </a:lnTo>
                              <a:lnTo>
                                <a:pt x="8" y="38"/>
                              </a:lnTo>
                              <a:lnTo>
                                <a:pt x="3" y="49"/>
                              </a:lnTo>
                              <a:lnTo>
                                <a:pt x="1" y="56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5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15" y="3887"/>
                          <a:ext cx="35" cy="29"/>
                        </a:xfrm>
                        <a:custGeom>
                          <a:avLst/>
                          <a:gdLst>
                            <a:gd name="T0" fmla="*/ 0 w 71"/>
                            <a:gd name="T1" fmla="*/ 59 h 59"/>
                            <a:gd name="T2" fmla="*/ 19 w 71"/>
                            <a:gd name="T3" fmla="*/ 59 h 59"/>
                            <a:gd name="T4" fmla="*/ 34 w 71"/>
                            <a:gd name="T5" fmla="*/ 54 h 59"/>
                            <a:gd name="T6" fmla="*/ 47 w 71"/>
                            <a:gd name="T7" fmla="*/ 45 h 59"/>
                            <a:gd name="T8" fmla="*/ 56 w 71"/>
                            <a:gd name="T9" fmla="*/ 34 h 59"/>
                            <a:gd name="T10" fmla="*/ 63 w 71"/>
                            <a:gd name="T11" fmla="*/ 22 h 59"/>
                            <a:gd name="T12" fmla="*/ 67 w 71"/>
                            <a:gd name="T13" fmla="*/ 10 h 59"/>
                            <a:gd name="T14" fmla="*/ 70 w 71"/>
                            <a:gd name="T15" fmla="*/ 4 h 59"/>
                            <a:gd name="T16" fmla="*/ 71 w 71"/>
                            <a:gd name="T17" fmla="*/ 0 h 59"/>
                            <a:gd name="T18" fmla="*/ 44 w 71"/>
                            <a:gd name="T19" fmla="*/ 6 h 59"/>
                            <a:gd name="T20" fmla="*/ 26 w 71"/>
                            <a:gd name="T21" fmla="*/ 15 h 59"/>
                            <a:gd name="T22" fmla="*/ 13 w 71"/>
                            <a:gd name="T23" fmla="*/ 24 h 59"/>
                            <a:gd name="T24" fmla="*/ 5 w 71"/>
                            <a:gd name="T25" fmla="*/ 35 h 59"/>
                            <a:gd name="T26" fmla="*/ 2 w 71"/>
                            <a:gd name="T27" fmla="*/ 44 h 59"/>
                            <a:gd name="T28" fmla="*/ 0 w 71"/>
                            <a:gd name="T29" fmla="*/ 52 h 59"/>
                            <a:gd name="T30" fmla="*/ 0 w 71"/>
                            <a:gd name="T31" fmla="*/ 57 h 59"/>
                            <a:gd name="T32" fmla="*/ 0 w 71"/>
                            <a:gd name="T33" fmla="*/ 59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1" h="59">
                              <a:moveTo>
                                <a:pt x="0" y="59"/>
                              </a:moveTo>
                              <a:lnTo>
                                <a:pt x="19" y="59"/>
                              </a:lnTo>
                              <a:lnTo>
                                <a:pt x="34" y="54"/>
                              </a:lnTo>
                              <a:lnTo>
                                <a:pt x="47" y="45"/>
                              </a:lnTo>
                              <a:lnTo>
                                <a:pt x="56" y="34"/>
                              </a:lnTo>
                              <a:lnTo>
                                <a:pt x="63" y="22"/>
                              </a:lnTo>
                              <a:lnTo>
                                <a:pt x="67" y="10"/>
                              </a:lnTo>
                              <a:lnTo>
                                <a:pt x="70" y="4"/>
                              </a:lnTo>
                              <a:lnTo>
                                <a:pt x="71" y="0"/>
                              </a:lnTo>
                              <a:lnTo>
                                <a:pt x="44" y="6"/>
                              </a:lnTo>
                              <a:lnTo>
                                <a:pt x="26" y="15"/>
                              </a:lnTo>
                              <a:lnTo>
                                <a:pt x="13" y="24"/>
                              </a:lnTo>
                              <a:lnTo>
                                <a:pt x="5" y="35"/>
                              </a:lnTo>
                              <a:lnTo>
                                <a:pt x="2" y="44"/>
                              </a:lnTo>
                              <a:lnTo>
                                <a:pt x="0" y="52"/>
                              </a:lnTo>
                              <a:lnTo>
                                <a:pt x="0" y="57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6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86" y="3912"/>
                          <a:ext cx="32" cy="30"/>
                        </a:xfrm>
                        <a:custGeom>
                          <a:avLst/>
                          <a:gdLst>
                            <a:gd name="T0" fmla="*/ 31 w 63"/>
                            <a:gd name="T1" fmla="*/ 0 h 59"/>
                            <a:gd name="T2" fmla="*/ 18 w 63"/>
                            <a:gd name="T3" fmla="*/ 2 h 59"/>
                            <a:gd name="T4" fmla="*/ 9 w 63"/>
                            <a:gd name="T5" fmla="*/ 8 h 59"/>
                            <a:gd name="T6" fmla="*/ 2 w 63"/>
                            <a:gd name="T7" fmla="*/ 18 h 59"/>
                            <a:gd name="T8" fmla="*/ 0 w 63"/>
                            <a:gd name="T9" fmla="*/ 30 h 59"/>
                            <a:gd name="T10" fmla="*/ 2 w 63"/>
                            <a:gd name="T11" fmla="*/ 41 h 59"/>
                            <a:gd name="T12" fmla="*/ 9 w 63"/>
                            <a:gd name="T13" fmla="*/ 51 h 59"/>
                            <a:gd name="T14" fmla="*/ 18 w 63"/>
                            <a:gd name="T15" fmla="*/ 56 h 59"/>
                            <a:gd name="T16" fmla="*/ 31 w 63"/>
                            <a:gd name="T17" fmla="*/ 59 h 59"/>
                            <a:gd name="T18" fmla="*/ 44 w 63"/>
                            <a:gd name="T19" fmla="*/ 56 h 59"/>
                            <a:gd name="T20" fmla="*/ 54 w 63"/>
                            <a:gd name="T21" fmla="*/ 51 h 59"/>
                            <a:gd name="T22" fmla="*/ 61 w 63"/>
                            <a:gd name="T23" fmla="*/ 41 h 59"/>
                            <a:gd name="T24" fmla="*/ 63 w 63"/>
                            <a:gd name="T25" fmla="*/ 30 h 59"/>
                            <a:gd name="T26" fmla="*/ 61 w 63"/>
                            <a:gd name="T27" fmla="*/ 18 h 59"/>
                            <a:gd name="T28" fmla="*/ 54 w 63"/>
                            <a:gd name="T29" fmla="*/ 8 h 59"/>
                            <a:gd name="T30" fmla="*/ 44 w 63"/>
                            <a:gd name="T31" fmla="*/ 2 h 59"/>
                            <a:gd name="T32" fmla="*/ 31 w 63"/>
                            <a:gd name="T33" fmla="*/ 0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3" h="59">
                              <a:moveTo>
                                <a:pt x="31" y="0"/>
                              </a:moveTo>
                              <a:lnTo>
                                <a:pt x="18" y="2"/>
                              </a:lnTo>
                              <a:lnTo>
                                <a:pt x="9" y="8"/>
                              </a:lnTo>
                              <a:lnTo>
                                <a:pt x="2" y="18"/>
                              </a:lnTo>
                              <a:lnTo>
                                <a:pt x="0" y="30"/>
                              </a:lnTo>
                              <a:lnTo>
                                <a:pt x="2" y="41"/>
                              </a:lnTo>
                              <a:lnTo>
                                <a:pt x="9" y="51"/>
                              </a:lnTo>
                              <a:lnTo>
                                <a:pt x="18" y="56"/>
                              </a:lnTo>
                              <a:lnTo>
                                <a:pt x="31" y="59"/>
                              </a:lnTo>
                              <a:lnTo>
                                <a:pt x="44" y="56"/>
                              </a:lnTo>
                              <a:lnTo>
                                <a:pt x="54" y="51"/>
                              </a:lnTo>
                              <a:lnTo>
                                <a:pt x="61" y="41"/>
                              </a:lnTo>
                              <a:lnTo>
                                <a:pt x="63" y="30"/>
                              </a:lnTo>
                              <a:lnTo>
                                <a:pt x="61" y="18"/>
                              </a:lnTo>
                              <a:lnTo>
                                <a:pt x="54" y="8"/>
                              </a:lnTo>
                              <a:lnTo>
                                <a:pt x="44" y="2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7" name="Freeform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92" y="3714"/>
                          <a:ext cx="19" cy="42"/>
                        </a:xfrm>
                        <a:custGeom>
                          <a:avLst/>
                          <a:gdLst>
                            <a:gd name="T0" fmla="*/ 17 w 38"/>
                            <a:gd name="T1" fmla="*/ 83 h 83"/>
                            <a:gd name="T2" fmla="*/ 30 w 38"/>
                            <a:gd name="T3" fmla="*/ 70 h 83"/>
                            <a:gd name="T4" fmla="*/ 37 w 38"/>
                            <a:gd name="T5" fmla="*/ 55 h 83"/>
                            <a:gd name="T6" fmla="*/ 38 w 38"/>
                            <a:gd name="T7" fmla="*/ 40 h 83"/>
                            <a:gd name="T8" fmla="*/ 37 w 38"/>
                            <a:gd name="T9" fmla="*/ 25 h 83"/>
                            <a:gd name="T10" fmla="*/ 19 w 38"/>
                            <a:gd name="T11" fmla="*/ 0 h 83"/>
                            <a:gd name="T12" fmla="*/ 7 w 38"/>
                            <a:gd name="T13" fmla="*/ 20 h 83"/>
                            <a:gd name="T14" fmla="*/ 2 w 38"/>
                            <a:gd name="T15" fmla="*/ 38 h 83"/>
                            <a:gd name="T16" fmla="*/ 0 w 38"/>
                            <a:gd name="T17" fmla="*/ 53 h 83"/>
                            <a:gd name="T18" fmla="*/ 3 w 38"/>
                            <a:gd name="T19" fmla="*/ 63 h 83"/>
                            <a:gd name="T20" fmla="*/ 7 w 38"/>
                            <a:gd name="T21" fmla="*/ 72 h 83"/>
                            <a:gd name="T22" fmla="*/ 12 w 38"/>
                            <a:gd name="T23" fmla="*/ 78 h 83"/>
                            <a:gd name="T24" fmla="*/ 15 w 38"/>
                            <a:gd name="T25" fmla="*/ 81 h 83"/>
                            <a:gd name="T26" fmla="*/ 17 w 38"/>
                            <a:gd name="T27" fmla="*/ 83 h 8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38" h="83">
                              <a:moveTo>
                                <a:pt x="17" y="83"/>
                              </a:moveTo>
                              <a:lnTo>
                                <a:pt x="30" y="70"/>
                              </a:lnTo>
                              <a:lnTo>
                                <a:pt x="37" y="55"/>
                              </a:lnTo>
                              <a:lnTo>
                                <a:pt x="38" y="40"/>
                              </a:lnTo>
                              <a:lnTo>
                                <a:pt x="37" y="25"/>
                              </a:lnTo>
                              <a:lnTo>
                                <a:pt x="19" y="0"/>
                              </a:lnTo>
                              <a:lnTo>
                                <a:pt x="7" y="20"/>
                              </a:lnTo>
                              <a:lnTo>
                                <a:pt x="2" y="38"/>
                              </a:lnTo>
                              <a:lnTo>
                                <a:pt x="0" y="53"/>
                              </a:lnTo>
                              <a:lnTo>
                                <a:pt x="3" y="63"/>
                              </a:lnTo>
                              <a:lnTo>
                                <a:pt x="7" y="72"/>
                              </a:lnTo>
                              <a:lnTo>
                                <a:pt x="12" y="78"/>
                              </a:lnTo>
                              <a:lnTo>
                                <a:pt x="15" y="81"/>
                              </a:lnTo>
                              <a:lnTo>
                                <a:pt x="17" y="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8" name="Freeform 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86" y="3793"/>
                          <a:ext cx="20" cy="45"/>
                        </a:xfrm>
                        <a:custGeom>
                          <a:avLst/>
                          <a:gdLst>
                            <a:gd name="T0" fmla="*/ 23 w 39"/>
                            <a:gd name="T1" fmla="*/ 0 h 91"/>
                            <a:gd name="T2" fmla="*/ 9 w 39"/>
                            <a:gd name="T3" fmla="*/ 13 h 91"/>
                            <a:gd name="T4" fmla="*/ 2 w 39"/>
                            <a:gd name="T5" fmla="*/ 28 h 91"/>
                            <a:gd name="T6" fmla="*/ 0 w 39"/>
                            <a:gd name="T7" fmla="*/ 43 h 91"/>
                            <a:gd name="T8" fmla="*/ 2 w 39"/>
                            <a:gd name="T9" fmla="*/ 58 h 91"/>
                            <a:gd name="T10" fmla="*/ 6 w 39"/>
                            <a:gd name="T11" fmla="*/ 71 h 91"/>
                            <a:gd name="T12" fmla="*/ 9 w 39"/>
                            <a:gd name="T13" fmla="*/ 81 h 91"/>
                            <a:gd name="T14" fmla="*/ 14 w 39"/>
                            <a:gd name="T15" fmla="*/ 89 h 91"/>
                            <a:gd name="T16" fmla="*/ 15 w 39"/>
                            <a:gd name="T17" fmla="*/ 91 h 91"/>
                            <a:gd name="T18" fmla="*/ 29 w 39"/>
                            <a:gd name="T19" fmla="*/ 68 h 91"/>
                            <a:gd name="T20" fmla="*/ 37 w 39"/>
                            <a:gd name="T21" fmla="*/ 50 h 91"/>
                            <a:gd name="T22" fmla="*/ 39 w 39"/>
                            <a:gd name="T23" fmla="*/ 34 h 91"/>
                            <a:gd name="T24" fmla="*/ 37 w 39"/>
                            <a:gd name="T25" fmla="*/ 21 h 91"/>
                            <a:gd name="T26" fmla="*/ 33 w 39"/>
                            <a:gd name="T27" fmla="*/ 12 h 91"/>
                            <a:gd name="T28" fmla="*/ 29 w 39"/>
                            <a:gd name="T29" fmla="*/ 5 h 91"/>
                            <a:gd name="T30" fmla="*/ 24 w 39"/>
                            <a:gd name="T31" fmla="*/ 1 h 91"/>
                            <a:gd name="T32" fmla="*/ 23 w 39"/>
                            <a:gd name="T33" fmla="*/ 0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9" h="91">
                              <a:moveTo>
                                <a:pt x="23" y="0"/>
                              </a:moveTo>
                              <a:lnTo>
                                <a:pt x="9" y="13"/>
                              </a:lnTo>
                              <a:lnTo>
                                <a:pt x="2" y="28"/>
                              </a:lnTo>
                              <a:lnTo>
                                <a:pt x="0" y="43"/>
                              </a:lnTo>
                              <a:lnTo>
                                <a:pt x="2" y="58"/>
                              </a:lnTo>
                              <a:lnTo>
                                <a:pt x="6" y="71"/>
                              </a:lnTo>
                              <a:lnTo>
                                <a:pt x="9" y="81"/>
                              </a:lnTo>
                              <a:lnTo>
                                <a:pt x="14" y="89"/>
                              </a:lnTo>
                              <a:lnTo>
                                <a:pt x="15" y="91"/>
                              </a:lnTo>
                              <a:lnTo>
                                <a:pt x="29" y="68"/>
                              </a:lnTo>
                              <a:lnTo>
                                <a:pt x="37" y="50"/>
                              </a:lnTo>
                              <a:lnTo>
                                <a:pt x="39" y="34"/>
                              </a:lnTo>
                              <a:lnTo>
                                <a:pt x="37" y="21"/>
                              </a:lnTo>
                              <a:lnTo>
                                <a:pt x="33" y="12"/>
                              </a:lnTo>
                              <a:lnTo>
                                <a:pt x="29" y="5"/>
                              </a:lnTo>
                              <a:lnTo>
                                <a:pt x="24" y="1"/>
                              </a:lnTo>
                              <a:lnTo>
                                <a:pt x="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9" name="Freeform 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35" y="3762"/>
                          <a:ext cx="45" cy="19"/>
                        </a:xfrm>
                        <a:custGeom>
                          <a:avLst/>
                          <a:gdLst>
                            <a:gd name="T0" fmla="*/ 91 w 91"/>
                            <a:gd name="T1" fmla="*/ 22 h 38"/>
                            <a:gd name="T2" fmla="*/ 79 w 91"/>
                            <a:gd name="T3" fmla="*/ 9 h 38"/>
                            <a:gd name="T4" fmla="*/ 64 w 91"/>
                            <a:gd name="T5" fmla="*/ 1 h 38"/>
                            <a:gd name="T6" fmla="*/ 49 w 91"/>
                            <a:gd name="T7" fmla="*/ 0 h 38"/>
                            <a:gd name="T8" fmla="*/ 34 w 91"/>
                            <a:gd name="T9" fmla="*/ 1 h 38"/>
                            <a:gd name="T10" fmla="*/ 21 w 91"/>
                            <a:gd name="T11" fmla="*/ 5 h 38"/>
                            <a:gd name="T12" fmla="*/ 11 w 91"/>
                            <a:gd name="T13" fmla="*/ 9 h 38"/>
                            <a:gd name="T14" fmla="*/ 3 w 91"/>
                            <a:gd name="T15" fmla="*/ 13 h 38"/>
                            <a:gd name="T16" fmla="*/ 0 w 91"/>
                            <a:gd name="T17" fmla="*/ 14 h 38"/>
                            <a:gd name="T18" fmla="*/ 23 w 91"/>
                            <a:gd name="T19" fmla="*/ 28 h 38"/>
                            <a:gd name="T20" fmla="*/ 42 w 91"/>
                            <a:gd name="T21" fmla="*/ 36 h 38"/>
                            <a:gd name="T22" fmla="*/ 58 w 91"/>
                            <a:gd name="T23" fmla="*/ 38 h 38"/>
                            <a:gd name="T24" fmla="*/ 71 w 91"/>
                            <a:gd name="T25" fmla="*/ 36 h 38"/>
                            <a:gd name="T26" fmla="*/ 80 w 91"/>
                            <a:gd name="T27" fmla="*/ 32 h 38"/>
                            <a:gd name="T28" fmla="*/ 87 w 91"/>
                            <a:gd name="T29" fmla="*/ 28 h 38"/>
                            <a:gd name="T30" fmla="*/ 90 w 91"/>
                            <a:gd name="T31" fmla="*/ 23 h 38"/>
                            <a:gd name="T32" fmla="*/ 91 w 91"/>
                            <a:gd name="T33" fmla="*/ 22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1" h="38">
                              <a:moveTo>
                                <a:pt x="91" y="22"/>
                              </a:moveTo>
                              <a:lnTo>
                                <a:pt x="79" y="9"/>
                              </a:lnTo>
                              <a:lnTo>
                                <a:pt x="64" y="1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1" y="5"/>
                              </a:lnTo>
                              <a:lnTo>
                                <a:pt x="11" y="9"/>
                              </a:lnTo>
                              <a:lnTo>
                                <a:pt x="3" y="13"/>
                              </a:lnTo>
                              <a:lnTo>
                                <a:pt x="0" y="14"/>
                              </a:lnTo>
                              <a:lnTo>
                                <a:pt x="23" y="28"/>
                              </a:lnTo>
                              <a:lnTo>
                                <a:pt x="42" y="36"/>
                              </a:lnTo>
                              <a:lnTo>
                                <a:pt x="58" y="38"/>
                              </a:lnTo>
                              <a:lnTo>
                                <a:pt x="71" y="36"/>
                              </a:lnTo>
                              <a:lnTo>
                                <a:pt x="80" y="32"/>
                              </a:lnTo>
                              <a:lnTo>
                                <a:pt x="87" y="28"/>
                              </a:lnTo>
                              <a:lnTo>
                                <a:pt x="90" y="23"/>
                              </a:lnTo>
                              <a:lnTo>
                                <a:pt x="91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0" name="Freeform 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17" y="3767"/>
                          <a:ext cx="35" cy="19"/>
                        </a:xfrm>
                        <a:custGeom>
                          <a:avLst/>
                          <a:gdLst>
                            <a:gd name="T0" fmla="*/ 0 w 69"/>
                            <a:gd name="T1" fmla="*/ 15 h 38"/>
                            <a:gd name="T2" fmla="*/ 7 w 69"/>
                            <a:gd name="T3" fmla="*/ 24 h 38"/>
                            <a:gd name="T4" fmla="*/ 16 w 69"/>
                            <a:gd name="T5" fmla="*/ 31 h 38"/>
                            <a:gd name="T6" fmla="*/ 25 w 69"/>
                            <a:gd name="T7" fmla="*/ 34 h 38"/>
                            <a:gd name="T8" fmla="*/ 34 w 69"/>
                            <a:gd name="T9" fmla="*/ 36 h 38"/>
                            <a:gd name="T10" fmla="*/ 44 w 69"/>
                            <a:gd name="T11" fmla="*/ 38 h 38"/>
                            <a:gd name="T12" fmla="*/ 53 w 69"/>
                            <a:gd name="T13" fmla="*/ 36 h 38"/>
                            <a:gd name="T14" fmla="*/ 61 w 69"/>
                            <a:gd name="T15" fmla="*/ 35 h 38"/>
                            <a:gd name="T16" fmla="*/ 69 w 69"/>
                            <a:gd name="T17" fmla="*/ 33 h 38"/>
                            <a:gd name="T18" fmla="*/ 46 w 69"/>
                            <a:gd name="T19" fmla="*/ 1 h 38"/>
                            <a:gd name="T20" fmla="*/ 34 w 69"/>
                            <a:gd name="T21" fmla="*/ 0 h 38"/>
                            <a:gd name="T22" fmla="*/ 25 w 69"/>
                            <a:gd name="T23" fmla="*/ 0 h 38"/>
                            <a:gd name="T24" fmla="*/ 17 w 69"/>
                            <a:gd name="T25" fmla="*/ 2 h 38"/>
                            <a:gd name="T26" fmla="*/ 10 w 69"/>
                            <a:gd name="T27" fmla="*/ 5 h 38"/>
                            <a:gd name="T28" fmla="*/ 6 w 69"/>
                            <a:gd name="T29" fmla="*/ 9 h 38"/>
                            <a:gd name="T30" fmla="*/ 2 w 69"/>
                            <a:gd name="T31" fmla="*/ 11 h 38"/>
                            <a:gd name="T32" fmla="*/ 1 w 69"/>
                            <a:gd name="T33" fmla="*/ 13 h 38"/>
                            <a:gd name="T34" fmla="*/ 0 w 69"/>
                            <a:gd name="T35" fmla="*/ 15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69" h="38">
                              <a:moveTo>
                                <a:pt x="0" y="15"/>
                              </a:moveTo>
                              <a:lnTo>
                                <a:pt x="7" y="24"/>
                              </a:lnTo>
                              <a:lnTo>
                                <a:pt x="16" y="31"/>
                              </a:lnTo>
                              <a:lnTo>
                                <a:pt x="25" y="34"/>
                              </a:lnTo>
                              <a:lnTo>
                                <a:pt x="34" y="36"/>
                              </a:lnTo>
                              <a:lnTo>
                                <a:pt x="44" y="38"/>
                              </a:lnTo>
                              <a:lnTo>
                                <a:pt x="53" y="36"/>
                              </a:lnTo>
                              <a:lnTo>
                                <a:pt x="61" y="35"/>
                              </a:lnTo>
                              <a:lnTo>
                                <a:pt x="69" y="33"/>
                              </a:lnTo>
                              <a:lnTo>
                                <a:pt x="46" y="1"/>
                              </a:lnTo>
                              <a:lnTo>
                                <a:pt x="34" y="0"/>
                              </a:lnTo>
                              <a:lnTo>
                                <a:pt x="25" y="0"/>
                              </a:lnTo>
                              <a:lnTo>
                                <a:pt x="17" y="2"/>
                              </a:lnTo>
                              <a:lnTo>
                                <a:pt x="10" y="5"/>
                              </a:lnTo>
                              <a:lnTo>
                                <a:pt x="6" y="9"/>
                              </a:lnTo>
                              <a:lnTo>
                                <a:pt x="2" y="11"/>
                              </a:lnTo>
                              <a:lnTo>
                                <a:pt x="1" y="13"/>
                              </a:lnTo>
                              <a:lnTo>
                                <a:pt x="0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1" name="Freeform 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57" y="3725"/>
                          <a:ext cx="30" cy="35"/>
                        </a:xfrm>
                        <a:custGeom>
                          <a:avLst/>
                          <a:gdLst>
                            <a:gd name="T0" fmla="*/ 60 w 60"/>
                            <a:gd name="T1" fmla="*/ 71 h 71"/>
                            <a:gd name="T2" fmla="*/ 60 w 60"/>
                            <a:gd name="T3" fmla="*/ 52 h 71"/>
                            <a:gd name="T4" fmla="*/ 54 w 60"/>
                            <a:gd name="T5" fmla="*/ 37 h 71"/>
                            <a:gd name="T6" fmla="*/ 45 w 60"/>
                            <a:gd name="T7" fmla="*/ 25 h 71"/>
                            <a:gd name="T8" fmla="*/ 34 w 60"/>
                            <a:gd name="T9" fmla="*/ 15 h 71"/>
                            <a:gd name="T10" fmla="*/ 22 w 60"/>
                            <a:gd name="T11" fmla="*/ 8 h 71"/>
                            <a:gd name="T12" fmla="*/ 11 w 60"/>
                            <a:gd name="T13" fmla="*/ 4 h 71"/>
                            <a:gd name="T14" fmla="*/ 4 w 60"/>
                            <a:gd name="T15" fmla="*/ 2 h 71"/>
                            <a:gd name="T16" fmla="*/ 0 w 60"/>
                            <a:gd name="T17" fmla="*/ 0 h 71"/>
                            <a:gd name="T18" fmla="*/ 6 w 60"/>
                            <a:gd name="T19" fmla="*/ 27 h 71"/>
                            <a:gd name="T20" fmla="*/ 15 w 60"/>
                            <a:gd name="T21" fmla="*/ 45 h 71"/>
                            <a:gd name="T22" fmla="*/ 24 w 60"/>
                            <a:gd name="T23" fmla="*/ 59 h 71"/>
                            <a:gd name="T24" fmla="*/ 35 w 60"/>
                            <a:gd name="T25" fmla="*/ 66 h 71"/>
                            <a:gd name="T26" fmla="*/ 44 w 60"/>
                            <a:gd name="T27" fmla="*/ 69 h 71"/>
                            <a:gd name="T28" fmla="*/ 52 w 60"/>
                            <a:gd name="T29" fmla="*/ 71 h 71"/>
                            <a:gd name="T30" fmla="*/ 58 w 60"/>
                            <a:gd name="T31" fmla="*/ 71 h 71"/>
                            <a:gd name="T32" fmla="*/ 60 w 60"/>
                            <a:gd name="T33" fmla="*/ 71 h 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0" h="71">
                              <a:moveTo>
                                <a:pt x="60" y="71"/>
                              </a:moveTo>
                              <a:lnTo>
                                <a:pt x="60" y="52"/>
                              </a:lnTo>
                              <a:lnTo>
                                <a:pt x="54" y="37"/>
                              </a:lnTo>
                              <a:lnTo>
                                <a:pt x="45" y="25"/>
                              </a:lnTo>
                              <a:lnTo>
                                <a:pt x="34" y="15"/>
                              </a:lnTo>
                              <a:lnTo>
                                <a:pt x="22" y="8"/>
                              </a:lnTo>
                              <a:lnTo>
                                <a:pt x="11" y="4"/>
                              </a:lnTo>
                              <a:lnTo>
                                <a:pt x="4" y="2"/>
                              </a:lnTo>
                              <a:lnTo>
                                <a:pt x="0" y="0"/>
                              </a:lnTo>
                              <a:lnTo>
                                <a:pt x="6" y="27"/>
                              </a:lnTo>
                              <a:lnTo>
                                <a:pt x="15" y="45"/>
                              </a:lnTo>
                              <a:lnTo>
                                <a:pt x="24" y="59"/>
                              </a:lnTo>
                              <a:lnTo>
                                <a:pt x="35" y="66"/>
                              </a:lnTo>
                              <a:lnTo>
                                <a:pt x="44" y="69"/>
                              </a:lnTo>
                              <a:lnTo>
                                <a:pt x="52" y="71"/>
                              </a:lnTo>
                              <a:lnTo>
                                <a:pt x="58" y="71"/>
                              </a:lnTo>
                              <a:lnTo>
                                <a:pt x="60" y="7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2" name="Freeform 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11" y="3787"/>
                          <a:ext cx="29" cy="36"/>
                        </a:xfrm>
                        <a:custGeom>
                          <a:avLst/>
                          <a:gdLst>
                            <a:gd name="T0" fmla="*/ 0 w 58"/>
                            <a:gd name="T1" fmla="*/ 0 h 71"/>
                            <a:gd name="T2" fmla="*/ 0 w 58"/>
                            <a:gd name="T3" fmla="*/ 18 h 71"/>
                            <a:gd name="T4" fmla="*/ 5 w 58"/>
                            <a:gd name="T5" fmla="*/ 34 h 71"/>
                            <a:gd name="T6" fmla="*/ 14 w 58"/>
                            <a:gd name="T7" fmla="*/ 46 h 71"/>
                            <a:gd name="T8" fmla="*/ 26 w 58"/>
                            <a:gd name="T9" fmla="*/ 56 h 71"/>
                            <a:gd name="T10" fmla="*/ 37 w 58"/>
                            <a:gd name="T11" fmla="*/ 63 h 71"/>
                            <a:gd name="T12" fmla="*/ 48 w 58"/>
                            <a:gd name="T13" fmla="*/ 68 h 71"/>
                            <a:gd name="T14" fmla="*/ 55 w 58"/>
                            <a:gd name="T15" fmla="*/ 70 h 71"/>
                            <a:gd name="T16" fmla="*/ 58 w 58"/>
                            <a:gd name="T17" fmla="*/ 71 h 71"/>
                            <a:gd name="T18" fmla="*/ 52 w 58"/>
                            <a:gd name="T19" fmla="*/ 45 h 71"/>
                            <a:gd name="T20" fmla="*/ 44 w 58"/>
                            <a:gd name="T21" fmla="*/ 25 h 71"/>
                            <a:gd name="T22" fmla="*/ 34 w 58"/>
                            <a:gd name="T23" fmla="*/ 13 h 71"/>
                            <a:gd name="T24" fmla="*/ 25 w 58"/>
                            <a:gd name="T25" fmla="*/ 5 h 71"/>
                            <a:gd name="T26" fmla="*/ 15 w 58"/>
                            <a:gd name="T27" fmla="*/ 1 h 71"/>
                            <a:gd name="T28" fmla="*/ 7 w 58"/>
                            <a:gd name="T29" fmla="*/ 0 h 71"/>
                            <a:gd name="T30" fmla="*/ 3 w 58"/>
                            <a:gd name="T31" fmla="*/ 0 h 71"/>
                            <a:gd name="T32" fmla="*/ 0 w 58"/>
                            <a:gd name="T33" fmla="*/ 0 h 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58" h="71">
                              <a:moveTo>
                                <a:pt x="0" y="0"/>
                              </a:moveTo>
                              <a:lnTo>
                                <a:pt x="0" y="18"/>
                              </a:lnTo>
                              <a:lnTo>
                                <a:pt x="5" y="34"/>
                              </a:lnTo>
                              <a:lnTo>
                                <a:pt x="14" y="46"/>
                              </a:lnTo>
                              <a:lnTo>
                                <a:pt x="26" y="56"/>
                              </a:lnTo>
                              <a:lnTo>
                                <a:pt x="37" y="63"/>
                              </a:lnTo>
                              <a:lnTo>
                                <a:pt x="48" y="68"/>
                              </a:lnTo>
                              <a:lnTo>
                                <a:pt x="55" y="70"/>
                              </a:lnTo>
                              <a:lnTo>
                                <a:pt x="58" y="71"/>
                              </a:lnTo>
                              <a:lnTo>
                                <a:pt x="52" y="45"/>
                              </a:lnTo>
                              <a:lnTo>
                                <a:pt x="44" y="25"/>
                              </a:lnTo>
                              <a:lnTo>
                                <a:pt x="34" y="13"/>
                              </a:lnTo>
                              <a:lnTo>
                                <a:pt x="25" y="5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3" name="Freeform 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49" y="3786"/>
                          <a:ext cx="36" cy="30"/>
                        </a:xfrm>
                        <a:custGeom>
                          <a:avLst/>
                          <a:gdLst>
                            <a:gd name="T0" fmla="*/ 71 w 71"/>
                            <a:gd name="T1" fmla="*/ 0 h 60"/>
                            <a:gd name="T2" fmla="*/ 53 w 71"/>
                            <a:gd name="T3" fmla="*/ 0 h 60"/>
                            <a:gd name="T4" fmla="*/ 37 w 71"/>
                            <a:gd name="T5" fmla="*/ 6 h 60"/>
                            <a:gd name="T6" fmla="*/ 25 w 71"/>
                            <a:gd name="T7" fmla="*/ 15 h 60"/>
                            <a:gd name="T8" fmla="*/ 15 w 71"/>
                            <a:gd name="T9" fmla="*/ 27 h 60"/>
                            <a:gd name="T10" fmla="*/ 8 w 71"/>
                            <a:gd name="T11" fmla="*/ 38 h 60"/>
                            <a:gd name="T12" fmla="*/ 4 w 71"/>
                            <a:gd name="T13" fmla="*/ 50 h 60"/>
                            <a:gd name="T14" fmla="*/ 1 w 71"/>
                            <a:gd name="T15" fmla="*/ 57 h 60"/>
                            <a:gd name="T16" fmla="*/ 0 w 71"/>
                            <a:gd name="T17" fmla="*/ 60 h 60"/>
                            <a:gd name="T18" fmla="*/ 27 w 71"/>
                            <a:gd name="T19" fmla="*/ 55 h 60"/>
                            <a:gd name="T20" fmla="*/ 46 w 71"/>
                            <a:gd name="T21" fmla="*/ 45 h 60"/>
                            <a:gd name="T22" fmla="*/ 59 w 71"/>
                            <a:gd name="T23" fmla="*/ 36 h 60"/>
                            <a:gd name="T24" fmla="*/ 67 w 71"/>
                            <a:gd name="T25" fmla="*/ 26 h 60"/>
                            <a:gd name="T26" fmla="*/ 70 w 71"/>
                            <a:gd name="T27" fmla="*/ 17 h 60"/>
                            <a:gd name="T28" fmla="*/ 71 w 71"/>
                            <a:gd name="T29" fmla="*/ 9 h 60"/>
                            <a:gd name="T30" fmla="*/ 71 w 71"/>
                            <a:gd name="T31" fmla="*/ 3 h 60"/>
                            <a:gd name="T32" fmla="*/ 71 w 71"/>
                            <a:gd name="T33" fmla="*/ 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1" h="60">
                              <a:moveTo>
                                <a:pt x="71" y="0"/>
                              </a:moveTo>
                              <a:lnTo>
                                <a:pt x="53" y="0"/>
                              </a:lnTo>
                              <a:lnTo>
                                <a:pt x="37" y="6"/>
                              </a:lnTo>
                              <a:lnTo>
                                <a:pt x="25" y="15"/>
                              </a:lnTo>
                              <a:lnTo>
                                <a:pt x="15" y="27"/>
                              </a:lnTo>
                              <a:lnTo>
                                <a:pt x="8" y="38"/>
                              </a:lnTo>
                              <a:lnTo>
                                <a:pt x="4" y="50"/>
                              </a:lnTo>
                              <a:lnTo>
                                <a:pt x="1" y="57"/>
                              </a:lnTo>
                              <a:lnTo>
                                <a:pt x="0" y="60"/>
                              </a:lnTo>
                              <a:lnTo>
                                <a:pt x="27" y="55"/>
                              </a:lnTo>
                              <a:lnTo>
                                <a:pt x="46" y="45"/>
                              </a:lnTo>
                              <a:lnTo>
                                <a:pt x="59" y="36"/>
                              </a:lnTo>
                              <a:lnTo>
                                <a:pt x="67" y="26"/>
                              </a:lnTo>
                              <a:lnTo>
                                <a:pt x="70" y="17"/>
                              </a:lnTo>
                              <a:lnTo>
                                <a:pt x="71" y="9"/>
                              </a:lnTo>
                              <a:lnTo>
                                <a:pt x="71" y="3"/>
                              </a:lnTo>
                              <a:lnTo>
                                <a:pt x="7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4" name="Freeform 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12" y="3742"/>
                          <a:ext cx="20" cy="20"/>
                        </a:xfrm>
                        <a:custGeom>
                          <a:avLst/>
                          <a:gdLst>
                            <a:gd name="T0" fmla="*/ 0 w 39"/>
                            <a:gd name="T1" fmla="*/ 39 h 40"/>
                            <a:gd name="T2" fmla="*/ 5 w 39"/>
                            <a:gd name="T3" fmla="*/ 40 h 40"/>
                            <a:gd name="T4" fmla="*/ 11 w 39"/>
                            <a:gd name="T5" fmla="*/ 40 h 40"/>
                            <a:gd name="T6" fmla="*/ 17 w 39"/>
                            <a:gd name="T7" fmla="*/ 40 h 40"/>
                            <a:gd name="T8" fmla="*/ 22 w 39"/>
                            <a:gd name="T9" fmla="*/ 39 h 40"/>
                            <a:gd name="T10" fmla="*/ 26 w 39"/>
                            <a:gd name="T11" fmla="*/ 37 h 40"/>
                            <a:gd name="T12" fmla="*/ 31 w 39"/>
                            <a:gd name="T13" fmla="*/ 36 h 40"/>
                            <a:gd name="T14" fmla="*/ 35 w 39"/>
                            <a:gd name="T15" fmla="*/ 32 h 40"/>
                            <a:gd name="T16" fmla="*/ 39 w 39"/>
                            <a:gd name="T17" fmla="*/ 30 h 40"/>
                            <a:gd name="T18" fmla="*/ 18 w 39"/>
                            <a:gd name="T19" fmla="*/ 0 h 40"/>
                            <a:gd name="T20" fmla="*/ 5 w 39"/>
                            <a:gd name="T21" fmla="*/ 14 h 40"/>
                            <a:gd name="T22" fmla="*/ 1 w 39"/>
                            <a:gd name="T23" fmla="*/ 26 h 40"/>
                            <a:gd name="T24" fmla="*/ 0 w 39"/>
                            <a:gd name="T25" fmla="*/ 36 h 40"/>
                            <a:gd name="T26" fmla="*/ 0 w 39"/>
                            <a:gd name="T27" fmla="*/ 39 h 4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39" h="40">
                              <a:moveTo>
                                <a:pt x="0" y="39"/>
                              </a:moveTo>
                              <a:lnTo>
                                <a:pt x="5" y="40"/>
                              </a:lnTo>
                              <a:lnTo>
                                <a:pt x="11" y="40"/>
                              </a:lnTo>
                              <a:lnTo>
                                <a:pt x="17" y="40"/>
                              </a:lnTo>
                              <a:lnTo>
                                <a:pt x="22" y="39"/>
                              </a:lnTo>
                              <a:lnTo>
                                <a:pt x="26" y="37"/>
                              </a:lnTo>
                              <a:lnTo>
                                <a:pt x="31" y="36"/>
                              </a:lnTo>
                              <a:lnTo>
                                <a:pt x="35" y="32"/>
                              </a:lnTo>
                              <a:lnTo>
                                <a:pt x="39" y="30"/>
                              </a:lnTo>
                              <a:lnTo>
                                <a:pt x="18" y="0"/>
                              </a:lnTo>
                              <a:lnTo>
                                <a:pt x="5" y="14"/>
                              </a:lnTo>
                              <a:lnTo>
                                <a:pt x="1" y="26"/>
                              </a:lnTo>
                              <a:lnTo>
                                <a:pt x="0" y="36"/>
                              </a:lnTo>
                              <a:lnTo>
                                <a:pt x="0" y="3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5" name="Freeform 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83" y="3758"/>
                          <a:ext cx="31" cy="30"/>
                        </a:xfrm>
                        <a:custGeom>
                          <a:avLst/>
                          <a:gdLst>
                            <a:gd name="T0" fmla="*/ 31 w 62"/>
                            <a:gd name="T1" fmla="*/ 60 h 60"/>
                            <a:gd name="T2" fmla="*/ 44 w 62"/>
                            <a:gd name="T3" fmla="*/ 58 h 60"/>
                            <a:gd name="T4" fmla="*/ 53 w 62"/>
                            <a:gd name="T5" fmla="*/ 51 h 60"/>
                            <a:gd name="T6" fmla="*/ 60 w 62"/>
                            <a:gd name="T7" fmla="*/ 42 h 60"/>
                            <a:gd name="T8" fmla="*/ 62 w 62"/>
                            <a:gd name="T9" fmla="*/ 30 h 60"/>
                            <a:gd name="T10" fmla="*/ 60 w 62"/>
                            <a:gd name="T11" fmla="*/ 19 h 60"/>
                            <a:gd name="T12" fmla="*/ 53 w 62"/>
                            <a:gd name="T13" fmla="*/ 9 h 60"/>
                            <a:gd name="T14" fmla="*/ 44 w 62"/>
                            <a:gd name="T15" fmla="*/ 2 h 60"/>
                            <a:gd name="T16" fmla="*/ 31 w 62"/>
                            <a:gd name="T17" fmla="*/ 0 h 60"/>
                            <a:gd name="T18" fmla="*/ 18 w 62"/>
                            <a:gd name="T19" fmla="*/ 2 h 60"/>
                            <a:gd name="T20" fmla="*/ 9 w 62"/>
                            <a:gd name="T21" fmla="*/ 9 h 60"/>
                            <a:gd name="T22" fmla="*/ 2 w 62"/>
                            <a:gd name="T23" fmla="*/ 19 h 60"/>
                            <a:gd name="T24" fmla="*/ 0 w 62"/>
                            <a:gd name="T25" fmla="*/ 30 h 60"/>
                            <a:gd name="T26" fmla="*/ 2 w 62"/>
                            <a:gd name="T27" fmla="*/ 42 h 60"/>
                            <a:gd name="T28" fmla="*/ 9 w 62"/>
                            <a:gd name="T29" fmla="*/ 51 h 60"/>
                            <a:gd name="T30" fmla="*/ 18 w 62"/>
                            <a:gd name="T31" fmla="*/ 58 h 60"/>
                            <a:gd name="T32" fmla="*/ 31 w 62"/>
                            <a:gd name="T33" fmla="*/ 6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2" h="60">
                              <a:moveTo>
                                <a:pt x="31" y="60"/>
                              </a:moveTo>
                              <a:lnTo>
                                <a:pt x="44" y="58"/>
                              </a:lnTo>
                              <a:lnTo>
                                <a:pt x="53" y="51"/>
                              </a:lnTo>
                              <a:lnTo>
                                <a:pt x="60" y="42"/>
                              </a:lnTo>
                              <a:lnTo>
                                <a:pt x="62" y="30"/>
                              </a:lnTo>
                              <a:lnTo>
                                <a:pt x="60" y="19"/>
                              </a:lnTo>
                              <a:lnTo>
                                <a:pt x="53" y="9"/>
                              </a:lnTo>
                              <a:lnTo>
                                <a:pt x="44" y="2"/>
                              </a:lnTo>
                              <a:lnTo>
                                <a:pt x="31" y="0"/>
                              </a:lnTo>
                              <a:lnTo>
                                <a:pt x="18" y="2"/>
                              </a:lnTo>
                              <a:lnTo>
                                <a:pt x="9" y="9"/>
                              </a:lnTo>
                              <a:lnTo>
                                <a:pt x="2" y="19"/>
                              </a:lnTo>
                              <a:lnTo>
                                <a:pt x="0" y="30"/>
                              </a:lnTo>
                              <a:lnTo>
                                <a:pt x="2" y="42"/>
                              </a:lnTo>
                              <a:lnTo>
                                <a:pt x="9" y="51"/>
                              </a:lnTo>
                              <a:lnTo>
                                <a:pt x="18" y="58"/>
                              </a:lnTo>
                              <a:lnTo>
                                <a:pt x="31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6" name="Freeform 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50" y="3771"/>
                          <a:ext cx="19" cy="45"/>
                        </a:xfrm>
                        <a:custGeom>
                          <a:avLst/>
                          <a:gdLst>
                            <a:gd name="T0" fmla="*/ 16 w 38"/>
                            <a:gd name="T1" fmla="*/ 91 h 91"/>
                            <a:gd name="T2" fmla="*/ 29 w 38"/>
                            <a:gd name="T3" fmla="*/ 78 h 91"/>
                            <a:gd name="T4" fmla="*/ 37 w 38"/>
                            <a:gd name="T5" fmla="*/ 63 h 91"/>
                            <a:gd name="T6" fmla="*/ 38 w 38"/>
                            <a:gd name="T7" fmla="*/ 48 h 91"/>
                            <a:gd name="T8" fmla="*/ 37 w 38"/>
                            <a:gd name="T9" fmla="*/ 33 h 91"/>
                            <a:gd name="T10" fmla="*/ 33 w 38"/>
                            <a:gd name="T11" fmla="*/ 20 h 91"/>
                            <a:gd name="T12" fmla="*/ 29 w 38"/>
                            <a:gd name="T13" fmla="*/ 10 h 91"/>
                            <a:gd name="T14" fmla="*/ 25 w 38"/>
                            <a:gd name="T15" fmla="*/ 2 h 91"/>
                            <a:gd name="T16" fmla="*/ 24 w 38"/>
                            <a:gd name="T17" fmla="*/ 0 h 91"/>
                            <a:gd name="T18" fmla="*/ 10 w 38"/>
                            <a:gd name="T19" fmla="*/ 23 h 91"/>
                            <a:gd name="T20" fmla="*/ 2 w 38"/>
                            <a:gd name="T21" fmla="*/ 41 h 91"/>
                            <a:gd name="T22" fmla="*/ 0 w 38"/>
                            <a:gd name="T23" fmla="*/ 57 h 91"/>
                            <a:gd name="T24" fmla="*/ 2 w 38"/>
                            <a:gd name="T25" fmla="*/ 70 h 91"/>
                            <a:gd name="T26" fmla="*/ 6 w 38"/>
                            <a:gd name="T27" fmla="*/ 79 h 91"/>
                            <a:gd name="T28" fmla="*/ 10 w 38"/>
                            <a:gd name="T29" fmla="*/ 86 h 91"/>
                            <a:gd name="T30" fmla="*/ 15 w 38"/>
                            <a:gd name="T31" fmla="*/ 89 h 91"/>
                            <a:gd name="T32" fmla="*/ 16 w 38"/>
                            <a:gd name="T33" fmla="*/ 91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8" h="91">
                              <a:moveTo>
                                <a:pt x="16" y="91"/>
                              </a:moveTo>
                              <a:lnTo>
                                <a:pt x="29" y="78"/>
                              </a:lnTo>
                              <a:lnTo>
                                <a:pt x="37" y="63"/>
                              </a:lnTo>
                              <a:lnTo>
                                <a:pt x="38" y="48"/>
                              </a:lnTo>
                              <a:lnTo>
                                <a:pt x="37" y="33"/>
                              </a:lnTo>
                              <a:lnTo>
                                <a:pt x="33" y="20"/>
                              </a:lnTo>
                              <a:lnTo>
                                <a:pt x="29" y="10"/>
                              </a:lnTo>
                              <a:lnTo>
                                <a:pt x="25" y="2"/>
                              </a:lnTo>
                              <a:lnTo>
                                <a:pt x="24" y="0"/>
                              </a:lnTo>
                              <a:lnTo>
                                <a:pt x="10" y="23"/>
                              </a:lnTo>
                              <a:lnTo>
                                <a:pt x="2" y="41"/>
                              </a:lnTo>
                              <a:lnTo>
                                <a:pt x="0" y="57"/>
                              </a:lnTo>
                              <a:lnTo>
                                <a:pt x="2" y="70"/>
                              </a:lnTo>
                              <a:lnTo>
                                <a:pt x="6" y="79"/>
                              </a:lnTo>
                              <a:lnTo>
                                <a:pt x="10" y="86"/>
                              </a:lnTo>
                              <a:lnTo>
                                <a:pt x="15" y="89"/>
                              </a:lnTo>
                              <a:lnTo>
                                <a:pt x="16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7" name="Freeform 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4" y="3853"/>
                          <a:ext cx="20" cy="46"/>
                        </a:xfrm>
                        <a:custGeom>
                          <a:avLst/>
                          <a:gdLst>
                            <a:gd name="T0" fmla="*/ 24 w 40"/>
                            <a:gd name="T1" fmla="*/ 0 h 91"/>
                            <a:gd name="T2" fmla="*/ 10 w 40"/>
                            <a:gd name="T3" fmla="*/ 13 h 91"/>
                            <a:gd name="T4" fmla="*/ 3 w 40"/>
                            <a:gd name="T5" fmla="*/ 28 h 91"/>
                            <a:gd name="T6" fmla="*/ 0 w 40"/>
                            <a:gd name="T7" fmla="*/ 43 h 91"/>
                            <a:gd name="T8" fmla="*/ 3 w 40"/>
                            <a:gd name="T9" fmla="*/ 58 h 91"/>
                            <a:gd name="T10" fmla="*/ 6 w 40"/>
                            <a:gd name="T11" fmla="*/ 71 h 91"/>
                            <a:gd name="T12" fmla="*/ 10 w 40"/>
                            <a:gd name="T13" fmla="*/ 81 h 91"/>
                            <a:gd name="T14" fmla="*/ 14 w 40"/>
                            <a:gd name="T15" fmla="*/ 89 h 91"/>
                            <a:gd name="T16" fmla="*/ 15 w 40"/>
                            <a:gd name="T17" fmla="*/ 91 h 91"/>
                            <a:gd name="T18" fmla="*/ 29 w 40"/>
                            <a:gd name="T19" fmla="*/ 68 h 91"/>
                            <a:gd name="T20" fmla="*/ 37 w 40"/>
                            <a:gd name="T21" fmla="*/ 50 h 91"/>
                            <a:gd name="T22" fmla="*/ 40 w 40"/>
                            <a:gd name="T23" fmla="*/ 34 h 91"/>
                            <a:gd name="T24" fmla="*/ 37 w 40"/>
                            <a:gd name="T25" fmla="*/ 21 h 91"/>
                            <a:gd name="T26" fmla="*/ 34 w 40"/>
                            <a:gd name="T27" fmla="*/ 12 h 91"/>
                            <a:gd name="T28" fmla="*/ 29 w 40"/>
                            <a:gd name="T29" fmla="*/ 5 h 91"/>
                            <a:gd name="T30" fmla="*/ 25 w 40"/>
                            <a:gd name="T31" fmla="*/ 1 h 91"/>
                            <a:gd name="T32" fmla="*/ 24 w 40"/>
                            <a:gd name="T33" fmla="*/ 0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40" h="91">
                              <a:moveTo>
                                <a:pt x="24" y="0"/>
                              </a:moveTo>
                              <a:lnTo>
                                <a:pt x="10" y="13"/>
                              </a:lnTo>
                              <a:lnTo>
                                <a:pt x="3" y="28"/>
                              </a:lnTo>
                              <a:lnTo>
                                <a:pt x="0" y="43"/>
                              </a:lnTo>
                              <a:lnTo>
                                <a:pt x="3" y="58"/>
                              </a:lnTo>
                              <a:lnTo>
                                <a:pt x="6" y="71"/>
                              </a:lnTo>
                              <a:lnTo>
                                <a:pt x="10" y="81"/>
                              </a:lnTo>
                              <a:lnTo>
                                <a:pt x="14" y="89"/>
                              </a:lnTo>
                              <a:lnTo>
                                <a:pt x="15" y="91"/>
                              </a:lnTo>
                              <a:lnTo>
                                <a:pt x="29" y="68"/>
                              </a:lnTo>
                              <a:lnTo>
                                <a:pt x="37" y="50"/>
                              </a:lnTo>
                              <a:lnTo>
                                <a:pt x="40" y="34"/>
                              </a:lnTo>
                              <a:lnTo>
                                <a:pt x="37" y="21"/>
                              </a:lnTo>
                              <a:lnTo>
                                <a:pt x="34" y="12"/>
                              </a:lnTo>
                              <a:lnTo>
                                <a:pt x="29" y="5"/>
                              </a:lnTo>
                              <a:lnTo>
                                <a:pt x="25" y="1"/>
                              </a:lnTo>
                              <a:lnTo>
                                <a:pt x="2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8" name="Freeform 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92" y="3822"/>
                          <a:ext cx="46" cy="19"/>
                        </a:xfrm>
                        <a:custGeom>
                          <a:avLst/>
                          <a:gdLst>
                            <a:gd name="T0" fmla="*/ 92 w 92"/>
                            <a:gd name="T1" fmla="*/ 22 h 38"/>
                            <a:gd name="T2" fmla="*/ 79 w 92"/>
                            <a:gd name="T3" fmla="*/ 9 h 38"/>
                            <a:gd name="T4" fmla="*/ 64 w 92"/>
                            <a:gd name="T5" fmla="*/ 1 h 38"/>
                            <a:gd name="T6" fmla="*/ 49 w 92"/>
                            <a:gd name="T7" fmla="*/ 0 h 38"/>
                            <a:gd name="T8" fmla="*/ 34 w 92"/>
                            <a:gd name="T9" fmla="*/ 1 h 38"/>
                            <a:gd name="T10" fmla="*/ 20 w 92"/>
                            <a:gd name="T11" fmla="*/ 5 h 38"/>
                            <a:gd name="T12" fmla="*/ 10 w 92"/>
                            <a:gd name="T13" fmla="*/ 9 h 38"/>
                            <a:gd name="T14" fmla="*/ 2 w 92"/>
                            <a:gd name="T15" fmla="*/ 13 h 38"/>
                            <a:gd name="T16" fmla="*/ 0 w 92"/>
                            <a:gd name="T17" fmla="*/ 14 h 38"/>
                            <a:gd name="T18" fmla="*/ 23 w 92"/>
                            <a:gd name="T19" fmla="*/ 28 h 38"/>
                            <a:gd name="T20" fmla="*/ 42 w 92"/>
                            <a:gd name="T21" fmla="*/ 36 h 38"/>
                            <a:gd name="T22" fmla="*/ 58 w 92"/>
                            <a:gd name="T23" fmla="*/ 38 h 38"/>
                            <a:gd name="T24" fmla="*/ 71 w 92"/>
                            <a:gd name="T25" fmla="*/ 36 h 38"/>
                            <a:gd name="T26" fmla="*/ 80 w 92"/>
                            <a:gd name="T27" fmla="*/ 32 h 38"/>
                            <a:gd name="T28" fmla="*/ 87 w 92"/>
                            <a:gd name="T29" fmla="*/ 28 h 38"/>
                            <a:gd name="T30" fmla="*/ 91 w 92"/>
                            <a:gd name="T31" fmla="*/ 23 h 38"/>
                            <a:gd name="T32" fmla="*/ 92 w 92"/>
                            <a:gd name="T33" fmla="*/ 22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92" y="22"/>
                              </a:moveTo>
                              <a:lnTo>
                                <a:pt x="79" y="9"/>
                              </a:lnTo>
                              <a:lnTo>
                                <a:pt x="64" y="1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0" y="5"/>
                              </a:lnTo>
                              <a:lnTo>
                                <a:pt x="10" y="9"/>
                              </a:lnTo>
                              <a:lnTo>
                                <a:pt x="2" y="13"/>
                              </a:lnTo>
                              <a:lnTo>
                                <a:pt x="0" y="14"/>
                              </a:lnTo>
                              <a:lnTo>
                                <a:pt x="23" y="28"/>
                              </a:lnTo>
                              <a:lnTo>
                                <a:pt x="42" y="36"/>
                              </a:lnTo>
                              <a:lnTo>
                                <a:pt x="58" y="38"/>
                              </a:lnTo>
                              <a:lnTo>
                                <a:pt x="71" y="36"/>
                              </a:lnTo>
                              <a:lnTo>
                                <a:pt x="80" y="32"/>
                              </a:lnTo>
                              <a:lnTo>
                                <a:pt x="87" y="28"/>
                              </a:lnTo>
                              <a:lnTo>
                                <a:pt x="91" y="23"/>
                              </a:lnTo>
                              <a:lnTo>
                                <a:pt x="92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9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75" y="3828"/>
                          <a:ext cx="46" cy="19"/>
                        </a:xfrm>
                        <a:custGeom>
                          <a:avLst/>
                          <a:gdLst>
                            <a:gd name="T0" fmla="*/ 0 w 92"/>
                            <a:gd name="T1" fmla="*/ 16 h 38"/>
                            <a:gd name="T2" fmla="*/ 12 w 92"/>
                            <a:gd name="T3" fmla="*/ 28 h 38"/>
                            <a:gd name="T4" fmla="*/ 27 w 92"/>
                            <a:gd name="T5" fmla="*/ 36 h 38"/>
                            <a:gd name="T6" fmla="*/ 42 w 92"/>
                            <a:gd name="T7" fmla="*/ 38 h 38"/>
                            <a:gd name="T8" fmla="*/ 57 w 92"/>
                            <a:gd name="T9" fmla="*/ 36 h 38"/>
                            <a:gd name="T10" fmla="*/ 71 w 92"/>
                            <a:gd name="T11" fmla="*/ 33 h 38"/>
                            <a:gd name="T12" fmla="*/ 81 w 92"/>
                            <a:gd name="T13" fmla="*/ 28 h 38"/>
                            <a:gd name="T14" fmla="*/ 89 w 92"/>
                            <a:gd name="T15" fmla="*/ 25 h 38"/>
                            <a:gd name="T16" fmla="*/ 92 w 92"/>
                            <a:gd name="T17" fmla="*/ 24 h 38"/>
                            <a:gd name="T18" fmla="*/ 69 w 92"/>
                            <a:gd name="T19" fmla="*/ 10 h 38"/>
                            <a:gd name="T20" fmla="*/ 49 w 92"/>
                            <a:gd name="T21" fmla="*/ 2 h 38"/>
                            <a:gd name="T22" fmla="*/ 33 w 92"/>
                            <a:gd name="T23" fmla="*/ 0 h 38"/>
                            <a:gd name="T24" fmla="*/ 20 w 92"/>
                            <a:gd name="T25" fmla="*/ 2 h 38"/>
                            <a:gd name="T26" fmla="*/ 11 w 92"/>
                            <a:gd name="T27" fmla="*/ 5 h 38"/>
                            <a:gd name="T28" fmla="*/ 4 w 92"/>
                            <a:gd name="T29" fmla="*/ 10 h 38"/>
                            <a:gd name="T30" fmla="*/ 1 w 92"/>
                            <a:gd name="T31" fmla="*/ 15 h 38"/>
                            <a:gd name="T32" fmla="*/ 0 w 92"/>
                            <a:gd name="T33" fmla="*/ 16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6"/>
                              </a:moveTo>
                              <a:lnTo>
                                <a:pt x="12" y="28"/>
                              </a:lnTo>
                              <a:lnTo>
                                <a:pt x="27" y="36"/>
                              </a:lnTo>
                              <a:lnTo>
                                <a:pt x="42" y="38"/>
                              </a:lnTo>
                              <a:lnTo>
                                <a:pt x="57" y="36"/>
                              </a:lnTo>
                              <a:lnTo>
                                <a:pt x="71" y="33"/>
                              </a:lnTo>
                              <a:lnTo>
                                <a:pt x="81" y="28"/>
                              </a:lnTo>
                              <a:lnTo>
                                <a:pt x="89" y="25"/>
                              </a:lnTo>
                              <a:lnTo>
                                <a:pt x="92" y="24"/>
                              </a:lnTo>
                              <a:lnTo>
                                <a:pt x="69" y="10"/>
                              </a:lnTo>
                              <a:lnTo>
                                <a:pt x="49" y="2"/>
                              </a:lnTo>
                              <a:lnTo>
                                <a:pt x="33" y="0"/>
                              </a:lnTo>
                              <a:lnTo>
                                <a:pt x="20" y="2"/>
                              </a:lnTo>
                              <a:lnTo>
                                <a:pt x="11" y="5"/>
                              </a:lnTo>
                              <a:lnTo>
                                <a:pt x="4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0" name="Freeform 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15" y="3786"/>
                          <a:ext cx="30" cy="35"/>
                        </a:xfrm>
                        <a:custGeom>
                          <a:avLst/>
                          <a:gdLst>
                            <a:gd name="T0" fmla="*/ 0 w 60"/>
                            <a:gd name="T1" fmla="*/ 0 h 71"/>
                            <a:gd name="T2" fmla="*/ 6 w 60"/>
                            <a:gd name="T3" fmla="*/ 27 h 71"/>
                            <a:gd name="T4" fmla="*/ 15 w 60"/>
                            <a:gd name="T5" fmla="*/ 45 h 71"/>
                            <a:gd name="T6" fmla="*/ 24 w 60"/>
                            <a:gd name="T7" fmla="*/ 58 h 71"/>
                            <a:gd name="T8" fmla="*/ 34 w 60"/>
                            <a:gd name="T9" fmla="*/ 66 h 71"/>
                            <a:gd name="T10" fmla="*/ 44 w 60"/>
                            <a:gd name="T11" fmla="*/ 70 h 71"/>
                            <a:gd name="T12" fmla="*/ 52 w 60"/>
                            <a:gd name="T13" fmla="*/ 71 h 71"/>
                            <a:gd name="T14" fmla="*/ 57 w 60"/>
                            <a:gd name="T15" fmla="*/ 71 h 71"/>
                            <a:gd name="T16" fmla="*/ 60 w 60"/>
                            <a:gd name="T17" fmla="*/ 71 h 71"/>
                            <a:gd name="T18" fmla="*/ 60 w 60"/>
                            <a:gd name="T19" fmla="*/ 52 h 71"/>
                            <a:gd name="T20" fmla="*/ 54 w 60"/>
                            <a:gd name="T21" fmla="*/ 37 h 71"/>
                            <a:gd name="T22" fmla="*/ 45 w 60"/>
                            <a:gd name="T23" fmla="*/ 25 h 71"/>
                            <a:gd name="T24" fmla="*/ 33 w 60"/>
                            <a:gd name="T25" fmla="*/ 15 h 71"/>
                            <a:gd name="T26" fmla="*/ 22 w 60"/>
                            <a:gd name="T27" fmla="*/ 9 h 71"/>
                            <a:gd name="T28" fmla="*/ 10 w 60"/>
                            <a:gd name="T29" fmla="*/ 4 h 71"/>
                            <a:gd name="T30" fmla="*/ 3 w 60"/>
                            <a:gd name="T31" fmla="*/ 2 h 71"/>
                            <a:gd name="T32" fmla="*/ 0 w 60"/>
                            <a:gd name="T33" fmla="*/ 0 h 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0" h="71">
                              <a:moveTo>
                                <a:pt x="0" y="0"/>
                              </a:moveTo>
                              <a:lnTo>
                                <a:pt x="6" y="27"/>
                              </a:lnTo>
                              <a:lnTo>
                                <a:pt x="15" y="45"/>
                              </a:lnTo>
                              <a:lnTo>
                                <a:pt x="24" y="58"/>
                              </a:lnTo>
                              <a:lnTo>
                                <a:pt x="34" y="66"/>
                              </a:lnTo>
                              <a:lnTo>
                                <a:pt x="44" y="70"/>
                              </a:lnTo>
                              <a:lnTo>
                                <a:pt x="52" y="71"/>
                              </a:lnTo>
                              <a:lnTo>
                                <a:pt x="57" y="71"/>
                              </a:lnTo>
                              <a:lnTo>
                                <a:pt x="60" y="71"/>
                              </a:lnTo>
                              <a:lnTo>
                                <a:pt x="60" y="52"/>
                              </a:lnTo>
                              <a:lnTo>
                                <a:pt x="54" y="37"/>
                              </a:lnTo>
                              <a:lnTo>
                                <a:pt x="45" y="25"/>
                              </a:lnTo>
                              <a:lnTo>
                                <a:pt x="33" y="15"/>
                              </a:lnTo>
                              <a:lnTo>
                                <a:pt x="22" y="9"/>
                              </a:lnTo>
                              <a:lnTo>
                                <a:pt x="10" y="4"/>
                              </a:lnTo>
                              <a:lnTo>
                                <a:pt x="3" y="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1" name="Freeform 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69" y="3849"/>
                          <a:ext cx="29" cy="35"/>
                        </a:xfrm>
                        <a:custGeom>
                          <a:avLst/>
                          <a:gdLst>
                            <a:gd name="T0" fmla="*/ 0 w 59"/>
                            <a:gd name="T1" fmla="*/ 0 h 70"/>
                            <a:gd name="T2" fmla="*/ 0 w 59"/>
                            <a:gd name="T3" fmla="*/ 18 h 70"/>
                            <a:gd name="T4" fmla="*/ 5 w 59"/>
                            <a:gd name="T5" fmla="*/ 33 h 70"/>
                            <a:gd name="T6" fmla="*/ 14 w 59"/>
                            <a:gd name="T7" fmla="*/ 46 h 70"/>
                            <a:gd name="T8" fmla="*/ 25 w 59"/>
                            <a:gd name="T9" fmla="*/ 55 h 70"/>
                            <a:gd name="T10" fmla="*/ 37 w 59"/>
                            <a:gd name="T11" fmla="*/ 62 h 70"/>
                            <a:gd name="T12" fmla="*/ 48 w 59"/>
                            <a:gd name="T13" fmla="*/ 67 h 70"/>
                            <a:gd name="T14" fmla="*/ 55 w 59"/>
                            <a:gd name="T15" fmla="*/ 69 h 70"/>
                            <a:gd name="T16" fmla="*/ 59 w 59"/>
                            <a:gd name="T17" fmla="*/ 70 h 70"/>
                            <a:gd name="T18" fmla="*/ 53 w 59"/>
                            <a:gd name="T19" fmla="*/ 44 h 70"/>
                            <a:gd name="T20" fmla="*/ 44 w 59"/>
                            <a:gd name="T21" fmla="*/ 25 h 70"/>
                            <a:gd name="T22" fmla="*/ 35 w 59"/>
                            <a:gd name="T23" fmla="*/ 12 h 70"/>
                            <a:gd name="T24" fmla="*/ 24 w 59"/>
                            <a:gd name="T25" fmla="*/ 5 h 70"/>
                            <a:gd name="T26" fmla="*/ 15 w 59"/>
                            <a:gd name="T27" fmla="*/ 1 h 70"/>
                            <a:gd name="T28" fmla="*/ 7 w 59"/>
                            <a:gd name="T29" fmla="*/ 0 h 70"/>
                            <a:gd name="T30" fmla="*/ 2 w 59"/>
                            <a:gd name="T31" fmla="*/ 0 h 70"/>
                            <a:gd name="T32" fmla="*/ 0 w 59"/>
                            <a:gd name="T33" fmla="*/ 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0" y="0"/>
                              </a:moveTo>
                              <a:lnTo>
                                <a:pt x="0" y="18"/>
                              </a:lnTo>
                              <a:lnTo>
                                <a:pt x="5" y="33"/>
                              </a:lnTo>
                              <a:lnTo>
                                <a:pt x="14" y="46"/>
                              </a:lnTo>
                              <a:lnTo>
                                <a:pt x="25" y="55"/>
                              </a:lnTo>
                              <a:lnTo>
                                <a:pt x="37" y="62"/>
                              </a:lnTo>
                              <a:lnTo>
                                <a:pt x="48" y="67"/>
                              </a:lnTo>
                              <a:lnTo>
                                <a:pt x="55" y="69"/>
                              </a:lnTo>
                              <a:lnTo>
                                <a:pt x="59" y="70"/>
                              </a:lnTo>
                              <a:lnTo>
                                <a:pt x="53" y="44"/>
                              </a:lnTo>
                              <a:lnTo>
                                <a:pt x="44" y="25"/>
                              </a:lnTo>
                              <a:lnTo>
                                <a:pt x="35" y="12"/>
                              </a:lnTo>
                              <a:lnTo>
                                <a:pt x="24" y="5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2" name="Freeform 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07" y="3847"/>
                          <a:ext cx="36" cy="29"/>
                        </a:xfrm>
                        <a:custGeom>
                          <a:avLst/>
                          <a:gdLst>
                            <a:gd name="T0" fmla="*/ 71 w 71"/>
                            <a:gd name="T1" fmla="*/ 0 h 58"/>
                            <a:gd name="T2" fmla="*/ 53 w 71"/>
                            <a:gd name="T3" fmla="*/ 0 h 58"/>
                            <a:gd name="T4" fmla="*/ 36 w 71"/>
                            <a:gd name="T5" fmla="*/ 4 h 58"/>
                            <a:gd name="T6" fmla="*/ 25 w 71"/>
                            <a:gd name="T7" fmla="*/ 13 h 58"/>
                            <a:gd name="T8" fmla="*/ 15 w 71"/>
                            <a:gd name="T9" fmla="*/ 25 h 58"/>
                            <a:gd name="T10" fmla="*/ 8 w 71"/>
                            <a:gd name="T11" fmla="*/ 36 h 58"/>
                            <a:gd name="T12" fmla="*/ 3 w 71"/>
                            <a:gd name="T13" fmla="*/ 48 h 58"/>
                            <a:gd name="T14" fmla="*/ 1 w 71"/>
                            <a:gd name="T15" fmla="*/ 55 h 58"/>
                            <a:gd name="T16" fmla="*/ 0 w 71"/>
                            <a:gd name="T17" fmla="*/ 58 h 58"/>
                            <a:gd name="T18" fmla="*/ 26 w 71"/>
                            <a:gd name="T19" fmla="*/ 53 h 58"/>
                            <a:gd name="T20" fmla="*/ 46 w 71"/>
                            <a:gd name="T21" fmla="*/ 43 h 58"/>
                            <a:gd name="T22" fmla="*/ 58 w 71"/>
                            <a:gd name="T23" fmla="*/ 34 h 58"/>
                            <a:gd name="T24" fmla="*/ 66 w 71"/>
                            <a:gd name="T25" fmla="*/ 24 h 58"/>
                            <a:gd name="T26" fmla="*/ 70 w 71"/>
                            <a:gd name="T27" fmla="*/ 15 h 58"/>
                            <a:gd name="T28" fmla="*/ 71 w 71"/>
                            <a:gd name="T29" fmla="*/ 7 h 58"/>
                            <a:gd name="T30" fmla="*/ 71 w 71"/>
                            <a:gd name="T31" fmla="*/ 2 h 58"/>
                            <a:gd name="T32" fmla="*/ 71 w 71"/>
                            <a:gd name="T33" fmla="*/ 0 h 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1" h="58">
                              <a:moveTo>
                                <a:pt x="71" y="0"/>
                              </a:moveTo>
                              <a:lnTo>
                                <a:pt x="53" y="0"/>
                              </a:lnTo>
                              <a:lnTo>
                                <a:pt x="36" y="4"/>
                              </a:lnTo>
                              <a:lnTo>
                                <a:pt x="25" y="13"/>
                              </a:lnTo>
                              <a:lnTo>
                                <a:pt x="15" y="25"/>
                              </a:lnTo>
                              <a:lnTo>
                                <a:pt x="8" y="36"/>
                              </a:lnTo>
                              <a:lnTo>
                                <a:pt x="3" y="48"/>
                              </a:lnTo>
                              <a:lnTo>
                                <a:pt x="1" y="55"/>
                              </a:lnTo>
                              <a:lnTo>
                                <a:pt x="0" y="58"/>
                              </a:lnTo>
                              <a:lnTo>
                                <a:pt x="26" y="53"/>
                              </a:lnTo>
                              <a:lnTo>
                                <a:pt x="46" y="43"/>
                              </a:lnTo>
                              <a:lnTo>
                                <a:pt x="58" y="34"/>
                              </a:lnTo>
                              <a:lnTo>
                                <a:pt x="66" y="24"/>
                              </a:lnTo>
                              <a:lnTo>
                                <a:pt x="70" y="15"/>
                              </a:lnTo>
                              <a:lnTo>
                                <a:pt x="71" y="7"/>
                              </a:lnTo>
                              <a:lnTo>
                                <a:pt x="71" y="2"/>
                              </a:lnTo>
                              <a:lnTo>
                                <a:pt x="7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3" name="Freeform 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70" y="3793"/>
                          <a:ext cx="35" cy="30"/>
                        </a:xfrm>
                        <a:custGeom>
                          <a:avLst/>
                          <a:gdLst>
                            <a:gd name="T0" fmla="*/ 71 w 71"/>
                            <a:gd name="T1" fmla="*/ 0 h 60"/>
                            <a:gd name="T2" fmla="*/ 44 w 71"/>
                            <a:gd name="T3" fmla="*/ 6 h 60"/>
                            <a:gd name="T4" fmla="*/ 26 w 71"/>
                            <a:gd name="T5" fmla="*/ 15 h 60"/>
                            <a:gd name="T6" fmla="*/ 13 w 71"/>
                            <a:gd name="T7" fmla="*/ 24 h 60"/>
                            <a:gd name="T8" fmla="*/ 5 w 71"/>
                            <a:gd name="T9" fmla="*/ 35 h 60"/>
                            <a:gd name="T10" fmla="*/ 1 w 71"/>
                            <a:gd name="T11" fmla="*/ 44 h 60"/>
                            <a:gd name="T12" fmla="*/ 0 w 71"/>
                            <a:gd name="T13" fmla="*/ 52 h 60"/>
                            <a:gd name="T14" fmla="*/ 0 w 71"/>
                            <a:gd name="T15" fmla="*/ 58 h 60"/>
                            <a:gd name="T16" fmla="*/ 0 w 71"/>
                            <a:gd name="T17" fmla="*/ 60 h 60"/>
                            <a:gd name="T18" fmla="*/ 19 w 71"/>
                            <a:gd name="T19" fmla="*/ 60 h 60"/>
                            <a:gd name="T20" fmla="*/ 34 w 71"/>
                            <a:gd name="T21" fmla="*/ 54 h 60"/>
                            <a:gd name="T22" fmla="*/ 46 w 71"/>
                            <a:gd name="T23" fmla="*/ 45 h 60"/>
                            <a:gd name="T24" fmla="*/ 56 w 71"/>
                            <a:gd name="T25" fmla="*/ 34 h 60"/>
                            <a:gd name="T26" fmla="*/ 62 w 71"/>
                            <a:gd name="T27" fmla="*/ 22 h 60"/>
                            <a:gd name="T28" fmla="*/ 67 w 71"/>
                            <a:gd name="T29" fmla="*/ 11 h 60"/>
                            <a:gd name="T30" fmla="*/ 69 w 71"/>
                            <a:gd name="T31" fmla="*/ 4 h 60"/>
                            <a:gd name="T32" fmla="*/ 71 w 71"/>
                            <a:gd name="T33" fmla="*/ 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1" h="60">
                              <a:moveTo>
                                <a:pt x="71" y="0"/>
                              </a:moveTo>
                              <a:lnTo>
                                <a:pt x="44" y="6"/>
                              </a:lnTo>
                              <a:lnTo>
                                <a:pt x="26" y="15"/>
                              </a:lnTo>
                              <a:lnTo>
                                <a:pt x="13" y="24"/>
                              </a:lnTo>
                              <a:lnTo>
                                <a:pt x="5" y="35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8"/>
                              </a:lnTo>
                              <a:lnTo>
                                <a:pt x="0" y="60"/>
                              </a:lnTo>
                              <a:lnTo>
                                <a:pt x="19" y="60"/>
                              </a:lnTo>
                              <a:lnTo>
                                <a:pt x="34" y="54"/>
                              </a:lnTo>
                              <a:lnTo>
                                <a:pt x="46" y="45"/>
                              </a:lnTo>
                              <a:lnTo>
                                <a:pt x="56" y="34"/>
                              </a:lnTo>
                              <a:lnTo>
                                <a:pt x="62" y="22"/>
                              </a:lnTo>
                              <a:lnTo>
                                <a:pt x="67" y="11"/>
                              </a:lnTo>
                              <a:lnTo>
                                <a:pt x="69" y="4"/>
                              </a:lnTo>
                              <a:lnTo>
                                <a:pt x="7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4" name="Freeform 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1" y="3819"/>
                          <a:ext cx="31" cy="30"/>
                        </a:xfrm>
                        <a:custGeom>
                          <a:avLst/>
                          <a:gdLst>
                            <a:gd name="T0" fmla="*/ 31 w 62"/>
                            <a:gd name="T1" fmla="*/ 0 h 60"/>
                            <a:gd name="T2" fmla="*/ 18 w 62"/>
                            <a:gd name="T3" fmla="*/ 2 h 60"/>
                            <a:gd name="T4" fmla="*/ 9 w 62"/>
                            <a:gd name="T5" fmla="*/ 9 h 60"/>
                            <a:gd name="T6" fmla="*/ 2 w 62"/>
                            <a:gd name="T7" fmla="*/ 19 h 60"/>
                            <a:gd name="T8" fmla="*/ 0 w 62"/>
                            <a:gd name="T9" fmla="*/ 30 h 60"/>
                            <a:gd name="T10" fmla="*/ 2 w 62"/>
                            <a:gd name="T11" fmla="*/ 42 h 60"/>
                            <a:gd name="T12" fmla="*/ 9 w 62"/>
                            <a:gd name="T13" fmla="*/ 51 h 60"/>
                            <a:gd name="T14" fmla="*/ 18 w 62"/>
                            <a:gd name="T15" fmla="*/ 58 h 60"/>
                            <a:gd name="T16" fmla="*/ 31 w 62"/>
                            <a:gd name="T17" fmla="*/ 60 h 60"/>
                            <a:gd name="T18" fmla="*/ 43 w 62"/>
                            <a:gd name="T19" fmla="*/ 58 h 60"/>
                            <a:gd name="T20" fmla="*/ 53 w 62"/>
                            <a:gd name="T21" fmla="*/ 51 h 60"/>
                            <a:gd name="T22" fmla="*/ 59 w 62"/>
                            <a:gd name="T23" fmla="*/ 42 h 60"/>
                            <a:gd name="T24" fmla="*/ 62 w 62"/>
                            <a:gd name="T25" fmla="*/ 30 h 60"/>
                            <a:gd name="T26" fmla="*/ 59 w 62"/>
                            <a:gd name="T27" fmla="*/ 19 h 60"/>
                            <a:gd name="T28" fmla="*/ 53 w 62"/>
                            <a:gd name="T29" fmla="*/ 9 h 60"/>
                            <a:gd name="T30" fmla="*/ 43 w 62"/>
                            <a:gd name="T31" fmla="*/ 2 h 60"/>
                            <a:gd name="T32" fmla="*/ 31 w 62"/>
                            <a:gd name="T33" fmla="*/ 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2" h="60">
                              <a:moveTo>
                                <a:pt x="31" y="0"/>
                              </a:moveTo>
                              <a:lnTo>
                                <a:pt x="18" y="2"/>
                              </a:lnTo>
                              <a:lnTo>
                                <a:pt x="9" y="9"/>
                              </a:lnTo>
                              <a:lnTo>
                                <a:pt x="2" y="19"/>
                              </a:lnTo>
                              <a:lnTo>
                                <a:pt x="0" y="30"/>
                              </a:lnTo>
                              <a:lnTo>
                                <a:pt x="2" y="42"/>
                              </a:lnTo>
                              <a:lnTo>
                                <a:pt x="9" y="51"/>
                              </a:lnTo>
                              <a:lnTo>
                                <a:pt x="18" y="58"/>
                              </a:lnTo>
                              <a:lnTo>
                                <a:pt x="31" y="60"/>
                              </a:lnTo>
                              <a:lnTo>
                                <a:pt x="43" y="58"/>
                              </a:lnTo>
                              <a:lnTo>
                                <a:pt x="53" y="51"/>
                              </a:lnTo>
                              <a:lnTo>
                                <a:pt x="59" y="42"/>
                              </a:lnTo>
                              <a:lnTo>
                                <a:pt x="62" y="30"/>
                              </a:lnTo>
                              <a:lnTo>
                                <a:pt x="59" y="19"/>
                              </a:lnTo>
                              <a:lnTo>
                                <a:pt x="53" y="9"/>
                              </a:lnTo>
                              <a:lnTo>
                                <a:pt x="43" y="2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5" name="Freeform 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7" y="3616"/>
                          <a:ext cx="19" cy="46"/>
                        </a:xfrm>
                        <a:custGeom>
                          <a:avLst/>
                          <a:gdLst>
                            <a:gd name="T0" fmla="*/ 16 w 38"/>
                            <a:gd name="T1" fmla="*/ 92 h 92"/>
                            <a:gd name="T2" fmla="*/ 29 w 38"/>
                            <a:gd name="T3" fmla="*/ 79 h 92"/>
                            <a:gd name="T4" fmla="*/ 37 w 38"/>
                            <a:gd name="T5" fmla="*/ 64 h 92"/>
                            <a:gd name="T6" fmla="*/ 38 w 38"/>
                            <a:gd name="T7" fmla="*/ 48 h 92"/>
                            <a:gd name="T8" fmla="*/ 37 w 38"/>
                            <a:gd name="T9" fmla="*/ 33 h 92"/>
                            <a:gd name="T10" fmla="*/ 34 w 38"/>
                            <a:gd name="T11" fmla="*/ 20 h 92"/>
                            <a:gd name="T12" fmla="*/ 29 w 38"/>
                            <a:gd name="T13" fmla="*/ 10 h 92"/>
                            <a:gd name="T14" fmla="*/ 26 w 38"/>
                            <a:gd name="T15" fmla="*/ 2 h 92"/>
                            <a:gd name="T16" fmla="*/ 24 w 38"/>
                            <a:gd name="T17" fmla="*/ 0 h 92"/>
                            <a:gd name="T18" fmla="*/ 11 w 38"/>
                            <a:gd name="T19" fmla="*/ 23 h 92"/>
                            <a:gd name="T20" fmla="*/ 3 w 38"/>
                            <a:gd name="T21" fmla="*/ 42 h 92"/>
                            <a:gd name="T22" fmla="*/ 0 w 38"/>
                            <a:gd name="T23" fmla="*/ 59 h 92"/>
                            <a:gd name="T24" fmla="*/ 3 w 38"/>
                            <a:gd name="T25" fmla="*/ 71 h 92"/>
                            <a:gd name="T26" fmla="*/ 6 w 38"/>
                            <a:gd name="T27" fmla="*/ 80 h 92"/>
                            <a:gd name="T28" fmla="*/ 11 w 38"/>
                            <a:gd name="T29" fmla="*/ 87 h 92"/>
                            <a:gd name="T30" fmla="*/ 15 w 38"/>
                            <a:gd name="T31" fmla="*/ 91 h 92"/>
                            <a:gd name="T32" fmla="*/ 16 w 38"/>
                            <a:gd name="T33" fmla="*/ 92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16" y="92"/>
                              </a:moveTo>
                              <a:lnTo>
                                <a:pt x="29" y="79"/>
                              </a:lnTo>
                              <a:lnTo>
                                <a:pt x="37" y="64"/>
                              </a:lnTo>
                              <a:lnTo>
                                <a:pt x="38" y="48"/>
                              </a:lnTo>
                              <a:lnTo>
                                <a:pt x="37" y="33"/>
                              </a:lnTo>
                              <a:lnTo>
                                <a:pt x="34" y="20"/>
                              </a:lnTo>
                              <a:lnTo>
                                <a:pt x="29" y="10"/>
                              </a:lnTo>
                              <a:lnTo>
                                <a:pt x="26" y="2"/>
                              </a:lnTo>
                              <a:lnTo>
                                <a:pt x="24" y="0"/>
                              </a:lnTo>
                              <a:lnTo>
                                <a:pt x="11" y="23"/>
                              </a:lnTo>
                              <a:lnTo>
                                <a:pt x="3" y="42"/>
                              </a:lnTo>
                              <a:lnTo>
                                <a:pt x="0" y="59"/>
                              </a:lnTo>
                              <a:lnTo>
                                <a:pt x="3" y="71"/>
                              </a:lnTo>
                              <a:lnTo>
                                <a:pt x="6" y="80"/>
                              </a:lnTo>
                              <a:lnTo>
                                <a:pt x="11" y="87"/>
                              </a:lnTo>
                              <a:lnTo>
                                <a:pt x="15" y="91"/>
                              </a:lnTo>
                              <a:lnTo>
                                <a:pt x="16" y="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6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1" y="3699"/>
                          <a:ext cx="20" cy="46"/>
                        </a:xfrm>
                        <a:custGeom>
                          <a:avLst/>
                          <a:gdLst>
                            <a:gd name="T0" fmla="*/ 23 w 39"/>
                            <a:gd name="T1" fmla="*/ 0 h 92"/>
                            <a:gd name="T2" fmla="*/ 9 w 39"/>
                            <a:gd name="T3" fmla="*/ 12 h 92"/>
                            <a:gd name="T4" fmla="*/ 2 w 39"/>
                            <a:gd name="T5" fmla="*/ 27 h 92"/>
                            <a:gd name="T6" fmla="*/ 0 w 39"/>
                            <a:gd name="T7" fmla="*/ 42 h 92"/>
                            <a:gd name="T8" fmla="*/ 2 w 39"/>
                            <a:gd name="T9" fmla="*/ 57 h 92"/>
                            <a:gd name="T10" fmla="*/ 5 w 39"/>
                            <a:gd name="T11" fmla="*/ 71 h 92"/>
                            <a:gd name="T12" fmla="*/ 9 w 39"/>
                            <a:gd name="T13" fmla="*/ 81 h 92"/>
                            <a:gd name="T14" fmla="*/ 14 w 39"/>
                            <a:gd name="T15" fmla="*/ 89 h 92"/>
                            <a:gd name="T16" fmla="*/ 15 w 39"/>
                            <a:gd name="T17" fmla="*/ 92 h 92"/>
                            <a:gd name="T18" fmla="*/ 29 w 39"/>
                            <a:gd name="T19" fmla="*/ 69 h 92"/>
                            <a:gd name="T20" fmla="*/ 37 w 39"/>
                            <a:gd name="T21" fmla="*/ 49 h 92"/>
                            <a:gd name="T22" fmla="*/ 39 w 39"/>
                            <a:gd name="T23" fmla="*/ 33 h 92"/>
                            <a:gd name="T24" fmla="*/ 37 w 39"/>
                            <a:gd name="T25" fmla="*/ 20 h 92"/>
                            <a:gd name="T26" fmla="*/ 33 w 39"/>
                            <a:gd name="T27" fmla="*/ 11 h 92"/>
                            <a:gd name="T28" fmla="*/ 29 w 39"/>
                            <a:gd name="T29" fmla="*/ 4 h 92"/>
                            <a:gd name="T30" fmla="*/ 24 w 39"/>
                            <a:gd name="T31" fmla="*/ 1 h 92"/>
                            <a:gd name="T32" fmla="*/ 23 w 39"/>
                            <a:gd name="T33" fmla="*/ 0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9" h="92">
                              <a:moveTo>
                                <a:pt x="23" y="0"/>
                              </a:moveTo>
                              <a:lnTo>
                                <a:pt x="9" y="12"/>
                              </a:lnTo>
                              <a:lnTo>
                                <a:pt x="2" y="27"/>
                              </a:lnTo>
                              <a:lnTo>
                                <a:pt x="0" y="42"/>
                              </a:lnTo>
                              <a:lnTo>
                                <a:pt x="2" y="57"/>
                              </a:lnTo>
                              <a:lnTo>
                                <a:pt x="5" y="71"/>
                              </a:lnTo>
                              <a:lnTo>
                                <a:pt x="9" y="81"/>
                              </a:lnTo>
                              <a:lnTo>
                                <a:pt x="14" y="89"/>
                              </a:lnTo>
                              <a:lnTo>
                                <a:pt x="15" y="92"/>
                              </a:lnTo>
                              <a:lnTo>
                                <a:pt x="29" y="69"/>
                              </a:lnTo>
                              <a:lnTo>
                                <a:pt x="37" y="49"/>
                              </a:lnTo>
                              <a:lnTo>
                                <a:pt x="39" y="33"/>
                              </a:lnTo>
                              <a:lnTo>
                                <a:pt x="37" y="20"/>
                              </a:lnTo>
                              <a:lnTo>
                                <a:pt x="33" y="11"/>
                              </a:lnTo>
                              <a:lnTo>
                                <a:pt x="29" y="4"/>
                              </a:lnTo>
                              <a:lnTo>
                                <a:pt x="24" y="1"/>
                              </a:lnTo>
                              <a:lnTo>
                                <a:pt x="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7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89" y="3668"/>
                          <a:ext cx="46" cy="19"/>
                        </a:xfrm>
                        <a:custGeom>
                          <a:avLst/>
                          <a:gdLst>
                            <a:gd name="T0" fmla="*/ 92 w 92"/>
                            <a:gd name="T1" fmla="*/ 23 h 39"/>
                            <a:gd name="T2" fmla="*/ 79 w 92"/>
                            <a:gd name="T3" fmla="*/ 10 h 39"/>
                            <a:gd name="T4" fmla="*/ 64 w 92"/>
                            <a:gd name="T5" fmla="*/ 3 h 39"/>
                            <a:gd name="T6" fmla="*/ 49 w 92"/>
                            <a:gd name="T7" fmla="*/ 0 h 39"/>
                            <a:gd name="T8" fmla="*/ 34 w 92"/>
                            <a:gd name="T9" fmla="*/ 1 h 39"/>
                            <a:gd name="T10" fmla="*/ 21 w 92"/>
                            <a:gd name="T11" fmla="*/ 6 h 39"/>
                            <a:gd name="T12" fmla="*/ 10 w 92"/>
                            <a:gd name="T13" fmla="*/ 10 h 39"/>
                            <a:gd name="T14" fmla="*/ 2 w 92"/>
                            <a:gd name="T15" fmla="*/ 14 h 39"/>
                            <a:gd name="T16" fmla="*/ 0 w 92"/>
                            <a:gd name="T17" fmla="*/ 15 h 39"/>
                            <a:gd name="T18" fmla="*/ 23 w 92"/>
                            <a:gd name="T19" fmla="*/ 29 h 39"/>
                            <a:gd name="T20" fmla="*/ 43 w 92"/>
                            <a:gd name="T21" fmla="*/ 37 h 39"/>
                            <a:gd name="T22" fmla="*/ 59 w 92"/>
                            <a:gd name="T23" fmla="*/ 39 h 39"/>
                            <a:gd name="T24" fmla="*/ 71 w 92"/>
                            <a:gd name="T25" fmla="*/ 37 h 39"/>
                            <a:gd name="T26" fmla="*/ 81 w 92"/>
                            <a:gd name="T27" fmla="*/ 34 h 39"/>
                            <a:gd name="T28" fmla="*/ 87 w 92"/>
                            <a:gd name="T29" fmla="*/ 29 h 39"/>
                            <a:gd name="T30" fmla="*/ 91 w 92"/>
                            <a:gd name="T31" fmla="*/ 24 h 39"/>
                            <a:gd name="T32" fmla="*/ 92 w 92"/>
                            <a:gd name="T33" fmla="*/ 23 h 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9">
                              <a:moveTo>
                                <a:pt x="92" y="23"/>
                              </a:moveTo>
                              <a:lnTo>
                                <a:pt x="79" y="10"/>
                              </a:lnTo>
                              <a:lnTo>
                                <a:pt x="64" y="3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1" y="6"/>
                              </a:lnTo>
                              <a:lnTo>
                                <a:pt x="10" y="10"/>
                              </a:lnTo>
                              <a:lnTo>
                                <a:pt x="2" y="14"/>
                              </a:lnTo>
                              <a:lnTo>
                                <a:pt x="0" y="15"/>
                              </a:lnTo>
                              <a:lnTo>
                                <a:pt x="23" y="29"/>
                              </a:lnTo>
                              <a:lnTo>
                                <a:pt x="43" y="37"/>
                              </a:lnTo>
                              <a:lnTo>
                                <a:pt x="59" y="39"/>
                              </a:lnTo>
                              <a:lnTo>
                                <a:pt x="71" y="37"/>
                              </a:lnTo>
                              <a:lnTo>
                                <a:pt x="81" y="34"/>
                              </a:lnTo>
                              <a:lnTo>
                                <a:pt x="87" y="29"/>
                              </a:lnTo>
                              <a:lnTo>
                                <a:pt x="91" y="24"/>
                              </a:lnTo>
                              <a:lnTo>
                                <a:pt x="92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8" name="Freeform 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72" y="3673"/>
                          <a:ext cx="46" cy="19"/>
                        </a:xfrm>
                        <a:custGeom>
                          <a:avLst/>
                          <a:gdLst>
                            <a:gd name="T0" fmla="*/ 0 w 92"/>
                            <a:gd name="T1" fmla="*/ 16 h 38"/>
                            <a:gd name="T2" fmla="*/ 12 w 92"/>
                            <a:gd name="T3" fmla="*/ 29 h 38"/>
                            <a:gd name="T4" fmla="*/ 27 w 92"/>
                            <a:gd name="T5" fmla="*/ 37 h 38"/>
                            <a:gd name="T6" fmla="*/ 42 w 92"/>
                            <a:gd name="T7" fmla="*/ 38 h 38"/>
                            <a:gd name="T8" fmla="*/ 57 w 92"/>
                            <a:gd name="T9" fmla="*/ 37 h 38"/>
                            <a:gd name="T10" fmla="*/ 71 w 92"/>
                            <a:gd name="T11" fmla="*/ 33 h 38"/>
                            <a:gd name="T12" fmla="*/ 82 w 92"/>
                            <a:gd name="T13" fmla="*/ 29 h 38"/>
                            <a:gd name="T14" fmla="*/ 90 w 92"/>
                            <a:gd name="T15" fmla="*/ 25 h 38"/>
                            <a:gd name="T16" fmla="*/ 92 w 92"/>
                            <a:gd name="T17" fmla="*/ 24 h 38"/>
                            <a:gd name="T18" fmla="*/ 69 w 92"/>
                            <a:gd name="T19" fmla="*/ 10 h 38"/>
                            <a:gd name="T20" fmla="*/ 49 w 92"/>
                            <a:gd name="T21" fmla="*/ 2 h 38"/>
                            <a:gd name="T22" fmla="*/ 33 w 92"/>
                            <a:gd name="T23" fmla="*/ 0 h 38"/>
                            <a:gd name="T24" fmla="*/ 20 w 92"/>
                            <a:gd name="T25" fmla="*/ 2 h 38"/>
                            <a:gd name="T26" fmla="*/ 11 w 92"/>
                            <a:gd name="T27" fmla="*/ 6 h 38"/>
                            <a:gd name="T28" fmla="*/ 4 w 92"/>
                            <a:gd name="T29" fmla="*/ 10 h 38"/>
                            <a:gd name="T30" fmla="*/ 1 w 92"/>
                            <a:gd name="T31" fmla="*/ 15 h 38"/>
                            <a:gd name="T32" fmla="*/ 0 w 92"/>
                            <a:gd name="T33" fmla="*/ 16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6"/>
                              </a:moveTo>
                              <a:lnTo>
                                <a:pt x="12" y="29"/>
                              </a:lnTo>
                              <a:lnTo>
                                <a:pt x="27" y="37"/>
                              </a:lnTo>
                              <a:lnTo>
                                <a:pt x="42" y="38"/>
                              </a:lnTo>
                              <a:lnTo>
                                <a:pt x="57" y="37"/>
                              </a:lnTo>
                              <a:lnTo>
                                <a:pt x="71" y="33"/>
                              </a:lnTo>
                              <a:lnTo>
                                <a:pt x="82" y="29"/>
                              </a:lnTo>
                              <a:lnTo>
                                <a:pt x="90" y="25"/>
                              </a:lnTo>
                              <a:lnTo>
                                <a:pt x="92" y="24"/>
                              </a:lnTo>
                              <a:lnTo>
                                <a:pt x="69" y="10"/>
                              </a:lnTo>
                              <a:lnTo>
                                <a:pt x="49" y="2"/>
                              </a:lnTo>
                              <a:lnTo>
                                <a:pt x="33" y="0"/>
                              </a:lnTo>
                              <a:lnTo>
                                <a:pt x="20" y="2"/>
                              </a:lnTo>
                              <a:lnTo>
                                <a:pt x="11" y="6"/>
                              </a:lnTo>
                              <a:lnTo>
                                <a:pt x="4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9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12" y="3631"/>
                          <a:ext cx="29" cy="35"/>
                        </a:xfrm>
                        <a:custGeom>
                          <a:avLst/>
                          <a:gdLst>
                            <a:gd name="T0" fmla="*/ 0 w 59"/>
                            <a:gd name="T1" fmla="*/ 0 h 70"/>
                            <a:gd name="T2" fmla="*/ 6 w 59"/>
                            <a:gd name="T3" fmla="*/ 26 h 70"/>
                            <a:gd name="T4" fmla="*/ 15 w 59"/>
                            <a:gd name="T5" fmla="*/ 45 h 70"/>
                            <a:gd name="T6" fmla="*/ 24 w 59"/>
                            <a:gd name="T7" fmla="*/ 57 h 70"/>
                            <a:gd name="T8" fmla="*/ 35 w 59"/>
                            <a:gd name="T9" fmla="*/ 65 h 70"/>
                            <a:gd name="T10" fmla="*/ 44 w 59"/>
                            <a:gd name="T11" fmla="*/ 69 h 70"/>
                            <a:gd name="T12" fmla="*/ 52 w 59"/>
                            <a:gd name="T13" fmla="*/ 70 h 70"/>
                            <a:gd name="T14" fmla="*/ 56 w 59"/>
                            <a:gd name="T15" fmla="*/ 70 h 70"/>
                            <a:gd name="T16" fmla="*/ 59 w 59"/>
                            <a:gd name="T17" fmla="*/ 70 h 70"/>
                            <a:gd name="T18" fmla="*/ 59 w 59"/>
                            <a:gd name="T19" fmla="*/ 52 h 70"/>
                            <a:gd name="T20" fmla="*/ 54 w 59"/>
                            <a:gd name="T21" fmla="*/ 37 h 70"/>
                            <a:gd name="T22" fmla="*/ 45 w 59"/>
                            <a:gd name="T23" fmla="*/ 24 h 70"/>
                            <a:gd name="T24" fmla="*/ 33 w 59"/>
                            <a:gd name="T25" fmla="*/ 15 h 70"/>
                            <a:gd name="T26" fmla="*/ 22 w 59"/>
                            <a:gd name="T27" fmla="*/ 8 h 70"/>
                            <a:gd name="T28" fmla="*/ 10 w 59"/>
                            <a:gd name="T29" fmla="*/ 3 h 70"/>
                            <a:gd name="T30" fmla="*/ 3 w 59"/>
                            <a:gd name="T31" fmla="*/ 1 h 70"/>
                            <a:gd name="T32" fmla="*/ 0 w 59"/>
                            <a:gd name="T33" fmla="*/ 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0" y="0"/>
                              </a:moveTo>
                              <a:lnTo>
                                <a:pt x="6" y="26"/>
                              </a:lnTo>
                              <a:lnTo>
                                <a:pt x="15" y="45"/>
                              </a:lnTo>
                              <a:lnTo>
                                <a:pt x="24" y="57"/>
                              </a:lnTo>
                              <a:lnTo>
                                <a:pt x="35" y="65"/>
                              </a:lnTo>
                              <a:lnTo>
                                <a:pt x="44" y="69"/>
                              </a:lnTo>
                              <a:lnTo>
                                <a:pt x="52" y="70"/>
                              </a:lnTo>
                              <a:lnTo>
                                <a:pt x="56" y="70"/>
                              </a:lnTo>
                              <a:lnTo>
                                <a:pt x="59" y="70"/>
                              </a:lnTo>
                              <a:lnTo>
                                <a:pt x="59" y="52"/>
                              </a:lnTo>
                              <a:lnTo>
                                <a:pt x="54" y="37"/>
                              </a:lnTo>
                              <a:lnTo>
                                <a:pt x="45" y="24"/>
                              </a:lnTo>
                              <a:lnTo>
                                <a:pt x="33" y="15"/>
                              </a:lnTo>
                              <a:lnTo>
                                <a:pt x="22" y="8"/>
                              </a:lnTo>
                              <a:lnTo>
                                <a:pt x="10" y="3"/>
                              </a:lnTo>
                              <a:lnTo>
                                <a:pt x="3" y="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0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66" y="3694"/>
                          <a:ext cx="29" cy="35"/>
                        </a:xfrm>
                        <a:custGeom>
                          <a:avLst/>
                          <a:gdLst>
                            <a:gd name="T0" fmla="*/ 59 w 59"/>
                            <a:gd name="T1" fmla="*/ 71 h 71"/>
                            <a:gd name="T2" fmla="*/ 53 w 59"/>
                            <a:gd name="T3" fmla="*/ 44 h 71"/>
                            <a:gd name="T4" fmla="*/ 44 w 59"/>
                            <a:gd name="T5" fmla="*/ 26 h 71"/>
                            <a:gd name="T6" fmla="*/ 35 w 59"/>
                            <a:gd name="T7" fmla="*/ 13 h 71"/>
                            <a:gd name="T8" fmla="*/ 24 w 59"/>
                            <a:gd name="T9" fmla="*/ 5 h 71"/>
                            <a:gd name="T10" fmla="*/ 15 w 59"/>
                            <a:gd name="T11" fmla="*/ 1 h 71"/>
                            <a:gd name="T12" fmla="*/ 7 w 59"/>
                            <a:gd name="T13" fmla="*/ 0 h 71"/>
                            <a:gd name="T14" fmla="*/ 3 w 59"/>
                            <a:gd name="T15" fmla="*/ 0 h 71"/>
                            <a:gd name="T16" fmla="*/ 0 w 59"/>
                            <a:gd name="T17" fmla="*/ 0 h 71"/>
                            <a:gd name="T18" fmla="*/ 0 w 59"/>
                            <a:gd name="T19" fmla="*/ 19 h 71"/>
                            <a:gd name="T20" fmla="*/ 5 w 59"/>
                            <a:gd name="T21" fmla="*/ 34 h 71"/>
                            <a:gd name="T22" fmla="*/ 14 w 59"/>
                            <a:gd name="T23" fmla="*/ 46 h 71"/>
                            <a:gd name="T24" fmla="*/ 26 w 59"/>
                            <a:gd name="T25" fmla="*/ 56 h 71"/>
                            <a:gd name="T26" fmla="*/ 37 w 59"/>
                            <a:gd name="T27" fmla="*/ 63 h 71"/>
                            <a:gd name="T28" fmla="*/ 49 w 59"/>
                            <a:gd name="T29" fmla="*/ 67 h 71"/>
                            <a:gd name="T30" fmla="*/ 56 w 59"/>
                            <a:gd name="T31" fmla="*/ 69 h 71"/>
                            <a:gd name="T32" fmla="*/ 59 w 59"/>
                            <a:gd name="T33" fmla="*/ 71 h 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59" h="71">
                              <a:moveTo>
                                <a:pt x="59" y="71"/>
                              </a:moveTo>
                              <a:lnTo>
                                <a:pt x="53" y="44"/>
                              </a:lnTo>
                              <a:lnTo>
                                <a:pt x="44" y="26"/>
                              </a:lnTo>
                              <a:lnTo>
                                <a:pt x="35" y="13"/>
                              </a:lnTo>
                              <a:lnTo>
                                <a:pt x="24" y="5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lnTo>
                                <a:pt x="0" y="19"/>
                              </a:lnTo>
                              <a:lnTo>
                                <a:pt x="5" y="34"/>
                              </a:lnTo>
                              <a:lnTo>
                                <a:pt x="14" y="46"/>
                              </a:lnTo>
                              <a:lnTo>
                                <a:pt x="26" y="56"/>
                              </a:lnTo>
                              <a:lnTo>
                                <a:pt x="37" y="63"/>
                              </a:lnTo>
                              <a:lnTo>
                                <a:pt x="49" y="67"/>
                              </a:lnTo>
                              <a:lnTo>
                                <a:pt x="56" y="69"/>
                              </a:lnTo>
                              <a:lnTo>
                                <a:pt x="59" y="7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1" name="Freeform 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04" y="3692"/>
                          <a:ext cx="35" cy="30"/>
                        </a:xfrm>
                        <a:custGeom>
                          <a:avLst/>
                          <a:gdLst>
                            <a:gd name="T0" fmla="*/ 0 w 70"/>
                            <a:gd name="T1" fmla="*/ 59 h 59"/>
                            <a:gd name="T2" fmla="*/ 26 w 70"/>
                            <a:gd name="T3" fmla="*/ 53 h 59"/>
                            <a:gd name="T4" fmla="*/ 45 w 70"/>
                            <a:gd name="T5" fmla="*/ 44 h 59"/>
                            <a:gd name="T6" fmla="*/ 59 w 70"/>
                            <a:gd name="T7" fmla="*/ 34 h 59"/>
                            <a:gd name="T8" fmla="*/ 66 w 70"/>
                            <a:gd name="T9" fmla="*/ 24 h 59"/>
                            <a:gd name="T10" fmla="*/ 69 w 70"/>
                            <a:gd name="T11" fmla="*/ 15 h 59"/>
                            <a:gd name="T12" fmla="*/ 70 w 70"/>
                            <a:gd name="T13" fmla="*/ 7 h 59"/>
                            <a:gd name="T14" fmla="*/ 70 w 70"/>
                            <a:gd name="T15" fmla="*/ 2 h 59"/>
                            <a:gd name="T16" fmla="*/ 70 w 70"/>
                            <a:gd name="T17" fmla="*/ 0 h 59"/>
                            <a:gd name="T18" fmla="*/ 52 w 70"/>
                            <a:gd name="T19" fmla="*/ 0 h 59"/>
                            <a:gd name="T20" fmla="*/ 37 w 70"/>
                            <a:gd name="T21" fmla="*/ 4 h 59"/>
                            <a:gd name="T22" fmla="*/ 24 w 70"/>
                            <a:gd name="T23" fmla="*/ 14 h 59"/>
                            <a:gd name="T24" fmla="*/ 15 w 70"/>
                            <a:gd name="T25" fmla="*/ 25 h 59"/>
                            <a:gd name="T26" fmla="*/ 8 w 70"/>
                            <a:gd name="T27" fmla="*/ 37 h 59"/>
                            <a:gd name="T28" fmla="*/ 3 w 70"/>
                            <a:gd name="T29" fmla="*/ 48 h 59"/>
                            <a:gd name="T30" fmla="*/ 1 w 70"/>
                            <a:gd name="T31" fmla="*/ 55 h 59"/>
                            <a:gd name="T32" fmla="*/ 0 w 70"/>
                            <a:gd name="T33" fmla="*/ 59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0" y="59"/>
                              </a:moveTo>
                              <a:lnTo>
                                <a:pt x="26" y="53"/>
                              </a:lnTo>
                              <a:lnTo>
                                <a:pt x="45" y="44"/>
                              </a:lnTo>
                              <a:lnTo>
                                <a:pt x="59" y="34"/>
                              </a:lnTo>
                              <a:lnTo>
                                <a:pt x="66" y="24"/>
                              </a:lnTo>
                              <a:lnTo>
                                <a:pt x="69" y="15"/>
                              </a:lnTo>
                              <a:lnTo>
                                <a:pt x="70" y="7"/>
                              </a:lnTo>
                              <a:lnTo>
                                <a:pt x="70" y="2"/>
                              </a:lnTo>
                              <a:lnTo>
                                <a:pt x="70" y="0"/>
                              </a:lnTo>
                              <a:lnTo>
                                <a:pt x="52" y="0"/>
                              </a:lnTo>
                              <a:lnTo>
                                <a:pt x="37" y="4"/>
                              </a:lnTo>
                              <a:lnTo>
                                <a:pt x="24" y="14"/>
                              </a:lnTo>
                              <a:lnTo>
                                <a:pt x="15" y="25"/>
                              </a:lnTo>
                              <a:lnTo>
                                <a:pt x="8" y="37"/>
                              </a:lnTo>
                              <a:lnTo>
                                <a:pt x="3" y="48"/>
                              </a:lnTo>
                              <a:lnTo>
                                <a:pt x="1" y="55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2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67" y="3639"/>
                          <a:ext cx="35" cy="29"/>
                        </a:xfrm>
                        <a:custGeom>
                          <a:avLst/>
                          <a:gdLst>
                            <a:gd name="T0" fmla="*/ 0 w 70"/>
                            <a:gd name="T1" fmla="*/ 58 h 58"/>
                            <a:gd name="T2" fmla="*/ 18 w 70"/>
                            <a:gd name="T3" fmla="*/ 58 h 58"/>
                            <a:gd name="T4" fmla="*/ 33 w 70"/>
                            <a:gd name="T5" fmla="*/ 54 h 58"/>
                            <a:gd name="T6" fmla="*/ 46 w 70"/>
                            <a:gd name="T7" fmla="*/ 45 h 58"/>
                            <a:gd name="T8" fmla="*/ 55 w 70"/>
                            <a:gd name="T9" fmla="*/ 33 h 58"/>
                            <a:gd name="T10" fmla="*/ 62 w 70"/>
                            <a:gd name="T11" fmla="*/ 22 h 58"/>
                            <a:gd name="T12" fmla="*/ 66 w 70"/>
                            <a:gd name="T13" fmla="*/ 10 h 58"/>
                            <a:gd name="T14" fmla="*/ 69 w 70"/>
                            <a:gd name="T15" fmla="*/ 3 h 58"/>
                            <a:gd name="T16" fmla="*/ 70 w 70"/>
                            <a:gd name="T17" fmla="*/ 0 h 58"/>
                            <a:gd name="T18" fmla="*/ 43 w 70"/>
                            <a:gd name="T19" fmla="*/ 5 h 58"/>
                            <a:gd name="T20" fmla="*/ 25 w 70"/>
                            <a:gd name="T21" fmla="*/ 15 h 58"/>
                            <a:gd name="T22" fmla="*/ 11 w 70"/>
                            <a:gd name="T23" fmla="*/ 24 h 58"/>
                            <a:gd name="T24" fmla="*/ 4 w 70"/>
                            <a:gd name="T25" fmla="*/ 34 h 58"/>
                            <a:gd name="T26" fmla="*/ 1 w 70"/>
                            <a:gd name="T27" fmla="*/ 43 h 58"/>
                            <a:gd name="T28" fmla="*/ 0 w 70"/>
                            <a:gd name="T29" fmla="*/ 52 h 58"/>
                            <a:gd name="T30" fmla="*/ 0 w 70"/>
                            <a:gd name="T31" fmla="*/ 56 h 58"/>
                            <a:gd name="T32" fmla="*/ 0 w 70"/>
                            <a:gd name="T33" fmla="*/ 58 h 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0" h="58">
                              <a:moveTo>
                                <a:pt x="0" y="58"/>
                              </a:moveTo>
                              <a:lnTo>
                                <a:pt x="18" y="58"/>
                              </a:lnTo>
                              <a:lnTo>
                                <a:pt x="33" y="54"/>
                              </a:lnTo>
                              <a:lnTo>
                                <a:pt x="46" y="45"/>
                              </a:lnTo>
                              <a:lnTo>
                                <a:pt x="55" y="33"/>
                              </a:lnTo>
                              <a:lnTo>
                                <a:pt x="62" y="22"/>
                              </a:lnTo>
                              <a:lnTo>
                                <a:pt x="66" y="10"/>
                              </a:lnTo>
                              <a:lnTo>
                                <a:pt x="69" y="3"/>
                              </a:lnTo>
                              <a:lnTo>
                                <a:pt x="70" y="0"/>
                              </a:lnTo>
                              <a:lnTo>
                                <a:pt x="43" y="5"/>
                              </a:lnTo>
                              <a:lnTo>
                                <a:pt x="25" y="15"/>
                              </a:lnTo>
                              <a:lnTo>
                                <a:pt x="11" y="24"/>
                              </a:lnTo>
                              <a:lnTo>
                                <a:pt x="4" y="34"/>
                              </a:lnTo>
                              <a:lnTo>
                                <a:pt x="1" y="43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0" y="5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3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7" y="3665"/>
                          <a:ext cx="32" cy="29"/>
                        </a:xfrm>
                        <a:custGeom>
                          <a:avLst/>
                          <a:gdLst>
                            <a:gd name="T0" fmla="*/ 32 w 63"/>
                            <a:gd name="T1" fmla="*/ 58 h 58"/>
                            <a:gd name="T2" fmla="*/ 45 w 63"/>
                            <a:gd name="T3" fmla="*/ 56 h 58"/>
                            <a:gd name="T4" fmla="*/ 54 w 63"/>
                            <a:gd name="T5" fmla="*/ 50 h 58"/>
                            <a:gd name="T6" fmla="*/ 61 w 63"/>
                            <a:gd name="T7" fmla="*/ 40 h 58"/>
                            <a:gd name="T8" fmla="*/ 63 w 63"/>
                            <a:gd name="T9" fmla="*/ 28 h 58"/>
                            <a:gd name="T10" fmla="*/ 61 w 63"/>
                            <a:gd name="T11" fmla="*/ 17 h 58"/>
                            <a:gd name="T12" fmla="*/ 54 w 63"/>
                            <a:gd name="T13" fmla="*/ 8 h 58"/>
                            <a:gd name="T14" fmla="*/ 45 w 63"/>
                            <a:gd name="T15" fmla="*/ 2 h 58"/>
                            <a:gd name="T16" fmla="*/ 32 w 63"/>
                            <a:gd name="T17" fmla="*/ 0 h 58"/>
                            <a:gd name="T18" fmla="*/ 19 w 63"/>
                            <a:gd name="T19" fmla="*/ 2 h 58"/>
                            <a:gd name="T20" fmla="*/ 9 w 63"/>
                            <a:gd name="T21" fmla="*/ 8 h 58"/>
                            <a:gd name="T22" fmla="*/ 2 w 63"/>
                            <a:gd name="T23" fmla="*/ 17 h 58"/>
                            <a:gd name="T24" fmla="*/ 0 w 63"/>
                            <a:gd name="T25" fmla="*/ 28 h 58"/>
                            <a:gd name="T26" fmla="*/ 2 w 63"/>
                            <a:gd name="T27" fmla="*/ 40 h 58"/>
                            <a:gd name="T28" fmla="*/ 9 w 63"/>
                            <a:gd name="T29" fmla="*/ 50 h 58"/>
                            <a:gd name="T30" fmla="*/ 19 w 63"/>
                            <a:gd name="T31" fmla="*/ 56 h 58"/>
                            <a:gd name="T32" fmla="*/ 32 w 63"/>
                            <a:gd name="T33" fmla="*/ 58 h 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3" h="58">
                              <a:moveTo>
                                <a:pt x="32" y="58"/>
                              </a:moveTo>
                              <a:lnTo>
                                <a:pt x="45" y="56"/>
                              </a:lnTo>
                              <a:lnTo>
                                <a:pt x="54" y="50"/>
                              </a:lnTo>
                              <a:lnTo>
                                <a:pt x="61" y="40"/>
                              </a:lnTo>
                              <a:lnTo>
                                <a:pt x="63" y="28"/>
                              </a:lnTo>
                              <a:lnTo>
                                <a:pt x="61" y="17"/>
                              </a:lnTo>
                              <a:lnTo>
                                <a:pt x="54" y="8"/>
                              </a:lnTo>
                              <a:lnTo>
                                <a:pt x="45" y="2"/>
                              </a:lnTo>
                              <a:lnTo>
                                <a:pt x="32" y="0"/>
                              </a:lnTo>
                              <a:lnTo>
                                <a:pt x="19" y="2"/>
                              </a:lnTo>
                              <a:lnTo>
                                <a:pt x="9" y="8"/>
                              </a:lnTo>
                              <a:lnTo>
                                <a:pt x="2" y="17"/>
                              </a:lnTo>
                              <a:lnTo>
                                <a:pt x="0" y="28"/>
                              </a:lnTo>
                              <a:lnTo>
                                <a:pt x="2" y="40"/>
                              </a:lnTo>
                              <a:lnTo>
                                <a:pt x="9" y="50"/>
                              </a:lnTo>
                              <a:lnTo>
                                <a:pt x="19" y="56"/>
                              </a:lnTo>
                              <a:lnTo>
                                <a:pt x="32" y="5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4" name="Freeform 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47" y="3944"/>
                          <a:ext cx="14" cy="15"/>
                        </a:xfrm>
                        <a:custGeom>
                          <a:avLst/>
                          <a:gdLst>
                            <a:gd name="T0" fmla="*/ 22 w 29"/>
                            <a:gd name="T1" fmla="*/ 0 h 30"/>
                            <a:gd name="T2" fmla="*/ 14 w 29"/>
                            <a:gd name="T3" fmla="*/ 7 h 30"/>
                            <a:gd name="T4" fmla="*/ 8 w 29"/>
                            <a:gd name="T5" fmla="*/ 14 h 30"/>
                            <a:gd name="T6" fmla="*/ 3 w 29"/>
                            <a:gd name="T7" fmla="*/ 22 h 30"/>
                            <a:gd name="T8" fmla="*/ 0 w 29"/>
                            <a:gd name="T9" fmla="*/ 30 h 30"/>
                            <a:gd name="T10" fmla="*/ 8 w 29"/>
                            <a:gd name="T11" fmla="*/ 24 h 30"/>
                            <a:gd name="T12" fmla="*/ 15 w 29"/>
                            <a:gd name="T13" fmla="*/ 19 h 30"/>
                            <a:gd name="T14" fmla="*/ 22 w 29"/>
                            <a:gd name="T15" fmla="*/ 14 h 30"/>
                            <a:gd name="T16" fmla="*/ 29 w 29"/>
                            <a:gd name="T17" fmla="*/ 8 h 30"/>
                            <a:gd name="T18" fmla="*/ 27 w 29"/>
                            <a:gd name="T19" fmla="*/ 5 h 30"/>
                            <a:gd name="T20" fmla="*/ 24 w 29"/>
                            <a:gd name="T21" fmla="*/ 2 h 30"/>
                            <a:gd name="T22" fmla="*/ 23 w 29"/>
                            <a:gd name="T23" fmla="*/ 0 h 30"/>
                            <a:gd name="T24" fmla="*/ 22 w 29"/>
                            <a:gd name="T25" fmla="*/ 0 h 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29" h="30">
                              <a:moveTo>
                                <a:pt x="22" y="0"/>
                              </a:moveTo>
                              <a:lnTo>
                                <a:pt x="14" y="7"/>
                              </a:lnTo>
                              <a:lnTo>
                                <a:pt x="8" y="14"/>
                              </a:lnTo>
                              <a:lnTo>
                                <a:pt x="3" y="22"/>
                              </a:lnTo>
                              <a:lnTo>
                                <a:pt x="0" y="30"/>
                              </a:lnTo>
                              <a:lnTo>
                                <a:pt x="8" y="24"/>
                              </a:lnTo>
                              <a:lnTo>
                                <a:pt x="15" y="19"/>
                              </a:lnTo>
                              <a:lnTo>
                                <a:pt x="22" y="14"/>
                              </a:lnTo>
                              <a:lnTo>
                                <a:pt x="29" y="8"/>
                              </a:lnTo>
                              <a:lnTo>
                                <a:pt x="27" y="5"/>
                              </a:lnTo>
                              <a:lnTo>
                                <a:pt x="24" y="2"/>
                              </a:lnTo>
                              <a:lnTo>
                                <a:pt x="23" y="0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5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94" y="3912"/>
                          <a:ext cx="46" cy="19"/>
                        </a:xfrm>
                        <a:custGeom>
                          <a:avLst/>
                          <a:gdLst>
                            <a:gd name="T0" fmla="*/ 92 w 92"/>
                            <a:gd name="T1" fmla="*/ 22 h 38"/>
                            <a:gd name="T2" fmla="*/ 80 w 92"/>
                            <a:gd name="T3" fmla="*/ 9 h 38"/>
                            <a:gd name="T4" fmla="*/ 65 w 92"/>
                            <a:gd name="T5" fmla="*/ 1 h 38"/>
                            <a:gd name="T6" fmla="*/ 50 w 92"/>
                            <a:gd name="T7" fmla="*/ 0 h 38"/>
                            <a:gd name="T8" fmla="*/ 35 w 92"/>
                            <a:gd name="T9" fmla="*/ 1 h 38"/>
                            <a:gd name="T10" fmla="*/ 21 w 92"/>
                            <a:gd name="T11" fmla="*/ 5 h 38"/>
                            <a:gd name="T12" fmla="*/ 10 w 92"/>
                            <a:gd name="T13" fmla="*/ 9 h 38"/>
                            <a:gd name="T14" fmla="*/ 2 w 92"/>
                            <a:gd name="T15" fmla="*/ 13 h 38"/>
                            <a:gd name="T16" fmla="*/ 0 w 92"/>
                            <a:gd name="T17" fmla="*/ 14 h 38"/>
                            <a:gd name="T18" fmla="*/ 23 w 92"/>
                            <a:gd name="T19" fmla="*/ 28 h 38"/>
                            <a:gd name="T20" fmla="*/ 43 w 92"/>
                            <a:gd name="T21" fmla="*/ 36 h 38"/>
                            <a:gd name="T22" fmla="*/ 59 w 92"/>
                            <a:gd name="T23" fmla="*/ 38 h 38"/>
                            <a:gd name="T24" fmla="*/ 71 w 92"/>
                            <a:gd name="T25" fmla="*/ 36 h 38"/>
                            <a:gd name="T26" fmla="*/ 81 w 92"/>
                            <a:gd name="T27" fmla="*/ 32 h 38"/>
                            <a:gd name="T28" fmla="*/ 88 w 92"/>
                            <a:gd name="T29" fmla="*/ 28 h 38"/>
                            <a:gd name="T30" fmla="*/ 91 w 92"/>
                            <a:gd name="T31" fmla="*/ 23 h 38"/>
                            <a:gd name="T32" fmla="*/ 92 w 92"/>
                            <a:gd name="T33" fmla="*/ 22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92" y="22"/>
                              </a:moveTo>
                              <a:lnTo>
                                <a:pt x="80" y="9"/>
                              </a:lnTo>
                              <a:lnTo>
                                <a:pt x="65" y="1"/>
                              </a:lnTo>
                              <a:lnTo>
                                <a:pt x="50" y="0"/>
                              </a:lnTo>
                              <a:lnTo>
                                <a:pt x="35" y="1"/>
                              </a:lnTo>
                              <a:lnTo>
                                <a:pt x="21" y="5"/>
                              </a:lnTo>
                              <a:lnTo>
                                <a:pt x="10" y="9"/>
                              </a:lnTo>
                              <a:lnTo>
                                <a:pt x="2" y="13"/>
                              </a:lnTo>
                              <a:lnTo>
                                <a:pt x="0" y="14"/>
                              </a:lnTo>
                              <a:lnTo>
                                <a:pt x="23" y="28"/>
                              </a:lnTo>
                              <a:lnTo>
                                <a:pt x="43" y="36"/>
                              </a:lnTo>
                              <a:lnTo>
                                <a:pt x="59" y="38"/>
                              </a:lnTo>
                              <a:lnTo>
                                <a:pt x="71" y="36"/>
                              </a:lnTo>
                              <a:lnTo>
                                <a:pt x="81" y="32"/>
                              </a:lnTo>
                              <a:lnTo>
                                <a:pt x="88" y="28"/>
                              </a:lnTo>
                              <a:lnTo>
                                <a:pt x="91" y="23"/>
                              </a:lnTo>
                              <a:lnTo>
                                <a:pt x="92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6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17" y="3876"/>
                          <a:ext cx="28" cy="35"/>
                        </a:xfrm>
                        <a:custGeom>
                          <a:avLst/>
                          <a:gdLst>
                            <a:gd name="T0" fmla="*/ 57 w 57"/>
                            <a:gd name="T1" fmla="*/ 72 h 72"/>
                            <a:gd name="T2" fmla="*/ 6 w 57"/>
                            <a:gd name="T3" fmla="*/ 3 h 72"/>
                            <a:gd name="T4" fmla="*/ 4 w 57"/>
                            <a:gd name="T5" fmla="*/ 1 h 72"/>
                            <a:gd name="T6" fmla="*/ 1 w 57"/>
                            <a:gd name="T7" fmla="*/ 1 h 72"/>
                            <a:gd name="T8" fmla="*/ 0 w 57"/>
                            <a:gd name="T9" fmla="*/ 0 h 72"/>
                            <a:gd name="T10" fmla="*/ 0 w 57"/>
                            <a:gd name="T11" fmla="*/ 0 h 72"/>
                            <a:gd name="T12" fmla="*/ 6 w 57"/>
                            <a:gd name="T13" fmla="*/ 23 h 72"/>
                            <a:gd name="T14" fmla="*/ 13 w 57"/>
                            <a:gd name="T15" fmla="*/ 42 h 72"/>
                            <a:gd name="T16" fmla="*/ 21 w 57"/>
                            <a:gd name="T17" fmla="*/ 54 h 72"/>
                            <a:gd name="T18" fmla="*/ 29 w 57"/>
                            <a:gd name="T19" fmla="*/ 62 h 72"/>
                            <a:gd name="T20" fmla="*/ 38 w 57"/>
                            <a:gd name="T21" fmla="*/ 68 h 72"/>
                            <a:gd name="T22" fmla="*/ 45 w 57"/>
                            <a:gd name="T23" fmla="*/ 70 h 72"/>
                            <a:gd name="T24" fmla="*/ 52 w 57"/>
                            <a:gd name="T25" fmla="*/ 72 h 72"/>
                            <a:gd name="T26" fmla="*/ 57 w 57"/>
                            <a:gd name="T27" fmla="*/ 72 h 7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57" h="72">
                              <a:moveTo>
                                <a:pt x="57" y="72"/>
                              </a:moveTo>
                              <a:lnTo>
                                <a:pt x="6" y="3"/>
                              </a:lnTo>
                              <a:lnTo>
                                <a:pt x="4" y="1"/>
                              </a:lnTo>
                              <a:lnTo>
                                <a:pt x="1" y="1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lnTo>
                                <a:pt x="6" y="23"/>
                              </a:lnTo>
                              <a:lnTo>
                                <a:pt x="13" y="42"/>
                              </a:lnTo>
                              <a:lnTo>
                                <a:pt x="21" y="54"/>
                              </a:lnTo>
                              <a:lnTo>
                                <a:pt x="29" y="62"/>
                              </a:lnTo>
                              <a:lnTo>
                                <a:pt x="38" y="68"/>
                              </a:lnTo>
                              <a:lnTo>
                                <a:pt x="45" y="70"/>
                              </a:lnTo>
                              <a:lnTo>
                                <a:pt x="52" y="72"/>
                              </a:lnTo>
                              <a:lnTo>
                                <a:pt x="57" y="7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7" name="Freeform 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09" y="3937"/>
                          <a:ext cx="35" cy="30"/>
                        </a:xfrm>
                        <a:custGeom>
                          <a:avLst/>
                          <a:gdLst>
                            <a:gd name="T0" fmla="*/ 0 w 70"/>
                            <a:gd name="T1" fmla="*/ 59 h 59"/>
                            <a:gd name="T2" fmla="*/ 27 w 70"/>
                            <a:gd name="T3" fmla="*/ 53 h 59"/>
                            <a:gd name="T4" fmla="*/ 45 w 70"/>
                            <a:gd name="T5" fmla="*/ 44 h 59"/>
                            <a:gd name="T6" fmla="*/ 59 w 70"/>
                            <a:gd name="T7" fmla="*/ 35 h 59"/>
                            <a:gd name="T8" fmla="*/ 66 w 70"/>
                            <a:gd name="T9" fmla="*/ 25 h 59"/>
                            <a:gd name="T10" fmla="*/ 69 w 70"/>
                            <a:gd name="T11" fmla="*/ 15 h 59"/>
                            <a:gd name="T12" fmla="*/ 70 w 70"/>
                            <a:gd name="T13" fmla="*/ 7 h 59"/>
                            <a:gd name="T14" fmla="*/ 70 w 70"/>
                            <a:gd name="T15" fmla="*/ 3 h 59"/>
                            <a:gd name="T16" fmla="*/ 70 w 70"/>
                            <a:gd name="T17" fmla="*/ 0 h 59"/>
                            <a:gd name="T18" fmla="*/ 52 w 70"/>
                            <a:gd name="T19" fmla="*/ 0 h 59"/>
                            <a:gd name="T20" fmla="*/ 37 w 70"/>
                            <a:gd name="T21" fmla="*/ 5 h 59"/>
                            <a:gd name="T22" fmla="*/ 24 w 70"/>
                            <a:gd name="T23" fmla="*/ 14 h 59"/>
                            <a:gd name="T24" fmla="*/ 15 w 70"/>
                            <a:gd name="T25" fmla="*/ 26 h 59"/>
                            <a:gd name="T26" fmla="*/ 8 w 70"/>
                            <a:gd name="T27" fmla="*/ 37 h 59"/>
                            <a:gd name="T28" fmla="*/ 3 w 70"/>
                            <a:gd name="T29" fmla="*/ 49 h 59"/>
                            <a:gd name="T30" fmla="*/ 1 w 70"/>
                            <a:gd name="T31" fmla="*/ 56 h 59"/>
                            <a:gd name="T32" fmla="*/ 0 w 70"/>
                            <a:gd name="T33" fmla="*/ 59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0" y="59"/>
                              </a:moveTo>
                              <a:lnTo>
                                <a:pt x="27" y="53"/>
                              </a:lnTo>
                              <a:lnTo>
                                <a:pt x="45" y="44"/>
                              </a:lnTo>
                              <a:lnTo>
                                <a:pt x="59" y="35"/>
                              </a:lnTo>
                              <a:lnTo>
                                <a:pt x="66" y="25"/>
                              </a:lnTo>
                              <a:lnTo>
                                <a:pt x="69" y="15"/>
                              </a:lnTo>
                              <a:lnTo>
                                <a:pt x="70" y="7"/>
                              </a:lnTo>
                              <a:lnTo>
                                <a:pt x="70" y="3"/>
                              </a:lnTo>
                              <a:lnTo>
                                <a:pt x="70" y="0"/>
                              </a:lnTo>
                              <a:lnTo>
                                <a:pt x="52" y="0"/>
                              </a:lnTo>
                              <a:lnTo>
                                <a:pt x="37" y="5"/>
                              </a:lnTo>
                              <a:lnTo>
                                <a:pt x="24" y="14"/>
                              </a:lnTo>
                              <a:lnTo>
                                <a:pt x="15" y="26"/>
                              </a:lnTo>
                              <a:lnTo>
                                <a:pt x="8" y="37"/>
                              </a:lnTo>
                              <a:lnTo>
                                <a:pt x="3" y="49"/>
                              </a:lnTo>
                              <a:lnTo>
                                <a:pt x="1" y="56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8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42" y="3914"/>
                          <a:ext cx="22" cy="25"/>
                        </a:xfrm>
                        <a:custGeom>
                          <a:avLst/>
                          <a:gdLst>
                            <a:gd name="T0" fmla="*/ 32 w 45"/>
                            <a:gd name="T1" fmla="*/ 51 h 51"/>
                            <a:gd name="T2" fmla="*/ 36 w 45"/>
                            <a:gd name="T3" fmla="*/ 51 h 51"/>
                            <a:gd name="T4" fmla="*/ 39 w 45"/>
                            <a:gd name="T5" fmla="*/ 50 h 51"/>
                            <a:gd name="T6" fmla="*/ 41 w 45"/>
                            <a:gd name="T7" fmla="*/ 50 h 51"/>
                            <a:gd name="T8" fmla="*/ 45 w 45"/>
                            <a:gd name="T9" fmla="*/ 49 h 51"/>
                            <a:gd name="T10" fmla="*/ 9 w 45"/>
                            <a:gd name="T11" fmla="*/ 0 h 51"/>
                            <a:gd name="T12" fmla="*/ 6 w 45"/>
                            <a:gd name="T13" fmla="*/ 5 h 51"/>
                            <a:gd name="T14" fmla="*/ 2 w 45"/>
                            <a:gd name="T15" fmla="*/ 9 h 51"/>
                            <a:gd name="T16" fmla="*/ 1 w 45"/>
                            <a:gd name="T17" fmla="*/ 15 h 51"/>
                            <a:gd name="T18" fmla="*/ 0 w 45"/>
                            <a:gd name="T19" fmla="*/ 21 h 51"/>
                            <a:gd name="T20" fmla="*/ 2 w 45"/>
                            <a:gd name="T21" fmla="*/ 32 h 51"/>
                            <a:gd name="T22" fmla="*/ 9 w 45"/>
                            <a:gd name="T23" fmla="*/ 42 h 51"/>
                            <a:gd name="T24" fmla="*/ 19 w 45"/>
                            <a:gd name="T25" fmla="*/ 49 h 51"/>
                            <a:gd name="T26" fmla="*/ 32 w 45"/>
                            <a:gd name="T27" fmla="*/ 51 h 5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45" h="51">
                              <a:moveTo>
                                <a:pt x="32" y="51"/>
                              </a:moveTo>
                              <a:lnTo>
                                <a:pt x="36" y="51"/>
                              </a:lnTo>
                              <a:lnTo>
                                <a:pt x="39" y="50"/>
                              </a:lnTo>
                              <a:lnTo>
                                <a:pt x="41" y="50"/>
                              </a:lnTo>
                              <a:lnTo>
                                <a:pt x="45" y="49"/>
                              </a:lnTo>
                              <a:lnTo>
                                <a:pt x="9" y="0"/>
                              </a:lnTo>
                              <a:lnTo>
                                <a:pt x="6" y="5"/>
                              </a:lnTo>
                              <a:lnTo>
                                <a:pt x="2" y="9"/>
                              </a:lnTo>
                              <a:lnTo>
                                <a:pt x="1" y="15"/>
                              </a:lnTo>
                              <a:lnTo>
                                <a:pt x="0" y="21"/>
                              </a:lnTo>
                              <a:lnTo>
                                <a:pt x="2" y="32"/>
                              </a:lnTo>
                              <a:lnTo>
                                <a:pt x="9" y="42"/>
                              </a:lnTo>
                              <a:lnTo>
                                <a:pt x="19" y="49"/>
                              </a:lnTo>
                              <a:lnTo>
                                <a:pt x="32" y="5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9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8" y="3933"/>
                          <a:ext cx="19" cy="46"/>
                        </a:xfrm>
                        <a:custGeom>
                          <a:avLst/>
                          <a:gdLst>
                            <a:gd name="T0" fmla="*/ 17 w 38"/>
                            <a:gd name="T1" fmla="*/ 93 h 93"/>
                            <a:gd name="T2" fmla="*/ 29 w 38"/>
                            <a:gd name="T3" fmla="*/ 80 h 93"/>
                            <a:gd name="T4" fmla="*/ 37 w 38"/>
                            <a:gd name="T5" fmla="*/ 65 h 93"/>
                            <a:gd name="T6" fmla="*/ 38 w 38"/>
                            <a:gd name="T7" fmla="*/ 50 h 93"/>
                            <a:gd name="T8" fmla="*/ 37 w 38"/>
                            <a:gd name="T9" fmla="*/ 35 h 93"/>
                            <a:gd name="T10" fmla="*/ 34 w 38"/>
                            <a:gd name="T11" fmla="*/ 21 h 93"/>
                            <a:gd name="T12" fmla="*/ 29 w 38"/>
                            <a:gd name="T13" fmla="*/ 11 h 93"/>
                            <a:gd name="T14" fmla="*/ 26 w 38"/>
                            <a:gd name="T15" fmla="*/ 3 h 93"/>
                            <a:gd name="T16" fmla="*/ 25 w 38"/>
                            <a:gd name="T17" fmla="*/ 0 h 93"/>
                            <a:gd name="T18" fmla="*/ 11 w 38"/>
                            <a:gd name="T19" fmla="*/ 23 h 93"/>
                            <a:gd name="T20" fmla="*/ 3 w 38"/>
                            <a:gd name="T21" fmla="*/ 43 h 93"/>
                            <a:gd name="T22" fmla="*/ 0 w 38"/>
                            <a:gd name="T23" fmla="*/ 59 h 93"/>
                            <a:gd name="T24" fmla="*/ 3 w 38"/>
                            <a:gd name="T25" fmla="*/ 72 h 93"/>
                            <a:gd name="T26" fmla="*/ 6 w 38"/>
                            <a:gd name="T27" fmla="*/ 81 h 93"/>
                            <a:gd name="T28" fmla="*/ 11 w 38"/>
                            <a:gd name="T29" fmla="*/ 88 h 93"/>
                            <a:gd name="T30" fmla="*/ 15 w 38"/>
                            <a:gd name="T31" fmla="*/ 91 h 93"/>
                            <a:gd name="T32" fmla="*/ 17 w 38"/>
                            <a:gd name="T33" fmla="*/ 93 h 9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8" h="93">
                              <a:moveTo>
                                <a:pt x="17" y="93"/>
                              </a:moveTo>
                              <a:lnTo>
                                <a:pt x="29" y="80"/>
                              </a:lnTo>
                              <a:lnTo>
                                <a:pt x="37" y="65"/>
                              </a:lnTo>
                              <a:lnTo>
                                <a:pt x="38" y="50"/>
                              </a:lnTo>
                              <a:lnTo>
                                <a:pt x="37" y="35"/>
                              </a:lnTo>
                              <a:lnTo>
                                <a:pt x="34" y="21"/>
                              </a:lnTo>
                              <a:lnTo>
                                <a:pt x="29" y="11"/>
                              </a:lnTo>
                              <a:lnTo>
                                <a:pt x="26" y="3"/>
                              </a:lnTo>
                              <a:lnTo>
                                <a:pt x="25" y="0"/>
                              </a:lnTo>
                              <a:lnTo>
                                <a:pt x="11" y="23"/>
                              </a:lnTo>
                              <a:lnTo>
                                <a:pt x="3" y="43"/>
                              </a:lnTo>
                              <a:lnTo>
                                <a:pt x="0" y="59"/>
                              </a:lnTo>
                              <a:lnTo>
                                <a:pt x="3" y="72"/>
                              </a:lnTo>
                              <a:lnTo>
                                <a:pt x="6" y="81"/>
                              </a:lnTo>
                              <a:lnTo>
                                <a:pt x="11" y="88"/>
                              </a:lnTo>
                              <a:lnTo>
                                <a:pt x="15" y="91"/>
                              </a:lnTo>
                              <a:lnTo>
                                <a:pt x="17" y="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0" name="Freeform 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2" y="4016"/>
                          <a:ext cx="18" cy="21"/>
                        </a:xfrm>
                        <a:custGeom>
                          <a:avLst/>
                          <a:gdLst>
                            <a:gd name="T0" fmla="*/ 22 w 37"/>
                            <a:gd name="T1" fmla="*/ 0 h 43"/>
                            <a:gd name="T2" fmla="*/ 11 w 37"/>
                            <a:gd name="T3" fmla="*/ 10 h 43"/>
                            <a:gd name="T4" fmla="*/ 4 w 37"/>
                            <a:gd name="T5" fmla="*/ 20 h 43"/>
                            <a:gd name="T6" fmla="*/ 1 w 37"/>
                            <a:gd name="T7" fmla="*/ 30 h 43"/>
                            <a:gd name="T8" fmla="*/ 0 w 37"/>
                            <a:gd name="T9" fmla="*/ 42 h 43"/>
                            <a:gd name="T10" fmla="*/ 4 w 37"/>
                            <a:gd name="T11" fmla="*/ 42 h 43"/>
                            <a:gd name="T12" fmla="*/ 9 w 37"/>
                            <a:gd name="T13" fmla="*/ 43 h 43"/>
                            <a:gd name="T14" fmla="*/ 14 w 37"/>
                            <a:gd name="T15" fmla="*/ 43 h 43"/>
                            <a:gd name="T16" fmla="*/ 18 w 37"/>
                            <a:gd name="T17" fmla="*/ 43 h 43"/>
                            <a:gd name="T18" fmla="*/ 23 w 37"/>
                            <a:gd name="T19" fmla="*/ 43 h 43"/>
                            <a:gd name="T20" fmla="*/ 28 w 37"/>
                            <a:gd name="T21" fmla="*/ 43 h 43"/>
                            <a:gd name="T22" fmla="*/ 32 w 37"/>
                            <a:gd name="T23" fmla="*/ 43 h 43"/>
                            <a:gd name="T24" fmla="*/ 37 w 37"/>
                            <a:gd name="T25" fmla="*/ 43 h 43"/>
                            <a:gd name="T26" fmla="*/ 37 w 37"/>
                            <a:gd name="T27" fmla="*/ 23 h 43"/>
                            <a:gd name="T28" fmla="*/ 31 w 37"/>
                            <a:gd name="T29" fmla="*/ 10 h 43"/>
                            <a:gd name="T30" fmla="*/ 25 w 37"/>
                            <a:gd name="T31" fmla="*/ 3 h 43"/>
                            <a:gd name="T32" fmla="*/ 22 w 37"/>
                            <a:gd name="T33" fmla="*/ 0 h 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7" h="43">
                              <a:moveTo>
                                <a:pt x="22" y="0"/>
                              </a:moveTo>
                              <a:lnTo>
                                <a:pt x="11" y="10"/>
                              </a:lnTo>
                              <a:lnTo>
                                <a:pt x="4" y="20"/>
                              </a:lnTo>
                              <a:lnTo>
                                <a:pt x="1" y="30"/>
                              </a:lnTo>
                              <a:lnTo>
                                <a:pt x="0" y="42"/>
                              </a:lnTo>
                              <a:lnTo>
                                <a:pt x="4" y="42"/>
                              </a:lnTo>
                              <a:lnTo>
                                <a:pt x="9" y="43"/>
                              </a:lnTo>
                              <a:lnTo>
                                <a:pt x="14" y="43"/>
                              </a:lnTo>
                              <a:lnTo>
                                <a:pt x="18" y="43"/>
                              </a:lnTo>
                              <a:lnTo>
                                <a:pt x="23" y="43"/>
                              </a:lnTo>
                              <a:lnTo>
                                <a:pt x="28" y="43"/>
                              </a:lnTo>
                              <a:lnTo>
                                <a:pt x="32" y="43"/>
                              </a:lnTo>
                              <a:lnTo>
                                <a:pt x="37" y="43"/>
                              </a:lnTo>
                              <a:lnTo>
                                <a:pt x="37" y="23"/>
                              </a:lnTo>
                              <a:lnTo>
                                <a:pt x="31" y="10"/>
                              </a:lnTo>
                              <a:lnTo>
                                <a:pt x="25" y="3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1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90" y="3985"/>
                          <a:ext cx="46" cy="19"/>
                        </a:xfrm>
                        <a:custGeom>
                          <a:avLst/>
                          <a:gdLst>
                            <a:gd name="T0" fmla="*/ 0 w 92"/>
                            <a:gd name="T1" fmla="*/ 14 h 38"/>
                            <a:gd name="T2" fmla="*/ 23 w 92"/>
                            <a:gd name="T3" fmla="*/ 28 h 38"/>
                            <a:gd name="T4" fmla="*/ 43 w 92"/>
                            <a:gd name="T5" fmla="*/ 36 h 38"/>
                            <a:gd name="T6" fmla="*/ 59 w 92"/>
                            <a:gd name="T7" fmla="*/ 38 h 38"/>
                            <a:gd name="T8" fmla="*/ 71 w 92"/>
                            <a:gd name="T9" fmla="*/ 36 h 38"/>
                            <a:gd name="T10" fmla="*/ 81 w 92"/>
                            <a:gd name="T11" fmla="*/ 32 h 38"/>
                            <a:gd name="T12" fmla="*/ 88 w 92"/>
                            <a:gd name="T13" fmla="*/ 28 h 38"/>
                            <a:gd name="T14" fmla="*/ 91 w 92"/>
                            <a:gd name="T15" fmla="*/ 23 h 38"/>
                            <a:gd name="T16" fmla="*/ 92 w 92"/>
                            <a:gd name="T17" fmla="*/ 22 h 38"/>
                            <a:gd name="T18" fmla="*/ 80 w 92"/>
                            <a:gd name="T19" fmla="*/ 9 h 38"/>
                            <a:gd name="T20" fmla="*/ 65 w 92"/>
                            <a:gd name="T21" fmla="*/ 1 h 38"/>
                            <a:gd name="T22" fmla="*/ 50 w 92"/>
                            <a:gd name="T23" fmla="*/ 0 h 38"/>
                            <a:gd name="T24" fmla="*/ 35 w 92"/>
                            <a:gd name="T25" fmla="*/ 1 h 38"/>
                            <a:gd name="T26" fmla="*/ 21 w 92"/>
                            <a:gd name="T27" fmla="*/ 5 h 38"/>
                            <a:gd name="T28" fmla="*/ 10 w 92"/>
                            <a:gd name="T29" fmla="*/ 9 h 38"/>
                            <a:gd name="T30" fmla="*/ 2 w 92"/>
                            <a:gd name="T31" fmla="*/ 13 h 38"/>
                            <a:gd name="T32" fmla="*/ 0 w 92"/>
                            <a:gd name="T33" fmla="*/ 14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4"/>
                              </a:moveTo>
                              <a:lnTo>
                                <a:pt x="23" y="28"/>
                              </a:lnTo>
                              <a:lnTo>
                                <a:pt x="43" y="36"/>
                              </a:lnTo>
                              <a:lnTo>
                                <a:pt x="59" y="38"/>
                              </a:lnTo>
                              <a:lnTo>
                                <a:pt x="71" y="36"/>
                              </a:lnTo>
                              <a:lnTo>
                                <a:pt x="81" y="32"/>
                              </a:lnTo>
                              <a:lnTo>
                                <a:pt x="88" y="28"/>
                              </a:lnTo>
                              <a:lnTo>
                                <a:pt x="91" y="23"/>
                              </a:lnTo>
                              <a:lnTo>
                                <a:pt x="92" y="22"/>
                              </a:lnTo>
                              <a:lnTo>
                                <a:pt x="80" y="9"/>
                              </a:lnTo>
                              <a:lnTo>
                                <a:pt x="65" y="1"/>
                              </a:lnTo>
                              <a:lnTo>
                                <a:pt x="50" y="0"/>
                              </a:lnTo>
                              <a:lnTo>
                                <a:pt x="35" y="1"/>
                              </a:lnTo>
                              <a:lnTo>
                                <a:pt x="21" y="5"/>
                              </a:lnTo>
                              <a:lnTo>
                                <a:pt x="10" y="9"/>
                              </a:lnTo>
                              <a:lnTo>
                                <a:pt x="2" y="13"/>
                              </a:lnTo>
                              <a:lnTo>
                                <a:pt x="0" y="1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2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72" y="3990"/>
                          <a:ext cx="47" cy="20"/>
                        </a:xfrm>
                        <a:custGeom>
                          <a:avLst/>
                          <a:gdLst>
                            <a:gd name="T0" fmla="*/ 0 w 92"/>
                            <a:gd name="T1" fmla="*/ 17 h 40"/>
                            <a:gd name="T2" fmla="*/ 13 w 92"/>
                            <a:gd name="T3" fmla="*/ 30 h 40"/>
                            <a:gd name="T4" fmla="*/ 28 w 92"/>
                            <a:gd name="T5" fmla="*/ 37 h 40"/>
                            <a:gd name="T6" fmla="*/ 43 w 92"/>
                            <a:gd name="T7" fmla="*/ 40 h 40"/>
                            <a:gd name="T8" fmla="*/ 57 w 92"/>
                            <a:gd name="T9" fmla="*/ 37 h 40"/>
                            <a:gd name="T10" fmla="*/ 71 w 92"/>
                            <a:gd name="T11" fmla="*/ 34 h 40"/>
                            <a:gd name="T12" fmla="*/ 82 w 92"/>
                            <a:gd name="T13" fmla="*/ 30 h 40"/>
                            <a:gd name="T14" fmla="*/ 90 w 92"/>
                            <a:gd name="T15" fmla="*/ 26 h 40"/>
                            <a:gd name="T16" fmla="*/ 92 w 92"/>
                            <a:gd name="T17" fmla="*/ 25 h 40"/>
                            <a:gd name="T18" fmla="*/ 69 w 92"/>
                            <a:gd name="T19" fmla="*/ 11 h 40"/>
                            <a:gd name="T20" fmla="*/ 49 w 92"/>
                            <a:gd name="T21" fmla="*/ 3 h 40"/>
                            <a:gd name="T22" fmla="*/ 33 w 92"/>
                            <a:gd name="T23" fmla="*/ 0 h 40"/>
                            <a:gd name="T24" fmla="*/ 21 w 92"/>
                            <a:gd name="T25" fmla="*/ 3 h 40"/>
                            <a:gd name="T26" fmla="*/ 11 w 92"/>
                            <a:gd name="T27" fmla="*/ 6 h 40"/>
                            <a:gd name="T28" fmla="*/ 5 w 92"/>
                            <a:gd name="T29" fmla="*/ 11 h 40"/>
                            <a:gd name="T30" fmla="*/ 1 w 92"/>
                            <a:gd name="T31" fmla="*/ 15 h 40"/>
                            <a:gd name="T32" fmla="*/ 0 w 92"/>
                            <a:gd name="T33" fmla="*/ 17 h 4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40">
                              <a:moveTo>
                                <a:pt x="0" y="17"/>
                              </a:moveTo>
                              <a:lnTo>
                                <a:pt x="13" y="30"/>
                              </a:lnTo>
                              <a:lnTo>
                                <a:pt x="28" y="37"/>
                              </a:lnTo>
                              <a:lnTo>
                                <a:pt x="43" y="40"/>
                              </a:lnTo>
                              <a:lnTo>
                                <a:pt x="57" y="37"/>
                              </a:lnTo>
                              <a:lnTo>
                                <a:pt x="71" y="34"/>
                              </a:lnTo>
                              <a:lnTo>
                                <a:pt x="82" y="30"/>
                              </a:lnTo>
                              <a:lnTo>
                                <a:pt x="90" y="26"/>
                              </a:lnTo>
                              <a:lnTo>
                                <a:pt x="92" y="25"/>
                              </a:lnTo>
                              <a:lnTo>
                                <a:pt x="69" y="11"/>
                              </a:lnTo>
                              <a:lnTo>
                                <a:pt x="49" y="3"/>
                              </a:lnTo>
                              <a:lnTo>
                                <a:pt x="33" y="0"/>
                              </a:lnTo>
                              <a:lnTo>
                                <a:pt x="21" y="3"/>
                              </a:lnTo>
                              <a:lnTo>
                                <a:pt x="11" y="6"/>
                              </a:lnTo>
                              <a:lnTo>
                                <a:pt x="5" y="11"/>
                              </a:lnTo>
                              <a:lnTo>
                                <a:pt x="1" y="15"/>
                              </a:lnTo>
                              <a:lnTo>
                                <a:pt x="0" y="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3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13" y="3948"/>
                          <a:ext cx="29" cy="35"/>
                        </a:xfrm>
                        <a:custGeom>
                          <a:avLst/>
                          <a:gdLst>
                            <a:gd name="T0" fmla="*/ 59 w 59"/>
                            <a:gd name="T1" fmla="*/ 71 h 71"/>
                            <a:gd name="T2" fmla="*/ 59 w 59"/>
                            <a:gd name="T3" fmla="*/ 52 h 71"/>
                            <a:gd name="T4" fmla="*/ 54 w 59"/>
                            <a:gd name="T5" fmla="*/ 37 h 71"/>
                            <a:gd name="T6" fmla="*/ 45 w 59"/>
                            <a:gd name="T7" fmla="*/ 25 h 71"/>
                            <a:gd name="T8" fmla="*/ 34 w 59"/>
                            <a:gd name="T9" fmla="*/ 15 h 71"/>
                            <a:gd name="T10" fmla="*/ 22 w 59"/>
                            <a:gd name="T11" fmla="*/ 8 h 71"/>
                            <a:gd name="T12" fmla="*/ 11 w 59"/>
                            <a:gd name="T13" fmla="*/ 4 h 71"/>
                            <a:gd name="T14" fmla="*/ 4 w 59"/>
                            <a:gd name="T15" fmla="*/ 2 h 71"/>
                            <a:gd name="T16" fmla="*/ 0 w 59"/>
                            <a:gd name="T17" fmla="*/ 0 h 71"/>
                            <a:gd name="T18" fmla="*/ 6 w 59"/>
                            <a:gd name="T19" fmla="*/ 27 h 71"/>
                            <a:gd name="T20" fmla="*/ 15 w 59"/>
                            <a:gd name="T21" fmla="*/ 45 h 71"/>
                            <a:gd name="T22" fmla="*/ 24 w 59"/>
                            <a:gd name="T23" fmla="*/ 59 h 71"/>
                            <a:gd name="T24" fmla="*/ 35 w 59"/>
                            <a:gd name="T25" fmla="*/ 66 h 71"/>
                            <a:gd name="T26" fmla="*/ 44 w 59"/>
                            <a:gd name="T27" fmla="*/ 69 h 71"/>
                            <a:gd name="T28" fmla="*/ 52 w 59"/>
                            <a:gd name="T29" fmla="*/ 71 h 71"/>
                            <a:gd name="T30" fmla="*/ 57 w 59"/>
                            <a:gd name="T31" fmla="*/ 71 h 71"/>
                            <a:gd name="T32" fmla="*/ 59 w 59"/>
                            <a:gd name="T33" fmla="*/ 71 h 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59" h="71">
                              <a:moveTo>
                                <a:pt x="59" y="71"/>
                              </a:moveTo>
                              <a:lnTo>
                                <a:pt x="59" y="52"/>
                              </a:lnTo>
                              <a:lnTo>
                                <a:pt x="54" y="37"/>
                              </a:lnTo>
                              <a:lnTo>
                                <a:pt x="45" y="25"/>
                              </a:lnTo>
                              <a:lnTo>
                                <a:pt x="34" y="15"/>
                              </a:lnTo>
                              <a:lnTo>
                                <a:pt x="22" y="8"/>
                              </a:lnTo>
                              <a:lnTo>
                                <a:pt x="11" y="4"/>
                              </a:lnTo>
                              <a:lnTo>
                                <a:pt x="4" y="2"/>
                              </a:lnTo>
                              <a:lnTo>
                                <a:pt x="0" y="0"/>
                              </a:lnTo>
                              <a:lnTo>
                                <a:pt x="6" y="27"/>
                              </a:lnTo>
                              <a:lnTo>
                                <a:pt x="15" y="45"/>
                              </a:lnTo>
                              <a:lnTo>
                                <a:pt x="24" y="59"/>
                              </a:lnTo>
                              <a:lnTo>
                                <a:pt x="35" y="66"/>
                              </a:lnTo>
                              <a:lnTo>
                                <a:pt x="44" y="69"/>
                              </a:lnTo>
                              <a:lnTo>
                                <a:pt x="52" y="71"/>
                              </a:lnTo>
                              <a:lnTo>
                                <a:pt x="57" y="71"/>
                              </a:lnTo>
                              <a:lnTo>
                                <a:pt x="59" y="7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4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66" y="4011"/>
                          <a:ext cx="28" cy="26"/>
                        </a:xfrm>
                        <a:custGeom>
                          <a:avLst/>
                          <a:gdLst>
                            <a:gd name="T0" fmla="*/ 1 w 56"/>
                            <a:gd name="T1" fmla="*/ 0 h 52"/>
                            <a:gd name="T2" fmla="*/ 0 w 56"/>
                            <a:gd name="T3" fmla="*/ 17 h 52"/>
                            <a:gd name="T4" fmla="*/ 5 w 56"/>
                            <a:gd name="T5" fmla="*/ 31 h 52"/>
                            <a:gd name="T6" fmla="*/ 13 w 56"/>
                            <a:gd name="T7" fmla="*/ 43 h 52"/>
                            <a:gd name="T8" fmla="*/ 22 w 56"/>
                            <a:gd name="T9" fmla="*/ 52 h 52"/>
                            <a:gd name="T10" fmla="*/ 30 w 56"/>
                            <a:gd name="T11" fmla="*/ 52 h 52"/>
                            <a:gd name="T12" fmla="*/ 39 w 56"/>
                            <a:gd name="T13" fmla="*/ 52 h 52"/>
                            <a:gd name="T14" fmla="*/ 47 w 56"/>
                            <a:gd name="T15" fmla="*/ 52 h 52"/>
                            <a:gd name="T16" fmla="*/ 56 w 56"/>
                            <a:gd name="T17" fmla="*/ 51 h 52"/>
                            <a:gd name="T18" fmla="*/ 49 w 56"/>
                            <a:gd name="T19" fmla="*/ 31 h 52"/>
                            <a:gd name="T20" fmla="*/ 41 w 56"/>
                            <a:gd name="T21" fmla="*/ 18 h 52"/>
                            <a:gd name="T22" fmla="*/ 31 w 56"/>
                            <a:gd name="T23" fmla="*/ 9 h 52"/>
                            <a:gd name="T24" fmla="*/ 22 w 56"/>
                            <a:gd name="T25" fmla="*/ 3 h 52"/>
                            <a:gd name="T26" fmla="*/ 14 w 56"/>
                            <a:gd name="T27" fmla="*/ 0 h 52"/>
                            <a:gd name="T28" fmla="*/ 7 w 56"/>
                            <a:gd name="T29" fmla="*/ 0 h 52"/>
                            <a:gd name="T30" fmla="*/ 3 w 56"/>
                            <a:gd name="T31" fmla="*/ 0 h 52"/>
                            <a:gd name="T32" fmla="*/ 1 w 56"/>
                            <a:gd name="T33" fmla="*/ 0 h 5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56" h="52">
                              <a:moveTo>
                                <a:pt x="1" y="0"/>
                              </a:moveTo>
                              <a:lnTo>
                                <a:pt x="0" y="17"/>
                              </a:lnTo>
                              <a:lnTo>
                                <a:pt x="5" y="31"/>
                              </a:lnTo>
                              <a:lnTo>
                                <a:pt x="13" y="43"/>
                              </a:lnTo>
                              <a:lnTo>
                                <a:pt x="22" y="52"/>
                              </a:lnTo>
                              <a:lnTo>
                                <a:pt x="30" y="52"/>
                              </a:lnTo>
                              <a:lnTo>
                                <a:pt x="39" y="52"/>
                              </a:lnTo>
                              <a:lnTo>
                                <a:pt x="47" y="52"/>
                              </a:lnTo>
                              <a:lnTo>
                                <a:pt x="56" y="51"/>
                              </a:lnTo>
                              <a:lnTo>
                                <a:pt x="49" y="31"/>
                              </a:lnTo>
                              <a:lnTo>
                                <a:pt x="41" y="18"/>
                              </a:lnTo>
                              <a:lnTo>
                                <a:pt x="31" y="9"/>
                              </a:lnTo>
                              <a:lnTo>
                                <a:pt x="22" y="3"/>
                              </a:lnTo>
                              <a:lnTo>
                                <a:pt x="14" y="0"/>
                              </a:lnTo>
                              <a:lnTo>
                                <a:pt x="7" y="0"/>
                              </a:lnTo>
                              <a:lnTo>
                                <a:pt x="3" y="0"/>
                              </a:lnTo>
                              <a:lnTo>
                                <a:pt x="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5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06" y="4009"/>
                          <a:ext cx="34" cy="27"/>
                        </a:xfrm>
                        <a:custGeom>
                          <a:avLst/>
                          <a:gdLst>
                            <a:gd name="T0" fmla="*/ 68 w 69"/>
                            <a:gd name="T1" fmla="*/ 1 h 56"/>
                            <a:gd name="T2" fmla="*/ 53 w 69"/>
                            <a:gd name="T3" fmla="*/ 0 h 56"/>
                            <a:gd name="T4" fmla="*/ 41 w 69"/>
                            <a:gd name="T5" fmla="*/ 4 h 56"/>
                            <a:gd name="T6" fmla="*/ 29 w 69"/>
                            <a:gd name="T7" fmla="*/ 11 h 56"/>
                            <a:gd name="T8" fmla="*/ 21 w 69"/>
                            <a:gd name="T9" fmla="*/ 19 h 56"/>
                            <a:gd name="T10" fmla="*/ 13 w 69"/>
                            <a:gd name="T11" fmla="*/ 28 h 56"/>
                            <a:gd name="T12" fmla="*/ 7 w 69"/>
                            <a:gd name="T13" fmla="*/ 37 h 56"/>
                            <a:gd name="T14" fmla="*/ 3 w 69"/>
                            <a:gd name="T15" fmla="*/ 46 h 56"/>
                            <a:gd name="T16" fmla="*/ 0 w 69"/>
                            <a:gd name="T17" fmla="*/ 54 h 56"/>
                            <a:gd name="T18" fmla="*/ 6 w 69"/>
                            <a:gd name="T19" fmla="*/ 54 h 56"/>
                            <a:gd name="T20" fmla="*/ 12 w 69"/>
                            <a:gd name="T21" fmla="*/ 54 h 56"/>
                            <a:gd name="T22" fmla="*/ 16 w 69"/>
                            <a:gd name="T23" fmla="*/ 56 h 56"/>
                            <a:gd name="T24" fmla="*/ 22 w 69"/>
                            <a:gd name="T25" fmla="*/ 56 h 56"/>
                            <a:gd name="T26" fmla="*/ 41 w 69"/>
                            <a:gd name="T27" fmla="*/ 49 h 56"/>
                            <a:gd name="T28" fmla="*/ 53 w 69"/>
                            <a:gd name="T29" fmla="*/ 40 h 56"/>
                            <a:gd name="T30" fmla="*/ 61 w 69"/>
                            <a:gd name="T31" fmla="*/ 31 h 56"/>
                            <a:gd name="T32" fmla="*/ 66 w 69"/>
                            <a:gd name="T33" fmla="*/ 22 h 56"/>
                            <a:gd name="T34" fmla="*/ 68 w 69"/>
                            <a:gd name="T35" fmla="*/ 14 h 56"/>
                            <a:gd name="T36" fmla="*/ 69 w 69"/>
                            <a:gd name="T37" fmla="*/ 7 h 56"/>
                            <a:gd name="T38" fmla="*/ 68 w 69"/>
                            <a:gd name="T39" fmla="*/ 3 h 56"/>
                            <a:gd name="T40" fmla="*/ 68 w 69"/>
                            <a:gd name="T41" fmla="*/ 1 h 5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</a:cxnLst>
                          <a:rect l="0" t="0" r="r" b="b"/>
                          <a:pathLst>
                            <a:path w="69" h="56">
                              <a:moveTo>
                                <a:pt x="68" y="1"/>
                              </a:moveTo>
                              <a:lnTo>
                                <a:pt x="53" y="0"/>
                              </a:lnTo>
                              <a:lnTo>
                                <a:pt x="41" y="4"/>
                              </a:lnTo>
                              <a:lnTo>
                                <a:pt x="29" y="11"/>
                              </a:lnTo>
                              <a:lnTo>
                                <a:pt x="21" y="19"/>
                              </a:lnTo>
                              <a:lnTo>
                                <a:pt x="13" y="28"/>
                              </a:lnTo>
                              <a:lnTo>
                                <a:pt x="7" y="37"/>
                              </a:lnTo>
                              <a:lnTo>
                                <a:pt x="3" y="46"/>
                              </a:lnTo>
                              <a:lnTo>
                                <a:pt x="0" y="54"/>
                              </a:lnTo>
                              <a:lnTo>
                                <a:pt x="6" y="54"/>
                              </a:lnTo>
                              <a:lnTo>
                                <a:pt x="12" y="54"/>
                              </a:lnTo>
                              <a:lnTo>
                                <a:pt x="16" y="56"/>
                              </a:lnTo>
                              <a:lnTo>
                                <a:pt x="22" y="56"/>
                              </a:lnTo>
                              <a:lnTo>
                                <a:pt x="41" y="49"/>
                              </a:lnTo>
                              <a:lnTo>
                                <a:pt x="53" y="40"/>
                              </a:lnTo>
                              <a:lnTo>
                                <a:pt x="61" y="31"/>
                              </a:lnTo>
                              <a:lnTo>
                                <a:pt x="66" y="22"/>
                              </a:lnTo>
                              <a:lnTo>
                                <a:pt x="68" y="14"/>
                              </a:lnTo>
                              <a:lnTo>
                                <a:pt x="69" y="7"/>
                              </a:lnTo>
                              <a:lnTo>
                                <a:pt x="68" y="3"/>
                              </a:lnTo>
                              <a:lnTo>
                                <a:pt x="68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6" name="Freeform 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68" y="3956"/>
                          <a:ext cx="35" cy="29"/>
                        </a:xfrm>
                        <a:custGeom>
                          <a:avLst/>
                          <a:gdLst>
                            <a:gd name="T0" fmla="*/ 0 w 70"/>
                            <a:gd name="T1" fmla="*/ 59 h 59"/>
                            <a:gd name="T2" fmla="*/ 18 w 70"/>
                            <a:gd name="T3" fmla="*/ 59 h 59"/>
                            <a:gd name="T4" fmla="*/ 33 w 70"/>
                            <a:gd name="T5" fmla="*/ 54 h 59"/>
                            <a:gd name="T6" fmla="*/ 46 w 70"/>
                            <a:gd name="T7" fmla="*/ 45 h 59"/>
                            <a:gd name="T8" fmla="*/ 55 w 70"/>
                            <a:gd name="T9" fmla="*/ 34 h 59"/>
                            <a:gd name="T10" fmla="*/ 62 w 70"/>
                            <a:gd name="T11" fmla="*/ 22 h 59"/>
                            <a:gd name="T12" fmla="*/ 66 w 70"/>
                            <a:gd name="T13" fmla="*/ 11 h 59"/>
                            <a:gd name="T14" fmla="*/ 69 w 70"/>
                            <a:gd name="T15" fmla="*/ 4 h 59"/>
                            <a:gd name="T16" fmla="*/ 70 w 70"/>
                            <a:gd name="T17" fmla="*/ 0 h 59"/>
                            <a:gd name="T18" fmla="*/ 43 w 70"/>
                            <a:gd name="T19" fmla="*/ 6 h 59"/>
                            <a:gd name="T20" fmla="*/ 25 w 70"/>
                            <a:gd name="T21" fmla="*/ 15 h 59"/>
                            <a:gd name="T22" fmla="*/ 11 w 70"/>
                            <a:gd name="T23" fmla="*/ 25 h 59"/>
                            <a:gd name="T24" fmla="*/ 4 w 70"/>
                            <a:gd name="T25" fmla="*/ 35 h 59"/>
                            <a:gd name="T26" fmla="*/ 1 w 70"/>
                            <a:gd name="T27" fmla="*/ 44 h 59"/>
                            <a:gd name="T28" fmla="*/ 0 w 70"/>
                            <a:gd name="T29" fmla="*/ 52 h 59"/>
                            <a:gd name="T30" fmla="*/ 0 w 70"/>
                            <a:gd name="T31" fmla="*/ 57 h 59"/>
                            <a:gd name="T32" fmla="*/ 0 w 70"/>
                            <a:gd name="T33" fmla="*/ 59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0" y="59"/>
                              </a:moveTo>
                              <a:lnTo>
                                <a:pt x="18" y="59"/>
                              </a:lnTo>
                              <a:lnTo>
                                <a:pt x="33" y="54"/>
                              </a:lnTo>
                              <a:lnTo>
                                <a:pt x="46" y="45"/>
                              </a:lnTo>
                              <a:lnTo>
                                <a:pt x="55" y="34"/>
                              </a:lnTo>
                              <a:lnTo>
                                <a:pt x="62" y="22"/>
                              </a:lnTo>
                              <a:lnTo>
                                <a:pt x="66" y="11"/>
                              </a:lnTo>
                              <a:lnTo>
                                <a:pt x="69" y="4"/>
                              </a:lnTo>
                              <a:lnTo>
                                <a:pt x="70" y="0"/>
                              </a:lnTo>
                              <a:lnTo>
                                <a:pt x="43" y="6"/>
                              </a:lnTo>
                              <a:lnTo>
                                <a:pt x="25" y="15"/>
                              </a:lnTo>
                              <a:lnTo>
                                <a:pt x="11" y="25"/>
                              </a:lnTo>
                              <a:lnTo>
                                <a:pt x="4" y="35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7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7" name="Freeform 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8" y="3982"/>
                          <a:ext cx="32" cy="30"/>
                        </a:xfrm>
                        <a:custGeom>
                          <a:avLst/>
                          <a:gdLst>
                            <a:gd name="T0" fmla="*/ 32 w 63"/>
                            <a:gd name="T1" fmla="*/ 0 h 60"/>
                            <a:gd name="T2" fmla="*/ 19 w 63"/>
                            <a:gd name="T3" fmla="*/ 2 h 60"/>
                            <a:gd name="T4" fmla="*/ 9 w 63"/>
                            <a:gd name="T5" fmla="*/ 8 h 60"/>
                            <a:gd name="T6" fmla="*/ 2 w 63"/>
                            <a:gd name="T7" fmla="*/ 19 h 60"/>
                            <a:gd name="T8" fmla="*/ 0 w 63"/>
                            <a:gd name="T9" fmla="*/ 30 h 60"/>
                            <a:gd name="T10" fmla="*/ 2 w 63"/>
                            <a:gd name="T11" fmla="*/ 42 h 60"/>
                            <a:gd name="T12" fmla="*/ 9 w 63"/>
                            <a:gd name="T13" fmla="*/ 51 h 60"/>
                            <a:gd name="T14" fmla="*/ 19 w 63"/>
                            <a:gd name="T15" fmla="*/ 58 h 60"/>
                            <a:gd name="T16" fmla="*/ 32 w 63"/>
                            <a:gd name="T17" fmla="*/ 60 h 60"/>
                            <a:gd name="T18" fmla="*/ 45 w 63"/>
                            <a:gd name="T19" fmla="*/ 58 h 60"/>
                            <a:gd name="T20" fmla="*/ 54 w 63"/>
                            <a:gd name="T21" fmla="*/ 51 h 60"/>
                            <a:gd name="T22" fmla="*/ 61 w 63"/>
                            <a:gd name="T23" fmla="*/ 42 h 60"/>
                            <a:gd name="T24" fmla="*/ 63 w 63"/>
                            <a:gd name="T25" fmla="*/ 30 h 60"/>
                            <a:gd name="T26" fmla="*/ 61 w 63"/>
                            <a:gd name="T27" fmla="*/ 19 h 60"/>
                            <a:gd name="T28" fmla="*/ 54 w 63"/>
                            <a:gd name="T29" fmla="*/ 8 h 60"/>
                            <a:gd name="T30" fmla="*/ 45 w 63"/>
                            <a:gd name="T31" fmla="*/ 2 h 60"/>
                            <a:gd name="T32" fmla="*/ 32 w 63"/>
                            <a:gd name="T33" fmla="*/ 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3" h="60">
                              <a:moveTo>
                                <a:pt x="32" y="0"/>
                              </a:moveTo>
                              <a:lnTo>
                                <a:pt x="19" y="2"/>
                              </a:lnTo>
                              <a:lnTo>
                                <a:pt x="9" y="8"/>
                              </a:lnTo>
                              <a:lnTo>
                                <a:pt x="2" y="19"/>
                              </a:lnTo>
                              <a:lnTo>
                                <a:pt x="0" y="30"/>
                              </a:lnTo>
                              <a:lnTo>
                                <a:pt x="2" y="42"/>
                              </a:lnTo>
                              <a:lnTo>
                                <a:pt x="9" y="51"/>
                              </a:lnTo>
                              <a:lnTo>
                                <a:pt x="19" y="58"/>
                              </a:lnTo>
                              <a:lnTo>
                                <a:pt x="32" y="60"/>
                              </a:lnTo>
                              <a:lnTo>
                                <a:pt x="45" y="58"/>
                              </a:lnTo>
                              <a:lnTo>
                                <a:pt x="54" y="51"/>
                              </a:lnTo>
                              <a:lnTo>
                                <a:pt x="61" y="42"/>
                              </a:lnTo>
                              <a:lnTo>
                                <a:pt x="63" y="30"/>
                              </a:lnTo>
                              <a:lnTo>
                                <a:pt x="61" y="19"/>
                              </a:lnTo>
                              <a:lnTo>
                                <a:pt x="54" y="8"/>
                              </a:lnTo>
                              <a:lnTo>
                                <a:pt x="45" y="2"/>
                              </a:lnTo>
                              <a:lnTo>
                                <a:pt x="3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8" name="Freeform 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5" y="3994"/>
                          <a:ext cx="19" cy="33"/>
                        </a:xfrm>
                        <a:custGeom>
                          <a:avLst/>
                          <a:gdLst>
                            <a:gd name="T0" fmla="*/ 24 w 38"/>
                            <a:gd name="T1" fmla="*/ 0 h 65"/>
                            <a:gd name="T2" fmla="*/ 11 w 38"/>
                            <a:gd name="T3" fmla="*/ 18 h 65"/>
                            <a:gd name="T4" fmla="*/ 5 w 38"/>
                            <a:gd name="T5" fmla="*/ 34 h 65"/>
                            <a:gd name="T6" fmla="*/ 0 w 38"/>
                            <a:gd name="T7" fmla="*/ 48 h 65"/>
                            <a:gd name="T8" fmla="*/ 0 w 38"/>
                            <a:gd name="T9" fmla="*/ 61 h 65"/>
                            <a:gd name="T10" fmla="*/ 5 w 38"/>
                            <a:gd name="T11" fmla="*/ 61 h 65"/>
                            <a:gd name="T12" fmla="*/ 9 w 38"/>
                            <a:gd name="T13" fmla="*/ 62 h 65"/>
                            <a:gd name="T14" fmla="*/ 13 w 38"/>
                            <a:gd name="T15" fmla="*/ 62 h 65"/>
                            <a:gd name="T16" fmla="*/ 17 w 38"/>
                            <a:gd name="T17" fmla="*/ 63 h 65"/>
                            <a:gd name="T18" fmla="*/ 22 w 38"/>
                            <a:gd name="T19" fmla="*/ 64 h 65"/>
                            <a:gd name="T20" fmla="*/ 26 w 38"/>
                            <a:gd name="T21" fmla="*/ 64 h 65"/>
                            <a:gd name="T22" fmla="*/ 31 w 38"/>
                            <a:gd name="T23" fmla="*/ 65 h 65"/>
                            <a:gd name="T24" fmla="*/ 36 w 38"/>
                            <a:gd name="T25" fmla="*/ 65 h 65"/>
                            <a:gd name="T26" fmla="*/ 38 w 38"/>
                            <a:gd name="T27" fmla="*/ 42 h 65"/>
                            <a:gd name="T28" fmla="*/ 33 w 38"/>
                            <a:gd name="T29" fmla="*/ 20 h 65"/>
                            <a:gd name="T30" fmla="*/ 28 w 38"/>
                            <a:gd name="T31" fmla="*/ 5 h 65"/>
                            <a:gd name="T32" fmla="*/ 24 w 38"/>
                            <a:gd name="T33" fmla="*/ 0 h 6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8" h="65">
                              <a:moveTo>
                                <a:pt x="24" y="0"/>
                              </a:moveTo>
                              <a:lnTo>
                                <a:pt x="11" y="18"/>
                              </a:lnTo>
                              <a:lnTo>
                                <a:pt x="5" y="34"/>
                              </a:lnTo>
                              <a:lnTo>
                                <a:pt x="0" y="48"/>
                              </a:lnTo>
                              <a:lnTo>
                                <a:pt x="0" y="61"/>
                              </a:lnTo>
                              <a:lnTo>
                                <a:pt x="5" y="61"/>
                              </a:lnTo>
                              <a:lnTo>
                                <a:pt x="9" y="62"/>
                              </a:lnTo>
                              <a:lnTo>
                                <a:pt x="13" y="62"/>
                              </a:lnTo>
                              <a:lnTo>
                                <a:pt x="17" y="63"/>
                              </a:lnTo>
                              <a:lnTo>
                                <a:pt x="22" y="64"/>
                              </a:lnTo>
                              <a:lnTo>
                                <a:pt x="26" y="64"/>
                              </a:lnTo>
                              <a:lnTo>
                                <a:pt x="31" y="65"/>
                              </a:lnTo>
                              <a:lnTo>
                                <a:pt x="36" y="65"/>
                              </a:lnTo>
                              <a:lnTo>
                                <a:pt x="38" y="42"/>
                              </a:lnTo>
                              <a:lnTo>
                                <a:pt x="33" y="20"/>
                              </a:lnTo>
                              <a:lnTo>
                                <a:pt x="28" y="5"/>
                              </a:lnTo>
                              <a:lnTo>
                                <a:pt x="2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9" name="Freeform 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70" y="4009"/>
                          <a:ext cx="24" cy="13"/>
                        </a:xfrm>
                        <a:custGeom>
                          <a:avLst/>
                          <a:gdLst>
                            <a:gd name="T0" fmla="*/ 0 w 47"/>
                            <a:gd name="T1" fmla="*/ 0 h 27"/>
                            <a:gd name="T2" fmla="*/ 1 w 47"/>
                            <a:gd name="T3" fmla="*/ 5 h 27"/>
                            <a:gd name="T4" fmla="*/ 2 w 47"/>
                            <a:gd name="T5" fmla="*/ 11 h 27"/>
                            <a:gd name="T6" fmla="*/ 3 w 47"/>
                            <a:gd name="T7" fmla="*/ 15 h 27"/>
                            <a:gd name="T8" fmla="*/ 4 w 47"/>
                            <a:gd name="T9" fmla="*/ 20 h 27"/>
                            <a:gd name="T10" fmla="*/ 10 w 47"/>
                            <a:gd name="T11" fmla="*/ 21 h 27"/>
                            <a:gd name="T12" fmla="*/ 15 w 47"/>
                            <a:gd name="T13" fmla="*/ 21 h 27"/>
                            <a:gd name="T14" fmla="*/ 20 w 47"/>
                            <a:gd name="T15" fmla="*/ 22 h 27"/>
                            <a:gd name="T16" fmla="*/ 25 w 47"/>
                            <a:gd name="T17" fmla="*/ 24 h 27"/>
                            <a:gd name="T18" fmla="*/ 31 w 47"/>
                            <a:gd name="T19" fmla="*/ 25 h 27"/>
                            <a:gd name="T20" fmla="*/ 35 w 47"/>
                            <a:gd name="T21" fmla="*/ 25 h 27"/>
                            <a:gd name="T22" fmla="*/ 41 w 47"/>
                            <a:gd name="T23" fmla="*/ 26 h 27"/>
                            <a:gd name="T24" fmla="*/ 47 w 47"/>
                            <a:gd name="T25" fmla="*/ 27 h 27"/>
                            <a:gd name="T26" fmla="*/ 40 w 47"/>
                            <a:gd name="T27" fmla="*/ 20 h 27"/>
                            <a:gd name="T28" fmla="*/ 32 w 47"/>
                            <a:gd name="T29" fmla="*/ 14 h 27"/>
                            <a:gd name="T30" fmla="*/ 24 w 47"/>
                            <a:gd name="T31" fmla="*/ 10 h 27"/>
                            <a:gd name="T32" fmla="*/ 17 w 47"/>
                            <a:gd name="T33" fmla="*/ 6 h 27"/>
                            <a:gd name="T34" fmla="*/ 10 w 47"/>
                            <a:gd name="T35" fmla="*/ 4 h 27"/>
                            <a:gd name="T36" fmla="*/ 4 w 47"/>
                            <a:gd name="T37" fmla="*/ 2 h 27"/>
                            <a:gd name="T38" fmla="*/ 1 w 47"/>
                            <a:gd name="T39" fmla="*/ 0 h 27"/>
                            <a:gd name="T40" fmla="*/ 0 w 47"/>
                            <a:gd name="T41" fmla="*/ 0 h 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</a:cxnLst>
                          <a:rect l="0" t="0" r="r" b="b"/>
                          <a:pathLst>
                            <a:path w="47" h="27">
                              <a:moveTo>
                                <a:pt x="0" y="0"/>
                              </a:moveTo>
                              <a:lnTo>
                                <a:pt x="1" y="5"/>
                              </a:lnTo>
                              <a:lnTo>
                                <a:pt x="2" y="11"/>
                              </a:lnTo>
                              <a:lnTo>
                                <a:pt x="3" y="15"/>
                              </a:lnTo>
                              <a:lnTo>
                                <a:pt x="4" y="20"/>
                              </a:lnTo>
                              <a:lnTo>
                                <a:pt x="10" y="21"/>
                              </a:lnTo>
                              <a:lnTo>
                                <a:pt x="15" y="21"/>
                              </a:lnTo>
                              <a:lnTo>
                                <a:pt x="20" y="22"/>
                              </a:lnTo>
                              <a:lnTo>
                                <a:pt x="25" y="24"/>
                              </a:lnTo>
                              <a:lnTo>
                                <a:pt x="31" y="25"/>
                              </a:lnTo>
                              <a:lnTo>
                                <a:pt x="35" y="25"/>
                              </a:lnTo>
                              <a:lnTo>
                                <a:pt x="41" y="26"/>
                              </a:lnTo>
                              <a:lnTo>
                                <a:pt x="47" y="27"/>
                              </a:lnTo>
                              <a:lnTo>
                                <a:pt x="40" y="20"/>
                              </a:lnTo>
                              <a:lnTo>
                                <a:pt x="32" y="14"/>
                              </a:lnTo>
                              <a:lnTo>
                                <a:pt x="24" y="10"/>
                              </a:lnTo>
                              <a:lnTo>
                                <a:pt x="17" y="6"/>
                              </a:lnTo>
                              <a:lnTo>
                                <a:pt x="10" y="4"/>
                              </a:lnTo>
                              <a:lnTo>
                                <a:pt x="4" y="2"/>
                              </a:lnTo>
                              <a:lnTo>
                                <a:pt x="1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0" name="Freeform 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32" y="4016"/>
                          <a:ext cx="29" cy="15"/>
                        </a:xfrm>
                        <a:custGeom>
                          <a:avLst/>
                          <a:gdLst>
                            <a:gd name="T0" fmla="*/ 0 w 58"/>
                            <a:gd name="T1" fmla="*/ 25 h 30"/>
                            <a:gd name="T2" fmla="*/ 6 w 58"/>
                            <a:gd name="T3" fmla="*/ 26 h 30"/>
                            <a:gd name="T4" fmla="*/ 11 w 58"/>
                            <a:gd name="T5" fmla="*/ 26 h 30"/>
                            <a:gd name="T6" fmla="*/ 17 w 58"/>
                            <a:gd name="T7" fmla="*/ 27 h 30"/>
                            <a:gd name="T8" fmla="*/ 23 w 58"/>
                            <a:gd name="T9" fmla="*/ 27 h 30"/>
                            <a:gd name="T10" fmla="*/ 28 w 58"/>
                            <a:gd name="T11" fmla="*/ 28 h 30"/>
                            <a:gd name="T12" fmla="*/ 33 w 58"/>
                            <a:gd name="T13" fmla="*/ 29 h 30"/>
                            <a:gd name="T14" fmla="*/ 39 w 58"/>
                            <a:gd name="T15" fmla="*/ 29 h 30"/>
                            <a:gd name="T16" fmla="*/ 45 w 58"/>
                            <a:gd name="T17" fmla="*/ 30 h 30"/>
                            <a:gd name="T18" fmla="*/ 51 w 58"/>
                            <a:gd name="T19" fmla="*/ 19 h 30"/>
                            <a:gd name="T20" fmla="*/ 55 w 58"/>
                            <a:gd name="T21" fmla="*/ 10 h 30"/>
                            <a:gd name="T22" fmla="*/ 56 w 58"/>
                            <a:gd name="T23" fmla="*/ 3 h 30"/>
                            <a:gd name="T24" fmla="*/ 58 w 58"/>
                            <a:gd name="T25" fmla="*/ 0 h 30"/>
                            <a:gd name="T26" fmla="*/ 47 w 58"/>
                            <a:gd name="T27" fmla="*/ 3 h 30"/>
                            <a:gd name="T28" fmla="*/ 37 w 58"/>
                            <a:gd name="T29" fmla="*/ 5 h 30"/>
                            <a:gd name="T30" fmla="*/ 29 w 58"/>
                            <a:gd name="T31" fmla="*/ 7 h 30"/>
                            <a:gd name="T32" fmla="*/ 21 w 58"/>
                            <a:gd name="T33" fmla="*/ 11 h 30"/>
                            <a:gd name="T34" fmla="*/ 14 w 58"/>
                            <a:gd name="T35" fmla="*/ 14 h 30"/>
                            <a:gd name="T36" fmla="*/ 9 w 58"/>
                            <a:gd name="T37" fmla="*/ 18 h 30"/>
                            <a:gd name="T38" fmla="*/ 3 w 58"/>
                            <a:gd name="T39" fmla="*/ 21 h 30"/>
                            <a:gd name="T40" fmla="*/ 0 w 58"/>
                            <a:gd name="T41" fmla="*/ 25 h 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</a:cxnLst>
                          <a:rect l="0" t="0" r="r" b="b"/>
                          <a:pathLst>
                            <a:path w="58" h="30">
                              <a:moveTo>
                                <a:pt x="0" y="25"/>
                              </a:moveTo>
                              <a:lnTo>
                                <a:pt x="6" y="26"/>
                              </a:lnTo>
                              <a:lnTo>
                                <a:pt x="11" y="26"/>
                              </a:lnTo>
                              <a:lnTo>
                                <a:pt x="17" y="27"/>
                              </a:lnTo>
                              <a:lnTo>
                                <a:pt x="23" y="27"/>
                              </a:lnTo>
                              <a:lnTo>
                                <a:pt x="28" y="28"/>
                              </a:lnTo>
                              <a:lnTo>
                                <a:pt x="33" y="29"/>
                              </a:lnTo>
                              <a:lnTo>
                                <a:pt x="39" y="29"/>
                              </a:lnTo>
                              <a:lnTo>
                                <a:pt x="45" y="30"/>
                              </a:lnTo>
                              <a:lnTo>
                                <a:pt x="51" y="19"/>
                              </a:lnTo>
                              <a:lnTo>
                                <a:pt x="55" y="10"/>
                              </a:lnTo>
                              <a:lnTo>
                                <a:pt x="56" y="3"/>
                              </a:lnTo>
                              <a:lnTo>
                                <a:pt x="58" y="0"/>
                              </a:lnTo>
                              <a:lnTo>
                                <a:pt x="47" y="3"/>
                              </a:lnTo>
                              <a:lnTo>
                                <a:pt x="37" y="5"/>
                              </a:lnTo>
                              <a:lnTo>
                                <a:pt x="29" y="7"/>
                              </a:lnTo>
                              <a:lnTo>
                                <a:pt x="21" y="11"/>
                              </a:lnTo>
                              <a:lnTo>
                                <a:pt x="14" y="14"/>
                              </a:lnTo>
                              <a:lnTo>
                                <a:pt x="9" y="18"/>
                              </a:lnTo>
                              <a:lnTo>
                                <a:pt x="3" y="21"/>
                              </a:lnTo>
                              <a:lnTo>
                                <a:pt x="0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1" name="Freeform 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2" y="3840"/>
                          <a:ext cx="20" cy="45"/>
                        </a:xfrm>
                        <a:custGeom>
                          <a:avLst/>
                          <a:gdLst>
                            <a:gd name="T0" fmla="*/ 16 w 39"/>
                            <a:gd name="T1" fmla="*/ 91 h 91"/>
                            <a:gd name="T2" fmla="*/ 30 w 39"/>
                            <a:gd name="T3" fmla="*/ 78 h 91"/>
                            <a:gd name="T4" fmla="*/ 37 w 39"/>
                            <a:gd name="T5" fmla="*/ 63 h 91"/>
                            <a:gd name="T6" fmla="*/ 39 w 39"/>
                            <a:gd name="T7" fmla="*/ 48 h 91"/>
                            <a:gd name="T8" fmla="*/ 38 w 39"/>
                            <a:gd name="T9" fmla="*/ 33 h 91"/>
                            <a:gd name="T10" fmla="*/ 33 w 39"/>
                            <a:gd name="T11" fmla="*/ 21 h 91"/>
                            <a:gd name="T12" fmla="*/ 30 w 39"/>
                            <a:gd name="T13" fmla="*/ 10 h 91"/>
                            <a:gd name="T14" fmla="*/ 25 w 39"/>
                            <a:gd name="T15" fmla="*/ 2 h 91"/>
                            <a:gd name="T16" fmla="*/ 24 w 39"/>
                            <a:gd name="T17" fmla="*/ 0 h 91"/>
                            <a:gd name="T18" fmla="*/ 10 w 39"/>
                            <a:gd name="T19" fmla="*/ 23 h 91"/>
                            <a:gd name="T20" fmla="*/ 2 w 39"/>
                            <a:gd name="T21" fmla="*/ 42 h 91"/>
                            <a:gd name="T22" fmla="*/ 0 w 39"/>
                            <a:gd name="T23" fmla="*/ 57 h 91"/>
                            <a:gd name="T24" fmla="*/ 2 w 39"/>
                            <a:gd name="T25" fmla="*/ 70 h 91"/>
                            <a:gd name="T26" fmla="*/ 6 w 39"/>
                            <a:gd name="T27" fmla="*/ 79 h 91"/>
                            <a:gd name="T28" fmla="*/ 10 w 39"/>
                            <a:gd name="T29" fmla="*/ 86 h 91"/>
                            <a:gd name="T30" fmla="*/ 15 w 39"/>
                            <a:gd name="T31" fmla="*/ 90 h 91"/>
                            <a:gd name="T32" fmla="*/ 16 w 39"/>
                            <a:gd name="T33" fmla="*/ 91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9" h="91">
                              <a:moveTo>
                                <a:pt x="16" y="91"/>
                              </a:moveTo>
                              <a:lnTo>
                                <a:pt x="30" y="78"/>
                              </a:lnTo>
                              <a:lnTo>
                                <a:pt x="37" y="63"/>
                              </a:lnTo>
                              <a:lnTo>
                                <a:pt x="39" y="48"/>
                              </a:lnTo>
                              <a:lnTo>
                                <a:pt x="38" y="33"/>
                              </a:lnTo>
                              <a:lnTo>
                                <a:pt x="33" y="21"/>
                              </a:lnTo>
                              <a:lnTo>
                                <a:pt x="30" y="10"/>
                              </a:lnTo>
                              <a:lnTo>
                                <a:pt x="25" y="2"/>
                              </a:lnTo>
                              <a:lnTo>
                                <a:pt x="24" y="0"/>
                              </a:lnTo>
                              <a:lnTo>
                                <a:pt x="10" y="23"/>
                              </a:lnTo>
                              <a:lnTo>
                                <a:pt x="2" y="42"/>
                              </a:lnTo>
                              <a:lnTo>
                                <a:pt x="0" y="57"/>
                              </a:lnTo>
                              <a:lnTo>
                                <a:pt x="2" y="70"/>
                              </a:lnTo>
                              <a:lnTo>
                                <a:pt x="6" y="79"/>
                              </a:lnTo>
                              <a:lnTo>
                                <a:pt x="10" y="86"/>
                              </a:lnTo>
                              <a:lnTo>
                                <a:pt x="15" y="90"/>
                              </a:lnTo>
                              <a:lnTo>
                                <a:pt x="16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2" name="Freeform 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7" y="3922"/>
                          <a:ext cx="19" cy="46"/>
                        </a:xfrm>
                        <a:custGeom>
                          <a:avLst/>
                          <a:gdLst>
                            <a:gd name="T0" fmla="*/ 22 w 38"/>
                            <a:gd name="T1" fmla="*/ 0 h 92"/>
                            <a:gd name="T2" fmla="*/ 9 w 38"/>
                            <a:gd name="T3" fmla="*/ 12 h 92"/>
                            <a:gd name="T4" fmla="*/ 1 w 38"/>
                            <a:gd name="T5" fmla="*/ 27 h 92"/>
                            <a:gd name="T6" fmla="*/ 0 w 38"/>
                            <a:gd name="T7" fmla="*/ 42 h 92"/>
                            <a:gd name="T8" fmla="*/ 1 w 38"/>
                            <a:gd name="T9" fmla="*/ 57 h 92"/>
                            <a:gd name="T10" fmla="*/ 4 w 38"/>
                            <a:gd name="T11" fmla="*/ 71 h 92"/>
                            <a:gd name="T12" fmla="*/ 9 w 38"/>
                            <a:gd name="T13" fmla="*/ 81 h 92"/>
                            <a:gd name="T14" fmla="*/ 12 w 38"/>
                            <a:gd name="T15" fmla="*/ 89 h 92"/>
                            <a:gd name="T16" fmla="*/ 14 w 38"/>
                            <a:gd name="T17" fmla="*/ 92 h 92"/>
                            <a:gd name="T18" fmla="*/ 27 w 38"/>
                            <a:gd name="T19" fmla="*/ 69 h 92"/>
                            <a:gd name="T20" fmla="*/ 35 w 38"/>
                            <a:gd name="T21" fmla="*/ 49 h 92"/>
                            <a:gd name="T22" fmla="*/ 38 w 38"/>
                            <a:gd name="T23" fmla="*/ 33 h 92"/>
                            <a:gd name="T24" fmla="*/ 35 w 38"/>
                            <a:gd name="T25" fmla="*/ 20 h 92"/>
                            <a:gd name="T26" fmla="*/ 32 w 38"/>
                            <a:gd name="T27" fmla="*/ 11 h 92"/>
                            <a:gd name="T28" fmla="*/ 27 w 38"/>
                            <a:gd name="T29" fmla="*/ 4 h 92"/>
                            <a:gd name="T30" fmla="*/ 23 w 38"/>
                            <a:gd name="T31" fmla="*/ 1 h 92"/>
                            <a:gd name="T32" fmla="*/ 22 w 38"/>
                            <a:gd name="T33" fmla="*/ 0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22" y="0"/>
                              </a:moveTo>
                              <a:lnTo>
                                <a:pt x="9" y="12"/>
                              </a:lnTo>
                              <a:lnTo>
                                <a:pt x="1" y="27"/>
                              </a:lnTo>
                              <a:lnTo>
                                <a:pt x="0" y="42"/>
                              </a:lnTo>
                              <a:lnTo>
                                <a:pt x="1" y="57"/>
                              </a:lnTo>
                              <a:lnTo>
                                <a:pt x="4" y="71"/>
                              </a:lnTo>
                              <a:lnTo>
                                <a:pt x="9" y="81"/>
                              </a:lnTo>
                              <a:lnTo>
                                <a:pt x="12" y="89"/>
                              </a:lnTo>
                              <a:lnTo>
                                <a:pt x="14" y="92"/>
                              </a:lnTo>
                              <a:lnTo>
                                <a:pt x="27" y="69"/>
                              </a:lnTo>
                              <a:lnTo>
                                <a:pt x="35" y="49"/>
                              </a:lnTo>
                              <a:lnTo>
                                <a:pt x="38" y="33"/>
                              </a:lnTo>
                              <a:lnTo>
                                <a:pt x="35" y="20"/>
                              </a:lnTo>
                              <a:lnTo>
                                <a:pt x="32" y="11"/>
                              </a:lnTo>
                              <a:lnTo>
                                <a:pt x="27" y="4"/>
                              </a:lnTo>
                              <a:lnTo>
                                <a:pt x="23" y="1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3" name="Freeform 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44" y="3891"/>
                          <a:ext cx="47" cy="20"/>
                        </a:xfrm>
                        <a:custGeom>
                          <a:avLst/>
                          <a:gdLst>
                            <a:gd name="T0" fmla="*/ 92 w 92"/>
                            <a:gd name="T1" fmla="*/ 23 h 39"/>
                            <a:gd name="T2" fmla="*/ 79 w 92"/>
                            <a:gd name="T3" fmla="*/ 10 h 39"/>
                            <a:gd name="T4" fmla="*/ 64 w 92"/>
                            <a:gd name="T5" fmla="*/ 3 h 39"/>
                            <a:gd name="T6" fmla="*/ 48 w 92"/>
                            <a:gd name="T7" fmla="*/ 0 h 39"/>
                            <a:gd name="T8" fmla="*/ 34 w 92"/>
                            <a:gd name="T9" fmla="*/ 1 h 39"/>
                            <a:gd name="T10" fmla="*/ 21 w 92"/>
                            <a:gd name="T11" fmla="*/ 6 h 39"/>
                            <a:gd name="T12" fmla="*/ 10 w 92"/>
                            <a:gd name="T13" fmla="*/ 10 h 39"/>
                            <a:gd name="T14" fmla="*/ 2 w 92"/>
                            <a:gd name="T15" fmla="*/ 14 h 39"/>
                            <a:gd name="T16" fmla="*/ 0 w 92"/>
                            <a:gd name="T17" fmla="*/ 15 h 39"/>
                            <a:gd name="T18" fmla="*/ 23 w 92"/>
                            <a:gd name="T19" fmla="*/ 29 h 39"/>
                            <a:gd name="T20" fmla="*/ 43 w 92"/>
                            <a:gd name="T21" fmla="*/ 37 h 39"/>
                            <a:gd name="T22" fmla="*/ 59 w 92"/>
                            <a:gd name="T23" fmla="*/ 39 h 39"/>
                            <a:gd name="T24" fmla="*/ 71 w 92"/>
                            <a:gd name="T25" fmla="*/ 37 h 39"/>
                            <a:gd name="T26" fmla="*/ 81 w 92"/>
                            <a:gd name="T27" fmla="*/ 34 h 39"/>
                            <a:gd name="T28" fmla="*/ 87 w 92"/>
                            <a:gd name="T29" fmla="*/ 29 h 39"/>
                            <a:gd name="T30" fmla="*/ 91 w 92"/>
                            <a:gd name="T31" fmla="*/ 25 h 39"/>
                            <a:gd name="T32" fmla="*/ 92 w 92"/>
                            <a:gd name="T33" fmla="*/ 23 h 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9">
                              <a:moveTo>
                                <a:pt x="92" y="23"/>
                              </a:moveTo>
                              <a:lnTo>
                                <a:pt x="79" y="10"/>
                              </a:lnTo>
                              <a:lnTo>
                                <a:pt x="64" y="3"/>
                              </a:lnTo>
                              <a:lnTo>
                                <a:pt x="48" y="0"/>
                              </a:lnTo>
                              <a:lnTo>
                                <a:pt x="34" y="1"/>
                              </a:lnTo>
                              <a:lnTo>
                                <a:pt x="21" y="6"/>
                              </a:lnTo>
                              <a:lnTo>
                                <a:pt x="10" y="10"/>
                              </a:lnTo>
                              <a:lnTo>
                                <a:pt x="2" y="14"/>
                              </a:lnTo>
                              <a:lnTo>
                                <a:pt x="0" y="15"/>
                              </a:lnTo>
                              <a:lnTo>
                                <a:pt x="23" y="29"/>
                              </a:lnTo>
                              <a:lnTo>
                                <a:pt x="43" y="37"/>
                              </a:lnTo>
                              <a:lnTo>
                                <a:pt x="59" y="39"/>
                              </a:lnTo>
                              <a:lnTo>
                                <a:pt x="71" y="37"/>
                              </a:lnTo>
                              <a:lnTo>
                                <a:pt x="81" y="34"/>
                              </a:lnTo>
                              <a:lnTo>
                                <a:pt x="87" y="29"/>
                              </a:lnTo>
                              <a:lnTo>
                                <a:pt x="91" y="25"/>
                              </a:lnTo>
                              <a:lnTo>
                                <a:pt x="92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4" name="Freeform 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7" y="3897"/>
                          <a:ext cx="46" cy="19"/>
                        </a:xfrm>
                        <a:custGeom>
                          <a:avLst/>
                          <a:gdLst>
                            <a:gd name="T0" fmla="*/ 0 w 91"/>
                            <a:gd name="T1" fmla="*/ 16 h 38"/>
                            <a:gd name="T2" fmla="*/ 12 w 91"/>
                            <a:gd name="T3" fmla="*/ 29 h 38"/>
                            <a:gd name="T4" fmla="*/ 27 w 91"/>
                            <a:gd name="T5" fmla="*/ 37 h 38"/>
                            <a:gd name="T6" fmla="*/ 42 w 91"/>
                            <a:gd name="T7" fmla="*/ 38 h 38"/>
                            <a:gd name="T8" fmla="*/ 57 w 91"/>
                            <a:gd name="T9" fmla="*/ 37 h 38"/>
                            <a:gd name="T10" fmla="*/ 70 w 91"/>
                            <a:gd name="T11" fmla="*/ 33 h 38"/>
                            <a:gd name="T12" fmla="*/ 80 w 91"/>
                            <a:gd name="T13" fmla="*/ 29 h 38"/>
                            <a:gd name="T14" fmla="*/ 88 w 91"/>
                            <a:gd name="T15" fmla="*/ 25 h 38"/>
                            <a:gd name="T16" fmla="*/ 91 w 91"/>
                            <a:gd name="T17" fmla="*/ 24 h 38"/>
                            <a:gd name="T18" fmla="*/ 68 w 91"/>
                            <a:gd name="T19" fmla="*/ 10 h 38"/>
                            <a:gd name="T20" fmla="*/ 48 w 91"/>
                            <a:gd name="T21" fmla="*/ 2 h 38"/>
                            <a:gd name="T22" fmla="*/ 33 w 91"/>
                            <a:gd name="T23" fmla="*/ 0 h 38"/>
                            <a:gd name="T24" fmla="*/ 20 w 91"/>
                            <a:gd name="T25" fmla="*/ 2 h 38"/>
                            <a:gd name="T26" fmla="*/ 11 w 91"/>
                            <a:gd name="T27" fmla="*/ 6 h 38"/>
                            <a:gd name="T28" fmla="*/ 4 w 91"/>
                            <a:gd name="T29" fmla="*/ 10 h 38"/>
                            <a:gd name="T30" fmla="*/ 1 w 91"/>
                            <a:gd name="T31" fmla="*/ 15 h 38"/>
                            <a:gd name="T32" fmla="*/ 0 w 91"/>
                            <a:gd name="T33" fmla="*/ 16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1" h="38">
                              <a:moveTo>
                                <a:pt x="0" y="16"/>
                              </a:moveTo>
                              <a:lnTo>
                                <a:pt x="12" y="29"/>
                              </a:lnTo>
                              <a:lnTo>
                                <a:pt x="27" y="37"/>
                              </a:lnTo>
                              <a:lnTo>
                                <a:pt x="42" y="38"/>
                              </a:lnTo>
                              <a:lnTo>
                                <a:pt x="57" y="37"/>
                              </a:lnTo>
                              <a:lnTo>
                                <a:pt x="70" y="33"/>
                              </a:lnTo>
                              <a:lnTo>
                                <a:pt x="80" y="29"/>
                              </a:lnTo>
                              <a:lnTo>
                                <a:pt x="88" y="25"/>
                              </a:lnTo>
                              <a:lnTo>
                                <a:pt x="91" y="24"/>
                              </a:lnTo>
                              <a:lnTo>
                                <a:pt x="68" y="10"/>
                              </a:lnTo>
                              <a:lnTo>
                                <a:pt x="48" y="2"/>
                              </a:lnTo>
                              <a:lnTo>
                                <a:pt x="33" y="0"/>
                              </a:lnTo>
                              <a:lnTo>
                                <a:pt x="20" y="2"/>
                              </a:lnTo>
                              <a:lnTo>
                                <a:pt x="11" y="6"/>
                              </a:lnTo>
                              <a:lnTo>
                                <a:pt x="4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5" name="Freeform 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67" y="3855"/>
                          <a:ext cx="30" cy="35"/>
                        </a:xfrm>
                        <a:custGeom>
                          <a:avLst/>
                          <a:gdLst>
                            <a:gd name="T0" fmla="*/ 60 w 60"/>
                            <a:gd name="T1" fmla="*/ 70 h 70"/>
                            <a:gd name="T2" fmla="*/ 60 w 60"/>
                            <a:gd name="T3" fmla="*/ 52 h 70"/>
                            <a:gd name="T4" fmla="*/ 55 w 60"/>
                            <a:gd name="T5" fmla="*/ 37 h 70"/>
                            <a:gd name="T6" fmla="*/ 46 w 60"/>
                            <a:gd name="T7" fmla="*/ 24 h 70"/>
                            <a:gd name="T8" fmla="*/ 33 w 60"/>
                            <a:gd name="T9" fmla="*/ 15 h 70"/>
                            <a:gd name="T10" fmla="*/ 22 w 60"/>
                            <a:gd name="T11" fmla="*/ 8 h 70"/>
                            <a:gd name="T12" fmla="*/ 10 w 60"/>
                            <a:gd name="T13" fmla="*/ 3 h 70"/>
                            <a:gd name="T14" fmla="*/ 3 w 60"/>
                            <a:gd name="T15" fmla="*/ 1 h 70"/>
                            <a:gd name="T16" fmla="*/ 0 w 60"/>
                            <a:gd name="T17" fmla="*/ 0 h 70"/>
                            <a:gd name="T18" fmla="*/ 7 w 60"/>
                            <a:gd name="T19" fmla="*/ 26 h 70"/>
                            <a:gd name="T20" fmla="*/ 15 w 60"/>
                            <a:gd name="T21" fmla="*/ 45 h 70"/>
                            <a:gd name="T22" fmla="*/ 25 w 60"/>
                            <a:gd name="T23" fmla="*/ 57 h 70"/>
                            <a:gd name="T24" fmla="*/ 36 w 60"/>
                            <a:gd name="T25" fmla="*/ 65 h 70"/>
                            <a:gd name="T26" fmla="*/ 45 w 60"/>
                            <a:gd name="T27" fmla="*/ 69 h 70"/>
                            <a:gd name="T28" fmla="*/ 53 w 60"/>
                            <a:gd name="T29" fmla="*/ 70 h 70"/>
                            <a:gd name="T30" fmla="*/ 57 w 60"/>
                            <a:gd name="T31" fmla="*/ 70 h 70"/>
                            <a:gd name="T32" fmla="*/ 60 w 60"/>
                            <a:gd name="T33" fmla="*/ 7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0" h="70">
                              <a:moveTo>
                                <a:pt x="60" y="70"/>
                              </a:moveTo>
                              <a:lnTo>
                                <a:pt x="60" y="52"/>
                              </a:lnTo>
                              <a:lnTo>
                                <a:pt x="55" y="37"/>
                              </a:lnTo>
                              <a:lnTo>
                                <a:pt x="46" y="24"/>
                              </a:lnTo>
                              <a:lnTo>
                                <a:pt x="33" y="15"/>
                              </a:lnTo>
                              <a:lnTo>
                                <a:pt x="22" y="8"/>
                              </a:lnTo>
                              <a:lnTo>
                                <a:pt x="10" y="3"/>
                              </a:lnTo>
                              <a:lnTo>
                                <a:pt x="3" y="1"/>
                              </a:lnTo>
                              <a:lnTo>
                                <a:pt x="0" y="0"/>
                              </a:lnTo>
                              <a:lnTo>
                                <a:pt x="7" y="26"/>
                              </a:lnTo>
                              <a:lnTo>
                                <a:pt x="15" y="45"/>
                              </a:lnTo>
                              <a:lnTo>
                                <a:pt x="25" y="57"/>
                              </a:lnTo>
                              <a:lnTo>
                                <a:pt x="36" y="65"/>
                              </a:lnTo>
                              <a:lnTo>
                                <a:pt x="45" y="69"/>
                              </a:lnTo>
                              <a:lnTo>
                                <a:pt x="53" y="70"/>
                              </a:lnTo>
                              <a:lnTo>
                                <a:pt x="57" y="70"/>
                              </a:lnTo>
                              <a:lnTo>
                                <a:pt x="60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6" name="Freeform 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1" y="3918"/>
                          <a:ext cx="30" cy="35"/>
                        </a:xfrm>
                        <a:custGeom>
                          <a:avLst/>
                          <a:gdLst>
                            <a:gd name="T0" fmla="*/ 0 w 60"/>
                            <a:gd name="T1" fmla="*/ 0 h 71"/>
                            <a:gd name="T2" fmla="*/ 0 w 60"/>
                            <a:gd name="T3" fmla="*/ 19 h 71"/>
                            <a:gd name="T4" fmla="*/ 5 w 60"/>
                            <a:gd name="T5" fmla="*/ 34 h 71"/>
                            <a:gd name="T6" fmla="*/ 14 w 60"/>
                            <a:gd name="T7" fmla="*/ 46 h 71"/>
                            <a:gd name="T8" fmla="*/ 27 w 60"/>
                            <a:gd name="T9" fmla="*/ 56 h 71"/>
                            <a:gd name="T10" fmla="*/ 38 w 60"/>
                            <a:gd name="T11" fmla="*/ 63 h 71"/>
                            <a:gd name="T12" fmla="*/ 50 w 60"/>
                            <a:gd name="T13" fmla="*/ 67 h 71"/>
                            <a:gd name="T14" fmla="*/ 56 w 60"/>
                            <a:gd name="T15" fmla="*/ 69 h 71"/>
                            <a:gd name="T16" fmla="*/ 60 w 60"/>
                            <a:gd name="T17" fmla="*/ 71 h 71"/>
                            <a:gd name="T18" fmla="*/ 53 w 60"/>
                            <a:gd name="T19" fmla="*/ 44 h 71"/>
                            <a:gd name="T20" fmla="*/ 45 w 60"/>
                            <a:gd name="T21" fmla="*/ 26 h 71"/>
                            <a:gd name="T22" fmla="*/ 35 w 60"/>
                            <a:gd name="T23" fmla="*/ 13 h 71"/>
                            <a:gd name="T24" fmla="*/ 25 w 60"/>
                            <a:gd name="T25" fmla="*/ 5 h 71"/>
                            <a:gd name="T26" fmla="*/ 15 w 60"/>
                            <a:gd name="T27" fmla="*/ 1 h 71"/>
                            <a:gd name="T28" fmla="*/ 7 w 60"/>
                            <a:gd name="T29" fmla="*/ 0 h 71"/>
                            <a:gd name="T30" fmla="*/ 2 w 60"/>
                            <a:gd name="T31" fmla="*/ 0 h 71"/>
                            <a:gd name="T32" fmla="*/ 0 w 60"/>
                            <a:gd name="T33" fmla="*/ 0 h 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0" h="71">
                              <a:moveTo>
                                <a:pt x="0" y="0"/>
                              </a:moveTo>
                              <a:lnTo>
                                <a:pt x="0" y="19"/>
                              </a:lnTo>
                              <a:lnTo>
                                <a:pt x="5" y="34"/>
                              </a:lnTo>
                              <a:lnTo>
                                <a:pt x="14" y="46"/>
                              </a:lnTo>
                              <a:lnTo>
                                <a:pt x="27" y="56"/>
                              </a:lnTo>
                              <a:lnTo>
                                <a:pt x="38" y="63"/>
                              </a:lnTo>
                              <a:lnTo>
                                <a:pt x="50" y="67"/>
                              </a:lnTo>
                              <a:lnTo>
                                <a:pt x="56" y="69"/>
                              </a:lnTo>
                              <a:lnTo>
                                <a:pt x="60" y="71"/>
                              </a:lnTo>
                              <a:lnTo>
                                <a:pt x="53" y="44"/>
                              </a:lnTo>
                              <a:lnTo>
                                <a:pt x="45" y="26"/>
                              </a:lnTo>
                              <a:lnTo>
                                <a:pt x="35" y="13"/>
                              </a:lnTo>
                              <a:lnTo>
                                <a:pt x="25" y="5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7" name="Freeform 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59" y="3916"/>
                          <a:ext cx="36" cy="29"/>
                        </a:xfrm>
                        <a:custGeom>
                          <a:avLst/>
                          <a:gdLst>
                            <a:gd name="T0" fmla="*/ 0 w 70"/>
                            <a:gd name="T1" fmla="*/ 59 h 59"/>
                            <a:gd name="T2" fmla="*/ 26 w 70"/>
                            <a:gd name="T3" fmla="*/ 53 h 59"/>
                            <a:gd name="T4" fmla="*/ 45 w 70"/>
                            <a:gd name="T5" fmla="*/ 44 h 59"/>
                            <a:gd name="T6" fmla="*/ 57 w 70"/>
                            <a:gd name="T7" fmla="*/ 34 h 59"/>
                            <a:gd name="T8" fmla="*/ 65 w 70"/>
                            <a:gd name="T9" fmla="*/ 24 h 59"/>
                            <a:gd name="T10" fmla="*/ 69 w 70"/>
                            <a:gd name="T11" fmla="*/ 15 h 59"/>
                            <a:gd name="T12" fmla="*/ 70 w 70"/>
                            <a:gd name="T13" fmla="*/ 7 h 59"/>
                            <a:gd name="T14" fmla="*/ 70 w 70"/>
                            <a:gd name="T15" fmla="*/ 2 h 59"/>
                            <a:gd name="T16" fmla="*/ 70 w 70"/>
                            <a:gd name="T17" fmla="*/ 0 h 59"/>
                            <a:gd name="T18" fmla="*/ 52 w 70"/>
                            <a:gd name="T19" fmla="*/ 0 h 59"/>
                            <a:gd name="T20" fmla="*/ 37 w 70"/>
                            <a:gd name="T21" fmla="*/ 4 h 59"/>
                            <a:gd name="T22" fmla="*/ 24 w 70"/>
                            <a:gd name="T23" fmla="*/ 14 h 59"/>
                            <a:gd name="T24" fmla="*/ 15 w 70"/>
                            <a:gd name="T25" fmla="*/ 25 h 59"/>
                            <a:gd name="T26" fmla="*/ 8 w 70"/>
                            <a:gd name="T27" fmla="*/ 37 h 59"/>
                            <a:gd name="T28" fmla="*/ 3 w 70"/>
                            <a:gd name="T29" fmla="*/ 48 h 59"/>
                            <a:gd name="T30" fmla="*/ 1 w 70"/>
                            <a:gd name="T31" fmla="*/ 55 h 59"/>
                            <a:gd name="T32" fmla="*/ 0 w 70"/>
                            <a:gd name="T33" fmla="*/ 59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0" y="59"/>
                              </a:moveTo>
                              <a:lnTo>
                                <a:pt x="26" y="53"/>
                              </a:lnTo>
                              <a:lnTo>
                                <a:pt x="45" y="44"/>
                              </a:lnTo>
                              <a:lnTo>
                                <a:pt x="57" y="34"/>
                              </a:lnTo>
                              <a:lnTo>
                                <a:pt x="65" y="24"/>
                              </a:lnTo>
                              <a:lnTo>
                                <a:pt x="69" y="15"/>
                              </a:lnTo>
                              <a:lnTo>
                                <a:pt x="70" y="7"/>
                              </a:lnTo>
                              <a:lnTo>
                                <a:pt x="70" y="2"/>
                              </a:lnTo>
                              <a:lnTo>
                                <a:pt x="70" y="0"/>
                              </a:lnTo>
                              <a:lnTo>
                                <a:pt x="52" y="0"/>
                              </a:lnTo>
                              <a:lnTo>
                                <a:pt x="37" y="4"/>
                              </a:lnTo>
                              <a:lnTo>
                                <a:pt x="24" y="14"/>
                              </a:lnTo>
                              <a:lnTo>
                                <a:pt x="15" y="25"/>
                              </a:lnTo>
                              <a:lnTo>
                                <a:pt x="8" y="37"/>
                              </a:lnTo>
                              <a:lnTo>
                                <a:pt x="3" y="48"/>
                              </a:lnTo>
                              <a:lnTo>
                                <a:pt x="1" y="55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8" name="Freeform 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2" y="3862"/>
                          <a:ext cx="36" cy="30"/>
                        </a:xfrm>
                        <a:custGeom>
                          <a:avLst/>
                          <a:gdLst>
                            <a:gd name="T0" fmla="*/ 0 w 72"/>
                            <a:gd name="T1" fmla="*/ 58 h 58"/>
                            <a:gd name="T2" fmla="*/ 19 w 72"/>
                            <a:gd name="T3" fmla="*/ 58 h 58"/>
                            <a:gd name="T4" fmla="*/ 35 w 72"/>
                            <a:gd name="T5" fmla="*/ 53 h 58"/>
                            <a:gd name="T6" fmla="*/ 46 w 72"/>
                            <a:gd name="T7" fmla="*/ 43 h 58"/>
                            <a:gd name="T8" fmla="*/ 57 w 72"/>
                            <a:gd name="T9" fmla="*/ 32 h 58"/>
                            <a:gd name="T10" fmla="*/ 64 w 72"/>
                            <a:gd name="T11" fmla="*/ 20 h 58"/>
                            <a:gd name="T12" fmla="*/ 68 w 72"/>
                            <a:gd name="T13" fmla="*/ 10 h 58"/>
                            <a:gd name="T14" fmla="*/ 71 w 72"/>
                            <a:gd name="T15" fmla="*/ 3 h 58"/>
                            <a:gd name="T16" fmla="*/ 72 w 72"/>
                            <a:gd name="T17" fmla="*/ 0 h 58"/>
                            <a:gd name="T18" fmla="*/ 45 w 72"/>
                            <a:gd name="T19" fmla="*/ 5 h 58"/>
                            <a:gd name="T20" fmla="*/ 26 w 72"/>
                            <a:gd name="T21" fmla="*/ 15 h 58"/>
                            <a:gd name="T22" fmla="*/ 13 w 72"/>
                            <a:gd name="T23" fmla="*/ 24 h 58"/>
                            <a:gd name="T24" fmla="*/ 5 w 72"/>
                            <a:gd name="T25" fmla="*/ 34 h 58"/>
                            <a:gd name="T26" fmla="*/ 2 w 72"/>
                            <a:gd name="T27" fmla="*/ 43 h 58"/>
                            <a:gd name="T28" fmla="*/ 0 w 72"/>
                            <a:gd name="T29" fmla="*/ 52 h 58"/>
                            <a:gd name="T30" fmla="*/ 0 w 72"/>
                            <a:gd name="T31" fmla="*/ 56 h 58"/>
                            <a:gd name="T32" fmla="*/ 0 w 72"/>
                            <a:gd name="T33" fmla="*/ 58 h 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2" h="58">
                              <a:moveTo>
                                <a:pt x="0" y="58"/>
                              </a:moveTo>
                              <a:lnTo>
                                <a:pt x="19" y="58"/>
                              </a:lnTo>
                              <a:lnTo>
                                <a:pt x="35" y="53"/>
                              </a:lnTo>
                              <a:lnTo>
                                <a:pt x="46" y="43"/>
                              </a:lnTo>
                              <a:lnTo>
                                <a:pt x="57" y="32"/>
                              </a:lnTo>
                              <a:lnTo>
                                <a:pt x="64" y="20"/>
                              </a:lnTo>
                              <a:lnTo>
                                <a:pt x="68" y="10"/>
                              </a:lnTo>
                              <a:lnTo>
                                <a:pt x="71" y="3"/>
                              </a:lnTo>
                              <a:lnTo>
                                <a:pt x="72" y="0"/>
                              </a:lnTo>
                              <a:lnTo>
                                <a:pt x="45" y="5"/>
                              </a:lnTo>
                              <a:lnTo>
                                <a:pt x="26" y="15"/>
                              </a:lnTo>
                              <a:lnTo>
                                <a:pt x="13" y="24"/>
                              </a:lnTo>
                              <a:lnTo>
                                <a:pt x="5" y="34"/>
                              </a:lnTo>
                              <a:lnTo>
                                <a:pt x="2" y="43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0" y="5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9" name="Freeform 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3" y="3888"/>
                          <a:ext cx="31" cy="30"/>
                        </a:xfrm>
                        <a:custGeom>
                          <a:avLst/>
                          <a:gdLst>
                            <a:gd name="T0" fmla="*/ 31 w 62"/>
                            <a:gd name="T1" fmla="*/ 0 h 60"/>
                            <a:gd name="T2" fmla="*/ 18 w 62"/>
                            <a:gd name="T3" fmla="*/ 3 h 60"/>
                            <a:gd name="T4" fmla="*/ 9 w 62"/>
                            <a:gd name="T5" fmla="*/ 10 h 60"/>
                            <a:gd name="T6" fmla="*/ 2 w 62"/>
                            <a:gd name="T7" fmla="*/ 19 h 60"/>
                            <a:gd name="T8" fmla="*/ 0 w 62"/>
                            <a:gd name="T9" fmla="*/ 30 h 60"/>
                            <a:gd name="T10" fmla="*/ 2 w 62"/>
                            <a:gd name="T11" fmla="*/ 42 h 60"/>
                            <a:gd name="T12" fmla="*/ 9 w 62"/>
                            <a:gd name="T13" fmla="*/ 52 h 60"/>
                            <a:gd name="T14" fmla="*/ 18 w 62"/>
                            <a:gd name="T15" fmla="*/ 58 h 60"/>
                            <a:gd name="T16" fmla="*/ 31 w 62"/>
                            <a:gd name="T17" fmla="*/ 60 h 60"/>
                            <a:gd name="T18" fmla="*/ 43 w 62"/>
                            <a:gd name="T19" fmla="*/ 58 h 60"/>
                            <a:gd name="T20" fmla="*/ 53 w 62"/>
                            <a:gd name="T21" fmla="*/ 52 h 60"/>
                            <a:gd name="T22" fmla="*/ 60 w 62"/>
                            <a:gd name="T23" fmla="*/ 42 h 60"/>
                            <a:gd name="T24" fmla="*/ 62 w 62"/>
                            <a:gd name="T25" fmla="*/ 30 h 60"/>
                            <a:gd name="T26" fmla="*/ 60 w 62"/>
                            <a:gd name="T27" fmla="*/ 19 h 60"/>
                            <a:gd name="T28" fmla="*/ 53 w 62"/>
                            <a:gd name="T29" fmla="*/ 10 h 60"/>
                            <a:gd name="T30" fmla="*/ 43 w 62"/>
                            <a:gd name="T31" fmla="*/ 3 h 60"/>
                            <a:gd name="T32" fmla="*/ 31 w 62"/>
                            <a:gd name="T33" fmla="*/ 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2" h="60">
                              <a:moveTo>
                                <a:pt x="31" y="0"/>
                              </a:moveTo>
                              <a:lnTo>
                                <a:pt x="18" y="3"/>
                              </a:lnTo>
                              <a:lnTo>
                                <a:pt x="9" y="10"/>
                              </a:lnTo>
                              <a:lnTo>
                                <a:pt x="2" y="19"/>
                              </a:lnTo>
                              <a:lnTo>
                                <a:pt x="0" y="30"/>
                              </a:lnTo>
                              <a:lnTo>
                                <a:pt x="2" y="42"/>
                              </a:lnTo>
                              <a:lnTo>
                                <a:pt x="9" y="52"/>
                              </a:lnTo>
                              <a:lnTo>
                                <a:pt x="18" y="58"/>
                              </a:lnTo>
                              <a:lnTo>
                                <a:pt x="31" y="60"/>
                              </a:lnTo>
                              <a:lnTo>
                                <a:pt x="43" y="58"/>
                              </a:lnTo>
                              <a:lnTo>
                                <a:pt x="53" y="52"/>
                              </a:lnTo>
                              <a:lnTo>
                                <a:pt x="60" y="42"/>
                              </a:lnTo>
                              <a:lnTo>
                                <a:pt x="62" y="30"/>
                              </a:lnTo>
                              <a:lnTo>
                                <a:pt x="60" y="19"/>
                              </a:lnTo>
                              <a:lnTo>
                                <a:pt x="53" y="10"/>
                              </a:lnTo>
                              <a:lnTo>
                                <a:pt x="43" y="3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0" name="Freeform 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2" y="3677"/>
                          <a:ext cx="20" cy="46"/>
                        </a:xfrm>
                        <a:custGeom>
                          <a:avLst/>
                          <a:gdLst>
                            <a:gd name="T0" fmla="*/ 16 w 39"/>
                            <a:gd name="T1" fmla="*/ 91 h 91"/>
                            <a:gd name="T2" fmla="*/ 30 w 39"/>
                            <a:gd name="T3" fmla="*/ 78 h 91"/>
                            <a:gd name="T4" fmla="*/ 37 w 39"/>
                            <a:gd name="T5" fmla="*/ 63 h 91"/>
                            <a:gd name="T6" fmla="*/ 39 w 39"/>
                            <a:gd name="T7" fmla="*/ 48 h 91"/>
                            <a:gd name="T8" fmla="*/ 38 w 39"/>
                            <a:gd name="T9" fmla="*/ 33 h 91"/>
                            <a:gd name="T10" fmla="*/ 33 w 39"/>
                            <a:gd name="T11" fmla="*/ 21 h 91"/>
                            <a:gd name="T12" fmla="*/ 30 w 39"/>
                            <a:gd name="T13" fmla="*/ 10 h 91"/>
                            <a:gd name="T14" fmla="*/ 25 w 39"/>
                            <a:gd name="T15" fmla="*/ 2 h 91"/>
                            <a:gd name="T16" fmla="*/ 24 w 39"/>
                            <a:gd name="T17" fmla="*/ 0 h 91"/>
                            <a:gd name="T18" fmla="*/ 10 w 39"/>
                            <a:gd name="T19" fmla="*/ 23 h 91"/>
                            <a:gd name="T20" fmla="*/ 2 w 39"/>
                            <a:gd name="T21" fmla="*/ 41 h 91"/>
                            <a:gd name="T22" fmla="*/ 0 w 39"/>
                            <a:gd name="T23" fmla="*/ 57 h 91"/>
                            <a:gd name="T24" fmla="*/ 2 w 39"/>
                            <a:gd name="T25" fmla="*/ 70 h 91"/>
                            <a:gd name="T26" fmla="*/ 6 w 39"/>
                            <a:gd name="T27" fmla="*/ 79 h 91"/>
                            <a:gd name="T28" fmla="*/ 10 w 39"/>
                            <a:gd name="T29" fmla="*/ 86 h 91"/>
                            <a:gd name="T30" fmla="*/ 15 w 39"/>
                            <a:gd name="T31" fmla="*/ 90 h 91"/>
                            <a:gd name="T32" fmla="*/ 16 w 39"/>
                            <a:gd name="T33" fmla="*/ 91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9" h="91">
                              <a:moveTo>
                                <a:pt x="16" y="91"/>
                              </a:moveTo>
                              <a:lnTo>
                                <a:pt x="30" y="78"/>
                              </a:lnTo>
                              <a:lnTo>
                                <a:pt x="37" y="63"/>
                              </a:lnTo>
                              <a:lnTo>
                                <a:pt x="39" y="48"/>
                              </a:lnTo>
                              <a:lnTo>
                                <a:pt x="38" y="33"/>
                              </a:lnTo>
                              <a:lnTo>
                                <a:pt x="33" y="21"/>
                              </a:lnTo>
                              <a:lnTo>
                                <a:pt x="30" y="10"/>
                              </a:lnTo>
                              <a:lnTo>
                                <a:pt x="25" y="2"/>
                              </a:lnTo>
                              <a:lnTo>
                                <a:pt x="24" y="0"/>
                              </a:lnTo>
                              <a:lnTo>
                                <a:pt x="10" y="23"/>
                              </a:lnTo>
                              <a:lnTo>
                                <a:pt x="2" y="41"/>
                              </a:lnTo>
                              <a:lnTo>
                                <a:pt x="0" y="57"/>
                              </a:lnTo>
                              <a:lnTo>
                                <a:pt x="2" y="70"/>
                              </a:lnTo>
                              <a:lnTo>
                                <a:pt x="6" y="79"/>
                              </a:lnTo>
                              <a:lnTo>
                                <a:pt x="10" y="86"/>
                              </a:lnTo>
                              <a:lnTo>
                                <a:pt x="15" y="90"/>
                              </a:lnTo>
                              <a:lnTo>
                                <a:pt x="16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1" name="Freeform 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7" y="3760"/>
                          <a:ext cx="19" cy="45"/>
                        </a:xfrm>
                        <a:custGeom>
                          <a:avLst/>
                          <a:gdLst>
                            <a:gd name="T0" fmla="*/ 22 w 38"/>
                            <a:gd name="T1" fmla="*/ 0 h 91"/>
                            <a:gd name="T2" fmla="*/ 9 w 38"/>
                            <a:gd name="T3" fmla="*/ 12 h 91"/>
                            <a:gd name="T4" fmla="*/ 1 w 38"/>
                            <a:gd name="T5" fmla="*/ 27 h 91"/>
                            <a:gd name="T6" fmla="*/ 0 w 38"/>
                            <a:gd name="T7" fmla="*/ 42 h 91"/>
                            <a:gd name="T8" fmla="*/ 1 w 38"/>
                            <a:gd name="T9" fmla="*/ 57 h 91"/>
                            <a:gd name="T10" fmla="*/ 4 w 38"/>
                            <a:gd name="T11" fmla="*/ 70 h 91"/>
                            <a:gd name="T12" fmla="*/ 9 w 38"/>
                            <a:gd name="T13" fmla="*/ 80 h 91"/>
                            <a:gd name="T14" fmla="*/ 12 w 38"/>
                            <a:gd name="T15" fmla="*/ 88 h 91"/>
                            <a:gd name="T16" fmla="*/ 14 w 38"/>
                            <a:gd name="T17" fmla="*/ 91 h 91"/>
                            <a:gd name="T18" fmla="*/ 27 w 38"/>
                            <a:gd name="T19" fmla="*/ 68 h 91"/>
                            <a:gd name="T20" fmla="*/ 35 w 38"/>
                            <a:gd name="T21" fmla="*/ 49 h 91"/>
                            <a:gd name="T22" fmla="*/ 38 w 38"/>
                            <a:gd name="T23" fmla="*/ 33 h 91"/>
                            <a:gd name="T24" fmla="*/ 35 w 38"/>
                            <a:gd name="T25" fmla="*/ 20 h 91"/>
                            <a:gd name="T26" fmla="*/ 32 w 38"/>
                            <a:gd name="T27" fmla="*/ 11 h 91"/>
                            <a:gd name="T28" fmla="*/ 27 w 38"/>
                            <a:gd name="T29" fmla="*/ 4 h 91"/>
                            <a:gd name="T30" fmla="*/ 23 w 38"/>
                            <a:gd name="T31" fmla="*/ 1 h 91"/>
                            <a:gd name="T32" fmla="*/ 22 w 38"/>
                            <a:gd name="T33" fmla="*/ 0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8" h="91">
                              <a:moveTo>
                                <a:pt x="22" y="0"/>
                              </a:moveTo>
                              <a:lnTo>
                                <a:pt x="9" y="12"/>
                              </a:lnTo>
                              <a:lnTo>
                                <a:pt x="1" y="27"/>
                              </a:lnTo>
                              <a:lnTo>
                                <a:pt x="0" y="42"/>
                              </a:lnTo>
                              <a:lnTo>
                                <a:pt x="1" y="57"/>
                              </a:lnTo>
                              <a:lnTo>
                                <a:pt x="4" y="70"/>
                              </a:lnTo>
                              <a:lnTo>
                                <a:pt x="9" y="80"/>
                              </a:lnTo>
                              <a:lnTo>
                                <a:pt x="12" y="88"/>
                              </a:lnTo>
                              <a:lnTo>
                                <a:pt x="14" y="91"/>
                              </a:lnTo>
                              <a:lnTo>
                                <a:pt x="27" y="68"/>
                              </a:lnTo>
                              <a:lnTo>
                                <a:pt x="35" y="49"/>
                              </a:lnTo>
                              <a:lnTo>
                                <a:pt x="38" y="33"/>
                              </a:lnTo>
                              <a:lnTo>
                                <a:pt x="35" y="20"/>
                              </a:lnTo>
                              <a:lnTo>
                                <a:pt x="32" y="11"/>
                              </a:lnTo>
                              <a:lnTo>
                                <a:pt x="27" y="4"/>
                              </a:lnTo>
                              <a:lnTo>
                                <a:pt x="23" y="1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2" name="Freeform 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44" y="3729"/>
                          <a:ext cx="47" cy="19"/>
                        </a:xfrm>
                        <a:custGeom>
                          <a:avLst/>
                          <a:gdLst>
                            <a:gd name="T0" fmla="*/ 92 w 92"/>
                            <a:gd name="T1" fmla="*/ 22 h 38"/>
                            <a:gd name="T2" fmla="*/ 79 w 92"/>
                            <a:gd name="T3" fmla="*/ 10 h 38"/>
                            <a:gd name="T4" fmla="*/ 64 w 92"/>
                            <a:gd name="T5" fmla="*/ 2 h 38"/>
                            <a:gd name="T6" fmla="*/ 48 w 92"/>
                            <a:gd name="T7" fmla="*/ 0 h 38"/>
                            <a:gd name="T8" fmla="*/ 34 w 92"/>
                            <a:gd name="T9" fmla="*/ 2 h 38"/>
                            <a:gd name="T10" fmla="*/ 21 w 92"/>
                            <a:gd name="T11" fmla="*/ 5 h 38"/>
                            <a:gd name="T12" fmla="*/ 10 w 92"/>
                            <a:gd name="T13" fmla="*/ 10 h 38"/>
                            <a:gd name="T14" fmla="*/ 2 w 92"/>
                            <a:gd name="T15" fmla="*/ 13 h 38"/>
                            <a:gd name="T16" fmla="*/ 0 w 92"/>
                            <a:gd name="T17" fmla="*/ 14 h 38"/>
                            <a:gd name="T18" fmla="*/ 23 w 92"/>
                            <a:gd name="T19" fmla="*/ 28 h 38"/>
                            <a:gd name="T20" fmla="*/ 43 w 92"/>
                            <a:gd name="T21" fmla="*/ 36 h 38"/>
                            <a:gd name="T22" fmla="*/ 59 w 92"/>
                            <a:gd name="T23" fmla="*/ 38 h 38"/>
                            <a:gd name="T24" fmla="*/ 71 w 92"/>
                            <a:gd name="T25" fmla="*/ 36 h 38"/>
                            <a:gd name="T26" fmla="*/ 81 w 92"/>
                            <a:gd name="T27" fmla="*/ 33 h 38"/>
                            <a:gd name="T28" fmla="*/ 87 w 92"/>
                            <a:gd name="T29" fmla="*/ 28 h 38"/>
                            <a:gd name="T30" fmla="*/ 91 w 92"/>
                            <a:gd name="T31" fmla="*/ 23 h 38"/>
                            <a:gd name="T32" fmla="*/ 92 w 92"/>
                            <a:gd name="T33" fmla="*/ 22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92" y="22"/>
                              </a:moveTo>
                              <a:lnTo>
                                <a:pt x="79" y="10"/>
                              </a:lnTo>
                              <a:lnTo>
                                <a:pt x="64" y="2"/>
                              </a:lnTo>
                              <a:lnTo>
                                <a:pt x="48" y="0"/>
                              </a:lnTo>
                              <a:lnTo>
                                <a:pt x="34" y="2"/>
                              </a:lnTo>
                              <a:lnTo>
                                <a:pt x="21" y="5"/>
                              </a:lnTo>
                              <a:lnTo>
                                <a:pt x="10" y="10"/>
                              </a:lnTo>
                              <a:lnTo>
                                <a:pt x="2" y="13"/>
                              </a:lnTo>
                              <a:lnTo>
                                <a:pt x="0" y="14"/>
                              </a:lnTo>
                              <a:lnTo>
                                <a:pt x="23" y="28"/>
                              </a:lnTo>
                              <a:lnTo>
                                <a:pt x="43" y="36"/>
                              </a:lnTo>
                              <a:lnTo>
                                <a:pt x="59" y="38"/>
                              </a:lnTo>
                              <a:lnTo>
                                <a:pt x="71" y="36"/>
                              </a:lnTo>
                              <a:lnTo>
                                <a:pt x="81" y="33"/>
                              </a:lnTo>
                              <a:lnTo>
                                <a:pt x="87" y="28"/>
                              </a:lnTo>
                              <a:lnTo>
                                <a:pt x="91" y="23"/>
                              </a:lnTo>
                              <a:lnTo>
                                <a:pt x="92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3" name="Freeform 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7" y="3734"/>
                          <a:ext cx="46" cy="19"/>
                        </a:xfrm>
                        <a:custGeom>
                          <a:avLst/>
                          <a:gdLst>
                            <a:gd name="T0" fmla="*/ 0 w 91"/>
                            <a:gd name="T1" fmla="*/ 16 h 39"/>
                            <a:gd name="T2" fmla="*/ 12 w 91"/>
                            <a:gd name="T3" fmla="*/ 30 h 39"/>
                            <a:gd name="T4" fmla="*/ 27 w 91"/>
                            <a:gd name="T5" fmla="*/ 37 h 39"/>
                            <a:gd name="T6" fmla="*/ 42 w 91"/>
                            <a:gd name="T7" fmla="*/ 39 h 39"/>
                            <a:gd name="T8" fmla="*/ 57 w 91"/>
                            <a:gd name="T9" fmla="*/ 37 h 39"/>
                            <a:gd name="T10" fmla="*/ 70 w 91"/>
                            <a:gd name="T11" fmla="*/ 33 h 39"/>
                            <a:gd name="T12" fmla="*/ 80 w 91"/>
                            <a:gd name="T13" fmla="*/ 30 h 39"/>
                            <a:gd name="T14" fmla="*/ 88 w 91"/>
                            <a:gd name="T15" fmla="*/ 25 h 39"/>
                            <a:gd name="T16" fmla="*/ 91 w 91"/>
                            <a:gd name="T17" fmla="*/ 24 h 39"/>
                            <a:gd name="T18" fmla="*/ 68 w 91"/>
                            <a:gd name="T19" fmla="*/ 10 h 39"/>
                            <a:gd name="T20" fmla="*/ 48 w 91"/>
                            <a:gd name="T21" fmla="*/ 2 h 39"/>
                            <a:gd name="T22" fmla="*/ 33 w 91"/>
                            <a:gd name="T23" fmla="*/ 0 h 39"/>
                            <a:gd name="T24" fmla="*/ 20 w 91"/>
                            <a:gd name="T25" fmla="*/ 2 h 39"/>
                            <a:gd name="T26" fmla="*/ 11 w 91"/>
                            <a:gd name="T27" fmla="*/ 6 h 39"/>
                            <a:gd name="T28" fmla="*/ 4 w 91"/>
                            <a:gd name="T29" fmla="*/ 10 h 39"/>
                            <a:gd name="T30" fmla="*/ 1 w 91"/>
                            <a:gd name="T31" fmla="*/ 15 h 39"/>
                            <a:gd name="T32" fmla="*/ 0 w 91"/>
                            <a:gd name="T33" fmla="*/ 16 h 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1" h="39">
                              <a:moveTo>
                                <a:pt x="0" y="16"/>
                              </a:moveTo>
                              <a:lnTo>
                                <a:pt x="12" y="30"/>
                              </a:lnTo>
                              <a:lnTo>
                                <a:pt x="27" y="37"/>
                              </a:lnTo>
                              <a:lnTo>
                                <a:pt x="42" y="39"/>
                              </a:lnTo>
                              <a:lnTo>
                                <a:pt x="57" y="37"/>
                              </a:lnTo>
                              <a:lnTo>
                                <a:pt x="70" y="33"/>
                              </a:lnTo>
                              <a:lnTo>
                                <a:pt x="80" y="30"/>
                              </a:lnTo>
                              <a:lnTo>
                                <a:pt x="88" y="25"/>
                              </a:lnTo>
                              <a:lnTo>
                                <a:pt x="91" y="24"/>
                              </a:lnTo>
                              <a:lnTo>
                                <a:pt x="68" y="10"/>
                              </a:lnTo>
                              <a:lnTo>
                                <a:pt x="48" y="2"/>
                              </a:lnTo>
                              <a:lnTo>
                                <a:pt x="33" y="0"/>
                              </a:lnTo>
                              <a:lnTo>
                                <a:pt x="20" y="2"/>
                              </a:lnTo>
                              <a:lnTo>
                                <a:pt x="11" y="6"/>
                              </a:lnTo>
                              <a:lnTo>
                                <a:pt x="4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4" name="Freeform 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67" y="3692"/>
                          <a:ext cx="30" cy="36"/>
                        </a:xfrm>
                        <a:custGeom>
                          <a:avLst/>
                          <a:gdLst>
                            <a:gd name="T0" fmla="*/ 0 w 60"/>
                            <a:gd name="T1" fmla="*/ 0 h 71"/>
                            <a:gd name="T2" fmla="*/ 7 w 60"/>
                            <a:gd name="T3" fmla="*/ 26 h 71"/>
                            <a:gd name="T4" fmla="*/ 15 w 60"/>
                            <a:gd name="T5" fmla="*/ 46 h 71"/>
                            <a:gd name="T6" fmla="*/ 25 w 60"/>
                            <a:gd name="T7" fmla="*/ 58 h 71"/>
                            <a:gd name="T8" fmla="*/ 36 w 60"/>
                            <a:gd name="T9" fmla="*/ 67 h 71"/>
                            <a:gd name="T10" fmla="*/ 45 w 60"/>
                            <a:gd name="T11" fmla="*/ 70 h 71"/>
                            <a:gd name="T12" fmla="*/ 53 w 60"/>
                            <a:gd name="T13" fmla="*/ 71 h 71"/>
                            <a:gd name="T14" fmla="*/ 57 w 60"/>
                            <a:gd name="T15" fmla="*/ 71 h 71"/>
                            <a:gd name="T16" fmla="*/ 60 w 60"/>
                            <a:gd name="T17" fmla="*/ 71 h 71"/>
                            <a:gd name="T18" fmla="*/ 60 w 60"/>
                            <a:gd name="T19" fmla="*/ 53 h 71"/>
                            <a:gd name="T20" fmla="*/ 55 w 60"/>
                            <a:gd name="T21" fmla="*/ 37 h 71"/>
                            <a:gd name="T22" fmla="*/ 46 w 60"/>
                            <a:gd name="T23" fmla="*/ 25 h 71"/>
                            <a:gd name="T24" fmla="*/ 33 w 60"/>
                            <a:gd name="T25" fmla="*/ 15 h 71"/>
                            <a:gd name="T26" fmla="*/ 22 w 60"/>
                            <a:gd name="T27" fmla="*/ 8 h 71"/>
                            <a:gd name="T28" fmla="*/ 10 w 60"/>
                            <a:gd name="T29" fmla="*/ 3 h 71"/>
                            <a:gd name="T30" fmla="*/ 3 w 60"/>
                            <a:gd name="T31" fmla="*/ 1 h 71"/>
                            <a:gd name="T32" fmla="*/ 0 w 60"/>
                            <a:gd name="T33" fmla="*/ 0 h 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0" h="71">
                              <a:moveTo>
                                <a:pt x="0" y="0"/>
                              </a:moveTo>
                              <a:lnTo>
                                <a:pt x="7" y="26"/>
                              </a:lnTo>
                              <a:lnTo>
                                <a:pt x="15" y="46"/>
                              </a:lnTo>
                              <a:lnTo>
                                <a:pt x="25" y="58"/>
                              </a:lnTo>
                              <a:lnTo>
                                <a:pt x="36" y="67"/>
                              </a:lnTo>
                              <a:lnTo>
                                <a:pt x="45" y="70"/>
                              </a:lnTo>
                              <a:lnTo>
                                <a:pt x="53" y="71"/>
                              </a:lnTo>
                              <a:lnTo>
                                <a:pt x="57" y="71"/>
                              </a:lnTo>
                              <a:lnTo>
                                <a:pt x="60" y="71"/>
                              </a:lnTo>
                              <a:lnTo>
                                <a:pt x="60" y="53"/>
                              </a:lnTo>
                              <a:lnTo>
                                <a:pt x="55" y="37"/>
                              </a:lnTo>
                              <a:lnTo>
                                <a:pt x="46" y="25"/>
                              </a:lnTo>
                              <a:lnTo>
                                <a:pt x="33" y="15"/>
                              </a:lnTo>
                              <a:lnTo>
                                <a:pt x="22" y="8"/>
                              </a:lnTo>
                              <a:lnTo>
                                <a:pt x="10" y="3"/>
                              </a:lnTo>
                              <a:lnTo>
                                <a:pt x="3" y="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5" name="Freeform 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1" y="3755"/>
                          <a:ext cx="30" cy="35"/>
                        </a:xfrm>
                        <a:custGeom>
                          <a:avLst/>
                          <a:gdLst>
                            <a:gd name="T0" fmla="*/ 0 w 60"/>
                            <a:gd name="T1" fmla="*/ 0 h 71"/>
                            <a:gd name="T2" fmla="*/ 0 w 60"/>
                            <a:gd name="T3" fmla="*/ 19 h 71"/>
                            <a:gd name="T4" fmla="*/ 5 w 60"/>
                            <a:gd name="T5" fmla="*/ 34 h 71"/>
                            <a:gd name="T6" fmla="*/ 14 w 60"/>
                            <a:gd name="T7" fmla="*/ 46 h 71"/>
                            <a:gd name="T8" fmla="*/ 27 w 60"/>
                            <a:gd name="T9" fmla="*/ 56 h 71"/>
                            <a:gd name="T10" fmla="*/ 38 w 60"/>
                            <a:gd name="T11" fmla="*/ 63 h 71"/>
                            <a:gd name="T12" fmla="*/ 50 w 60"/>
                            <a:gd name="T13" fmla="*/ 67 h 71"/>
                            <a:gd name="T14" fmla="*/ 56 w 60"/>
                            <a:gd name="T15" fmla="*/ 70 h 71"/>
                            <a:gd name="T16" fmla="*/ 60 w 60"/>
                            <a:gd name="T17" fmla="*/ 71 h 71"/>
                            <a:gd name="T18" fmla="*/ 53 w 60"/>
                            <a:gd name="T19" fmla="*/ 44 h 71"/>
                            <a:gd name="T20" fmla="*/ 45 w 60"/>
                            <a:gd name="T21" fmla="*/ 26 h 71"/>
                            <a:gd name="T22" fmla="*/ 35 w 60"/>
                            <a:gd name="T23" fmla="*/ 12 h 71"/>
                            <a:gd name="T24" fmla="*/ 25 w 60"/>
                            <a:gd name="T25" fmla="*/ 5 h 71"/>
                            <a:gd name="T26" fmla="*/ 15 w 60"/>
                            <a:gd name="T27" fmla="*/ 2 h 71"/>
                            <a:gd name="T28" fmla="*/ 7 w 60"/>
                            <a:gd name="T29" fmla="*/ 0 h 71"/>
                            <a:gd name="T30" fmla="*/ 2 w 60"/>
                            <a:gd name="T31" fmla="*/ 0 h 71"/>
                            <a:gd name="T32" fmla="*/ 0 w 60"/>
                            <a:gd name="T33" fmla="*/ 0 h 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0" h="71">
                              <a:moveTo>
                                <a:pt x="0" y="0"/>
                              </a:moveTo>
                              <a:lnTo>
                                <a:pt x="0" y="19"/>
                              </a:lnTo>
                              <a:lnTo>
                                <a:pt x="5" y="34"/>
                              </a:lnTo>
                              <a:lnTo>
                                <a:pt x="14" y="46"/>
                              </a:lnTo>
                              <a:lnTo>
                                <a:pt x="27" y="56"/>
                              </a:lnTo>
                              <a:lnTo>
                                <a:pt x="38" y="63"/>
                              </a:lnTo>
                              <a:lnTo>
                                <a:pt x="50" y="67"/>
                              </a:lnTo>
                              <a:lnTo>
                                <a:pt x="56" y="70"/>
                              </a:lnTo>
                              <a:lnTo>
                                <a:pt x="60" y="71"/>
                              </a:lnTo>
                              <a:lnTo>
                                <a:pt x="53" y="44"/>
                              </a:lnTo>
                              <a:lnTo>
                                <a:pt x="45" y="26"/>
                              </a:lnTo>
                              <a:lnTo>
                                <a:pt x="35" y="12"/>
                              </a:lnTo>
                              <a:lnTo>
                                <a:pt x="25" y="5"/>
                              </a:lnTo>
                              <a:lnTo>
                                <a:pt x="15" y="2"/>
                              </a:lnTo>
                              <a:lnTo>
                                <a:pt x="7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6" name="Freeform 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59" y="3753"/>
                          <a:ext cx="36" cy="30"/>
                        </a:xfrm>
                        <a:custGeom>
                          <a:avLst/>
                          <a:gdLst>
                            <a:gd name="T0" fmla="*/ 70 w 70"/>
                            <a:gd name="T1" fmla="*/ 0 h 59"/>
                            <a:gd name="T2" fmla="*/ 52 w 70"/>
                            <a:gd name="T3" fmla="*/ 0 h 59"/>
                            <a:gd name="T4" fmla="*/ 37 w 70"/>
                            <a:gd name="T5" fmla="*/ 5 h 59"/>
                            <a:gd name="T6" fmla="*/ 24 w 70"/>
                            <a:gd name="T7" fmla="*/ 14 h 59"/>
                            <a:gd name="T8" fmla="*/ 15 w 70"/>
                            <a:gd name="T9" fmla="*/ 25 h 59"/>
                            <a:gd name="T10" fmla="*/ 8 w 70"/>
                            <a:gd name="T11" fmla="*/ 37 h 59"/>
                            <a:gd name="T12" fmla="*/ 3 w 70"/>
                            <a:gd name="T13" fmla="*/ 48 h 59"/>
                            <a:gd name="T14" fmla="*/ 1 w 70"/>
                            <a:gd name="T15" fmla="*/ 55 h 59"/>
                            <a:gd name="T16" fmla="*/ 0 w 70"/>
                            <a:gd name="T17" fmla="*/ 59 h 59"/>
                            <a:gd name="T18" fmla="*/ 26 w 70"/>
                            <a:gd name="T19" fmla="*/ 53 h 59"/>
                            <a:gd name="T20" fmla="*/ 45 w 70"/>
                            <a:gd name="T21" fmla="*/ 44 h 59"/>
                            <a:gd name="T22" fmla="*/ 57 w 70"/>
                            <a:gd name="T23" fmla="*/ 35 h 59"/>
                            <a:gd name="T24" fmla="*/ 65 w 70"/>
                            <a:gd name="T25" fmla="*/ 24 h 59"/>
                            <a:gd name="T26" fmla="*/ 69 w 70"/>
                            <a:gd name="T27" fmla="*/ 15 h 59"/>
                            <a:gd name="T28" fmla="*/ 70 w 70"/>
                            <a:gd name="T29" fmla="*/ 7 h 59"/>
                            <a:gd name="T30" fmla="*/ 70 w 70"/>
                            <a:gd name="T31" fmla="*/ 2 h 59"/>
                            <a:gd name="T32" fmla="*/ 70 w 70"/>
                            <a:gd name="T33" fmla="*/ 0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70" y="0"/>
                              </a:moveTo>
                              <a:lnTo>
                                <a:pt x="52" y="0"/>
                              </a:lnTo>
                              <a:lnTo>
                                <a:pt x="37" y="5"/>
                              </a:lnTo>
                              <a:lnTo>
                                <a:pt x="24" y="14"/>
                              </a:lnTo>
                              <a:lnTo>
                                <a:pt x="15" y="25"/>
                              </a:lnTo>
                              <a:lnTo>
                                <a:pt x="8" y="37"/>
                              </a:lnTo>
                              <a:lnTo>
                                <a:pt x="3" y="48"/>
                              </a:lnTo>
                              <a:lnTo>
                                <a:pt x="1" y="55"/>
                              </a:lnTo>
                              <a:lnTo>
                                <a:pt x="0" y="59"/>
                              </a:lnTo>
                              <a:lnTo>
                                <a:pt x="26" y="53"/>
                              </a:lnTo>
                              <a:lnTo>
                                <a:pt x="45" y="44"/>
                              </a:lnTo>
                              <a:lnTo>
                                <a:pt x="57" y="35"/>
                              </a:lnTo>
                              <a:lnTo>
                                <a:pt x="65" y="24"/>
                              </a:lnTo>
                              <a:lnTo>
                                <a:pt x="69" y="15"/>
                              </a:lnTo>
                              <a:lnTo>
                                <a:pt x="70" y="7"/>
                              </a:lnTo>
                              <a:lnTo>
                                <a:pt x="70" y="2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7" name="Freeform 9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2" y="3699"/>
                          <a:ext cx="36" cy="30"/>
                        </a:xfrm>
                        <a:custGeom>
                          <a:avLst/>
                          <a:gdLst>
                            <a:gd name="T0" fmla="*/ 72 w 72"/>
                            <a:gd name="T1" fmla="*/ 0 h 58"/>
                            <a:gd name="T2" fmla="*/ 45 w 72"/>
                            <a:gd name="T3" fmla="*/ 5 h 58"/>
                            <a:gd name="T4" fmla="*/ 26 w 72"/>
                            <a:gd name="T5" fmla="*/ 15 h 58"/>
                            <a:gd name="T6" fmla="*/ 13 w 72"/>
                            <a:gd name="T7" fmla="*/ 24 h 58"/>
                            <a:gd name="T8" fmla="*/ 5 w 72"/>
                            <a:gd name="T9" fmla="*/ 34 h 58"/>
                            <a:gd name="T10" fmla="*/ 2 w 72"/>
                            <a:gd name="T11" fmla="*/ 43 h 58"/>
                            <a:gd name="T12" fmla="*/ 0 w 72"/>
                            <a:gd name="T13" fmla="*/ 52 h 58"/>
                            <a:gd name="T14" fmla="*/ 0 w 72"/>
                            <a:gd name="T15" fmla="*/ 56 h 58"/>
                            <a:gd name="T16" fmla="*/ 0 w 72"/>
                            <a:gd name="T17" fmla="*/ 58 h 58"/>
                            <a:gd name="T18" fmla="*/ 19 w 72"/>
                            <a:gd name="T19" fmla="*/ 58 h 58"/>
                            <a:gd name="T20" fmla="*/ 35 w 72"/>
                            <a:gd name="T21" fmla="*/ 54 h 58"/>
                            <a:gd name="T22" fmla="*/ 46 w 72"/>
                            <a:gd name="T23" fmla="*/ 45 h 58"/>
                            <a:gd name="T24" fmla="*/ 57 w 72"/>
                            <a:gd name="T25" fmla="*/ 33 h 58"/>
                            <a:gd name="T26" fmla="*/ 64 w 72"/>
                            <a:gd name="T27" fmla="*/ 22 h 58"/>
                            <a:gd name="T28" fmla="*/ 68 w 72"/>
                            <a:gd name="T29" fmla="*/ 10 h 58"/>
                            <a:gd name="T30" fmla="*/ 71 w 72"/>
                            <a:gd name="T31" fmla="*/ 3 h 58"/>
                            <a:gd name="T32" fmla="*/ 72 w 72"/>
                            <a:gd name="T33" fmla="*/ 0 h 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2" h="58">
                              <a:moveTo>
                                <a:pt x="72" y="0"/>
                              </a:moveTo>
                              <a:lnTo>
                                <a:pt x="45" y="5"/>
                              </a:lnTo>
                              <a:lnTo>
                                <a:pt x="26" y="15"/>
                              </a:lnTo>
                              <a:lnTo>
                                <a:pt x="13" y="24"/>
                              </a:lnTo>
                              <a:lnTo>
                                <a:pt x="5" y="34"/>
                              </a:lnTo>
                              <a:lnTo>
                                <a:pt x="2" y="43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0" y="58"/>
                              </a:lnTo>
                              <a:lnTo>
                                <a:pt x="19" y="58"/>
                              </a:lnTo>
                              <a:lnTo>
                                <a:pt x="35" y="54"/>
                              </a:lnTo>
                              <a:lnTo>
                                <a:pt x="46" y="45"/>
                              </a:lnTo>
                              <a:lnTo>
                                <a:pt x="57" y="33"/>
                              </a:lnTo>
                              <a:lnTo>
                                <a:pt x="64" y="22"/>
                              </a:lnTo>
                              <a:lnTo>
                                <a:pt x="68" y="10"/>
                              </a:lnTo>
                              <a:lnTo>
                                <a:pt x="71" y="3"/>
                              </a:lnTo>
                              <a:lnTo>
                                <a:pt x="7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8" name="Freeform 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3" y="3725"/>
                          <a:ext cx="31" cy="30"/>
                        </a:xfrm>
                        <a:custGeom>
                          <a:avLst/>
                          <a:gdLst>
                            <a:gd name="T0" fmla="*/ 31 w 62"/>
                            <a:gd name="T1" fmla="*/ 0 h 59"/>
                            <a:gd name="T2" fmla="*/ 18 w 62"/>
                            <a:gd name="T3" fmla="*/ 2 h 59"/>
                            <a:gd name="T4" fmla="*/ 9 w 62"/>
                            <a:gd name="T5" fmla="*/ 9 h 59"/>
                            <a:gd name="T6" fmla="*/ 2 w 62"/>
                            <a:gd name="T7" fmla="*/ 18 h 59"/>
                            <a:gd name="T8" fmla="*/ 0 w 62"/>
                            <a:gd name="T9" fmla="*/ 29 h 59"/>
                            <a:gd name="T10" fmla="*/ 2 w 62"/>
                            <a:gd name="T11" fmla="*/ 41 h 59"/>
                            <a:gd name="T12" fmla="*/ 9 w 62"/>
                            <a:gd name="T13" fmla="*/ 50 h 59"/>
                            <a:gd name="T14" fmla="*/ 18 w 62"/>
                            <a:gd name="T15" fmla="*/ 57 h 59"/>
                            <a:gd name="T16" fmla="*/ 31 w 62"/>
                            <a:gd name="T17" fmla="*/ 59 h 59"/>
                            <a:gd name="T18" fmla="*/ 43 w 62"/>
                            <a:gd name="T19" fmla="*/ 57 h 59"/>
                            <a:gd name="T20" fmla="*/ 53 w 62"/>
                            <a:gd name="T21" fmla="*/ 50 h 59"/>
                            <a:gd name="T22" fmla="*/ 60 w 62"/>
                            <a:gd name="T23" fmla="*/ 41 h 59"/>
                            <a:gd name="T24" fmla="*/ 62 w 62"/>
                            <a:gd name="T25" fmla="*/ 29 h 59"/>
                            <a:gd name="T26" fmla="*/ 60 w 62"/>
                            <a:gd name="T27" fmla="*/ 18 h 59"/>
                            <a:gd name="T28" fmla="*/ 53 w 62"/>
                            <a:gd name="T29" fmla="*/ 9 h 59"/>
                            <a:gd name="T30" fmla="*/ 43 w 62"/>
                            <a:gd name="T31" fmla="*/ 2 h 59"/>
                            <a:gd name="T32" fmla="*/ 31 w 62"/>
                            <a:gd name="T33" fmla="*/ 0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2" h="59">
                              <a:moveTo>
                                <a:pt x="31" y="0"/>
                              </a:moveTo>
                              <a:lnTo>
                                <a:pt x="18" y="2"/>
                              </a:lnTo>
                              <a:lnTo>
                                <a:pt x="9" y="9"/>
                              </a:lnTo>
                              <a:lnTo>
                                <a:pt x="2" y="18"/>
                              </a:lnTo>
                              <a:lnTo>
                                <a:pt x="0" y="29"/>
                              </a:lnTo>
                              <a:lnTo>
                                <a:pt x="2" y="41"/>
                              </a:lnTo>
                              <a:lnTo>
                                <a:pt x="9" y="50"/>
                              </a:lnTo>
                              <a:lnTo>
                                <a:pt x="18" y="57"/>
                              </a:lnTo>
                              <a:lnTo>
                                <a:pt x="31" y="59"/>
                              </a:lnTo>
                              <a:lnTo>
                                <a:pt x="43" y="57"/>
                              </a:lnTo>
                              <a:lnTo>
                                <a:pt x="53" y="50"/>
                              </a:lnTo>
                              <a:lnTo>
                                <a:pt x="60" y="41"/>
                              </a:lnTo>
                              <a:lnTo>
                                <a:pt x="62" y="29"/>
                              </a:lnTo>
                              <a:lnTo>
                                <a:pt x="60" y="18"/>
                              </a:lnTo>
                              <a:lnTo>
                                <a:pt x="53" y="9"/>
                              </a:lnTo>
                              <a:lnTo>
                                <a:pt x="43" y="2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9" name="Freeform 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9" y="3523"/>
                          <a:ext cx="19" cy="46"/>
                        </a:xfrm>
                        <a:custGeom>
                          <a:avLst/>
                          <a:gdLst>
                            <a:gd name="T0" fmla="*/ 16 w 38"/>
                            <a:gd name="T1" fmla="*/ 91 h 91"/>
                            <a:gd name="T2" fmla="*/ 29 w 38"/>
                            <a:gd name="T3" fmla="*/ 78 h 91"/>
                            <a:gd name="T4" fmla="*/ 37 w 38"/>
                            <a:gd name="T5" fmla="*/ 63 h 91"/>
                            <a:gd name="T6" fmla="*/ 38 w 38"/>
                            <a:gd name="T7" fmla="*/ 49 h 91"/>
                            <a:gd name="T8" fmla="*/ 37 w 38"/>
                            <a:gd name="T9" fmla="*/ 34 h 91"/>
                            <a:gd name="T10" fmla="*/ 34 w 38"/>
                            <a:gd name="T11" fmla="*/ 21 h 91"/>
                            <a:gd name="T12" fmla="*/ 29 w 38"/>
                            <a:gd name="T13" fmla="*/ 10 h 91"/>
                            <a:gd name="T14" fmla="*/ 26 w 38"/>
                            <a:gd name="T15" fmla="*/ 2 h 91"/>
                            <a:gd name="T16" fmla="*/ 24 w 38"/>
                            <a:gd name="T17" fmla="*/ 0 h 91"/>
                            <a:gd name="T18" fmla="*/ 11 w 38"/>
                            <a:gd name="T19" fmla="*/ 23 h 91"/>
                            <a:gd name="T20" fmla="*/ 3 w 38"/>
                            <a:gd name="T21" fmla="*/ 43 h 91"/>
                            <a:gd name="T22" fmla="*/ 0 w 38"/>
                            <a:gd name="T23" fmla="*/ 58 h 91"/>
                            <a:gd name="T24" fmla="*/ 3 w 38"/>
                            <a:gd name="T25" fmla="*/ 70 h 91"/>
                            <a:gd name="T26" fmla="*/ 6 w 38"/>
                            <a:gd name="T27" fmla="*/ 80 h 91"/>
                            <a:gd name="T28" fmla="*/ 11 w 38"/>
                            <a:gd name="T29" fmla="*/ 87 h 91"/>
                            <a:gd name="T30" fmla="*/ 15 w 38"/>
                            <a:gd name="T31" fmla="*/ 90 h 91"/>
                            <a:gd name="T32" fmla="*/ 16 w 38"/>
                            <a:gd name="T33" fmla="*/ 91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8" h="91">
                              <a:moveTo>
                                <a:pt x="16" y="91"/>
                              </a:moveTo>
                              <a:lnTo>
                                <a:pt x="29" y="78"/>
                              </a:lnTo>
                              <a:lnTo>
                                <a:pt x="37" y="63"/>
                              </a:lnTo>
                              <a:lnTo>
                                <a:pt x="38" y="49"/>
                              </a:lnTo>
                              <a:lnTo>
                                <a:pt x="37" y="34"/>
                              </a:lnTo>
                              <a:lnTo>
                                <a:pt x="34" y="21"/>
                              </a:lnTo>
                              <a:lnTo>
                                <a:pt x="29" y="10"/>
                              </a:lnTo>
                              <a:lnTo>
                                <a:pt x="26" y="2"/>
                              </a:lnTo>
                              <a:lnTo>
                                <a:pt x="24" y="0"/>
                              </a:lnTo>
                              <a:lnTo>
                                <a:pt x="11" y="23"/>
                              </a:lnTo>
                              <a:lnTo>
                                <a:pt x="3" y="43"/>
                              </a:lnTo>
                              <a:lnTo>
                                <a:pt x="0" y="58"/>
                              </a:lnTo>
                              <a:lnTo>
                                <a:pt x="3" y="70"/>
                              </a:lnTo>
                              <a:lnTo>
                                <a:pt x="6" y="80"/>
                              </a:lnTo>
                              <a:lnTo>
                                <a:pt x="11" y="87"/>
                              </a:lnTo>
                              <a:lnTo>
                                <a:pt x="15" y="90"/>
                              </a:lnTo>
                              <a:lnTo>
                                <a:pt x="16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0" name="Freeform 1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3" y="3605"/>
                          <a:ext cx="20" cy="47"/>
                        </a:xfrm>
                        <a:custGeom>
                          <a:avLst/>
                          <a:gdLst>
                            <a:gd name="T0" fmla="*/ 23 w 39"/>
                            <a:gd name="T1" fmla="*/ 0 h 92"/>
                            <a:gd name="T2" fmla="*/ 9 w 39"/>
                            <a:gd name="T3" fmla="*/ 13 h 92"/>
                            <a:gd name="T4" fmla="*/ 2 w 39"/>
                            <a:gd name="T5" fmla="*/ 28 h 92"/>
                            <a:gd name="T6" fmla="*/ 0 w 39"/>
                            <a:gd name="T7" fmla="*/ 42 h 92"/>
                            <a:gd name="T8" fmla="*/ 2 w 39"/>
                            <a:gd name="T9" fmla="*/ 57 h 92"/>
                            <a:gd name="T10" fmla="*/ 6 w 39"/>
                            <a:gd name="T11" fmla="*/ 71 h 92"/>
                            <a:gd name="T12" fmla="*/ 9 w 39"/>
                            <a:gd name="T13" fmla="*/ 82 h 92"/>
                            <a:gd name="T14" fmla="*/ 14 w 39"/>
                            <a:gd name="T15" fmla="*/ 90 h 92"/>
                            <a:gd name="T16" fmla="*/ 15 w 39"/>
                            <a:gd name="T17" fmla="*/ 92 h 92"/>
                            <a:gd name="T18" fmla="*/ 29 w 39"/>
                            <a:gd name="T19" fmla="*/ 69 h 92"/>
                            <a:gd name="T20" fmla="*/ 37 w 39"/>
                            <a:gd name="T21" fmla="*/ 49 h 92"/>
                            <a:gd name="T22" fmla="*/ 39 w 39"/>
                            <a:gd name="T23" fmla="*/ 33 h 92"/>
                            <a:gd name="T24" fmla="*/ 37 w 39"/>
                            <a:gd name="T25" fmla="*/ 21 h 92"/>
                            <a:gd name="T26" fmla="*/ 33 w 39"/>
                            <a:gd name="T27" fmla="*/ 11 h 92"/>
                            <a:gd name="T28" fmla="*/ 29 w 39"/>
                            <a:gd name="T29" fmla="*/ 4 h 92"/>
                            <a:gd name="T30" fmla="*/ 24 w 39"/>
                            <a:gd name="T31" fmla="*/ 1 h 92"/>
                            <a:gd name="T32" fmla="*/ 23 w 39"/>
                            <a:gd name="T33" fmla="*/ 0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9" h="92">
                              <a:moveTo>
                                <a:pt x="23" y="0"/>
                              </a:moveTo>
                              <a:lnTo>
                                <a:pt x="9" y="13"/>
                              </a:lnTo>
                              <a:lnTo>
                                <a:pt x="2" y="28"/>
                              </a:lnTo>
                              <a:lnTo>
                                <a:pt x="0" y="42"/>
                              </a:lnTo>
                              <a:lnTo>
                                <a:pt x="2" y="57"/>
                              </a:lnTo>
                              <a:lnTo>
                                <a:pt x="6" y="71"/>
                              </a:lnTo>
                              <a:lnTo>
                                <a:pt x="9" y="82"/>
                              </a:lnTo>
                              <a:lnTo>
                                <a:pt x="14" y="90"/>
                              </a:lnTo>
                              <a:lnTo>
                                <a:pt x="15" y="92"/>
                              </a:lnTo>
                              <a:lnTo>
                                <a:pt x="29" y="69"/>
                              </a:lnTo>
                              <a:lnTo>
                                <a:pt x="37" y="49"/>
                              </a:lnTo>
                              <a:lnTo>
                                <a:pt x="39" y="33"/>
                              </a:lnTo>
                              <a:lnTo>
                                <a:pt x="37" y="21"/>
                              </a:lnTo>
                              <a:lnTo>
                                <a:pt x="33" y="11"/>
                              </a:lnTo>
                              <a:lnTo>
                                <a:pt x="29" y="4"/>
                              </a:lnTo>
                              <a:lnTo>
                                <a:pt x="24" y="1"/>
                              </a:lnTo>
                              <a:lnTo>
                                <a:pt x="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1" name="Freeform 1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42" y="3574"/>
                          <a:ext cx="45" cy="19"/>
                        </a:xfrm>
                        <a:custGeom>
                          <a:avLst/>
                          <a:gdLst>
                            <a:gd name="T0" fmla="*/ 91 w 91"/>
                            <a:gd name="T1" fmla="*/ 23 h 38"/>
                            <a:gd name="T2" fmla="*/ 78 w 91"/>
                            <a:gd name="T3" fmla="*/ 9 h 38"/>
                            <a:gd name="T4" fmla="*/ 63 w 91"/>
                            <a:gd name="T5" fmla="*/ 2 h 38"/>
                            <a:gd name="T6" fmla="*/ 49 w 91"/>
                            <a:gd name="T7" fmla="*/ 0 h 38"/>
                            <a:gd name="T8" fmla="*/ 34 w 91"/>
                            <a:gd name="T9" fmla="*/ 1 h 38"/>
                            <a:gd name="T10" fmla="*/ 21 w 91"/>
                            <a:gd name="T11" fmla="*/ 5 h 38"/>
                            <a:gd name="T12" fmla="*/ 11 w 91"/>
                            <a:gd name="T13" fmla="*/ 9 h 38"/>
                            <a:gd name="T14" fmla="*/ 2 w 91"/>
                            <a:gd name="T15" fmla="*/ 13 h 38"/>
                            <a:gd name="T16" fmla="*/ 0 w 91"/>
                            <a:gd name="T17" fmla="*/ 15 h 38"/>
                            <a:gd name="T18" fmla="*/ 23 w 91"/>
                            <a:gd name="T19" fmla="*/ 28 h 38"/>
                            <a:gd name="T20" fmla="*/ 42 w 91"/>
                            <a:gd name="T21" fmla="*/ 35 h 38"/>
                            <a:gd name="T22" fmla="*/ 58 w 91"/>
                            <a:gd name="T23" fmla="*/ 38 h 38"/>
                            <a:gd name="T24" fmla="*/ 70 w 91"/>
                            <a:gd name="T25" fmla="*/ 37 h 38"/>
                            <a:gd name="T26" fmla="*/ 80 w 91"/>
                            <a:gd name="T27" fmla="*/ 33 h 38"/>
                            <a:gd name="T28" fmla="*/ 87 w 91"/>
                            <a:gd name="T29" fmla="*/ 28 h 38"/>
                            <a:gd name="T30" fmla="*/ 90 w 91"/>
                            <a:gd name="T31" fmla="*/ 24 h 38"/>
                            <a:gd name="T32" fmla="*/ 91 w 91"/>
                            <a:gd name="T33" fmla="*/ 23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1" h="38">
                              <a:moveTo>
                                <a:pt x="91" y="23"/>
                              </a:moveTo>
                              <a:lnTo>
                                <a:pt x="78" y="9"/>
                              </a:lnTo>
                              <a:lnTo>
                                <a:pt x="63" y="2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1" y="5"/>
                              </a:lnTo>
                              <a:lnTo>
                                <a:pt x="11" y="9"/>
                              </a:lnTo>
                              <a:lnTo>
                                <a:pt x="2" y="13"/>
                              </a:lnTo>
                              <a:lnTo>
                                <a:pt x="0" y="15"/>
                              </a:lnTo>
                              <a:lnTo>
                                <a:pt x="23" y="28"/>
                              </a:lnTo>
                              <a:lnTo>
                                <a:pt x="42" y="35"/>
                              </a:lnTo>
                              <a:lnTo>
                                <a:pt x="58" y="38"/>
                              </a:lnTo>
                              <a:lnTo>
                                <a:pt x="70" y="37"/>
                              </a:lnTo>
                              <a:lnTo>
                                <a:pt x="80" y="33"/>
                              </a:lnTo>
                              <a:lnTo>
                                <a:pt x="87" y="28"/>
                              </a:lnTo>
                              <a:lnTo>
                                <a:pt x="90" y="24"/>
                              </a:lnTo>
                              <a:lnTo>
                                <a:pt x="91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2" name="Freeform 1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4" y="3580"/>
                          <a:ext cx="46" cy="19"/>
                        </a:xfrm>
                        <a:custGeom>
                          <a:avLst/>
                          <a:gdLst>
                            <a:gd name="T0" fmla="*/ 0 w 92"/>
                            <a:gd name="T1" fmla="*/ 16 h 38"/>
                            <a:gd name="T2" fmla="*/ 12 w 92"/>
                            <a:gd name="T3" fmla="*/ 29 h 38"/>
                            <a:gd name="T4" fmla="*/ 27 w 92"/>
                            <a:gd name="T5" fmla="*/ 37 h 38"/>
                            <a:gd name="T6" fmla="*/ 42 w 92"/>
                            <a:gd name="T7" fmla="*/ 38 h 38"/>
                            <a:gd name="T8" fmla="*/ 57 w 92"/>
                            <a:gd name="T9" fmla="*/ 37 h 38"/>
                            <a:gd name="T10" fmla="*/ 71 w 92"/>
                            <a:gd name="T11" fmla="*/ 34 h 38"/>
                            <a:gd name="T12" fmla="*/ 82 w 92"/>
                            <a:gd name="T13" fmla="*/ 29 h 38"/>
                            <a:gd name="T14" fmla="*/ 90 w 92"/>
                            <a:gd name="T15" fmla="*/ 26 h 38"/>
                            <a:gd name="T16" fmla="*/ 92 w 92"/>
                            <a:gd name="T17" fmla="*/ 24 h 38"/>
                            <a:gd name="T18" fmla="*/ 69 w 92"/>
                            <a:gd name="T19" fmla="*/ 11 h 38"/>
                            <a:gd name="T20" fmla="*/ 49 w 92"/>
                            <a:gd name="T21" fmla="*/ 2 h 38"/>
                            <a:gd name="T22" fmla="*/ 33 w 92"/>
                            <a:gd name="T23" fmla="*/ 0 h 38"/>
                            <a:gd name="T24" fmla="*/ 21 w 92"/>
                            <a:gd name="T25" fmla="*/ 2 h 38"/>
                            <a:gd name="T26" fmla="*/ 11 w 92"/>
                            <a:gd name="T27" fmla="*/ 6 h 38"/>
                            <a:gd name="T28" fmla="*/ 4 w 92"/>
                            <a:gd name="T29" fmla="*/ 11 h 38"/>
                            <a:gd name="T30" fmla="*/ 1 w 92"/>
                            <a:gd name="T31" fmla="*/ 15 h 38"/>
                            <a:gd name="T32" fmla="*/ 0 w 92"/>
                            <a:gd name="T33" fmla="*/ 16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6"/>
                              </a:moveTo>
                              <a:lnTo>
                                <a:pt x="12" y="29"/>
                              </a:lnTo>
                              <a:lnTo>
                                <a:pt x="27" y="37"/>
                              </a:lnTo>
                              <a:lnTo>
                                <a:pt x="42" y="38"/>
                              </a:lnTo>
                              <a:lnTo>
                                <a:pt x="57" y="37"/>
                              </a:lnTo>
                              <a:lnTo>
                                <a:pt x="71" y="34"/>
                              </a:lnTo>
                              <a:lnTo>
                                <a:pt x="82" y="29"/>
                              </a:lnTo>
                              <a:lnTo>
                                <a:pt x="90" y="26"/>
                              </a:lnTo>
                              <a:lnTo>
                                <a:pt x="92" y="24"/>
                              </a:lnTo>
                              <a:lnTo>
                                <a:pt x="69" y="11"/>
                              </a:lnTo>
                              <a:lnTo>
                                <a:pt x="49" y="2"/>
                              </a:lnTo>
                              <a:lnTo>
                                <a:pt x="33" y="0"/>
                              </a:lnTo>
                              <a:lnTo>
                                <a:pt x="21" y="2"/>
                              </a:lnTo>
                              <a:lnTo>
                                <a:pt x="11" y="6"/>
                              </a:lnTo>
                              <a:lnTo>
                                <a:pt x="4" y="11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3" name="Freeform 1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64" y="3538"/>
                          <a:ext cx="30" cy="35"/>
                        </a:xfrm>
                        <a:custGeom>
                          <a:avLst/>
                          <a:gdLst>
                            <a:gd name="T0" fmla="*/ 60 w 60"/>
                            <a:gd name="T1" fmla="*/ 70 h 70"/>
                            <a:gd name="T2" fmla="*/ 60 w 60"/>
                            <a:gd name="T3" fmla="*/ 52 h 70"/>
                            <a:gd name="T4" fmla="*/ 54 w 60"/>
                            <a:gd name="T5" fmla="*/ 37 h 70"/>
                            <a:gd name="T6" fmla="*/ 45 w 60"/>
                            <a:gd name="T7" fmla="*/ 24 h 70"/>
                            <a:gd name="T8" fmla="*/ 33 w 60"/>
                            <a:gd name="T9" fmla="*/ 15 h 70"/>
                            <a:gd name="T10" fmla="*/ 22 w 60"/>
                            <a:gd name="T11" fmla="*/ 8 h 70"/>
                            <a:gd name="T12" fmla="*/ 10 w 60"/>
                            <a:gd name="T13" fmla="*/ 4 h 70"/>
                            <a:gd name="T14" fmla="*/ 4 w 60"/>
                            <a:gd name="T15" fmla="*/ 1 h 70"/>
                            <a:gd name="T16" fmla="*/ 0 w 60"/>
                            <a:gd name="T17" fmla="*/ 0 h 70"/>
                            <a:gd name="T18" fmla="*/ 6 w 60"/>
                            <a:gd name="T19" fmla="*/ 27 h 70"/>
                            <a:gd name="T20" fmla="*/ 15 w 60"/>
                            <a:gd name="T21" fmla="*/ 45 h 70"/>
                            <a:gd name="T22" fmla="*/ 24 w 60"/>
                            <a:gd name="T23" fmla="*/ 58 h 70"/>
                            <a:gd name="T24" fmla="*/ 35 w 60"/>
                            <a:gd name="T25" fmla="*/ 66 h 70"/>
                            <a:gd name="T26" fmla="*/ 44 w 60"/>
                            <a:gd name="T27" fmla="*/ 69 h 70"/>
                            <a:gd name="T28" fmla="*/ 52 w 60"/>
                            <a:gd name="T29" fmla="*/ 70 h 70"/>
                            <a:gd name="T30" fmla="*/ 58 w 60"/>
                            <a:gd name="T31" fmla="*/ 70 h 70"/>
                            <a:gd name="T32" fmla="*/ 60 w 60"/>
                            <a:gd name="T33" fmla="*/ 7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0" h="70">
                              <a:moveTo>
                                <a:pt x="60" y="70"/>
                              </a:moveTo>
                              <a:lnTo>
                                <a:pt x="60" y="52"/>
                              </a:lnTo>
                              <a:lnTo>
                                <a:pt x="54" y="37"/>
                              </a:lnTo>
                              <a:lnTo>
                                <a:pt x="45" y="24"/>
                              </a:lnTo>
                              <a:lnTo>
                                <a:pt x="33" y="15"/>
                              </a:lnTo>
                              <a:lnTo>
                                <a:pt x="22" y="8"/>
                              </a:lnTo>
                              <a:lnTo>
                                <a:pt x="10" y="4"/>
                              </a:lnTo>
                              <a:lnTo>
                                <a:pt x="4" y="1"/>
                              </a:lnTo>
                              <a:lnTo>
                                <a:pt x="0" y="0"/>
                              </a:lnTo>
                              <a:lnTo>
                                <a:pt x="6" y="27"/>
                              </a:lnTo>
                              <a:lnTo>
                                <a:pt x="15" y="45"/>
                              </a:lnTo>
                              <a:lnTo>
                                <a:pt x="24" y="58"/>
                              </a:lnTo>
                              <a:lnTo>
                                <a:pt x="35" y="66"/>
                              </a:lnTo>
                              <a:lnTo>
                                <a:pt x="44" y="69"/>
                              </a:lnTo>
                              <a:lnTo>
                                <a:pt x="52" y="70"/>
                              </a:lnTo>
                              <a:lnTo>
                                <a:pt x="58" y="70"/>
                              </a:lnTo>
                              <a:lnTo>
                                <a:pt x="60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4" name="Freeform 1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18" y="3601"/>
                          <a:ext cx="30" cy="35"/>
                        </a:xfrm>
                        <a:custGeom>
                          <a:avLst/>
                          <a:gdLst>
                            <a:gd name="T0" fmla="*/ 59 w 59"/>
                            <a:gd name="T1" fmla="*/ 70 h 70"/>
                            <a:gd name="T2" fmla="*/ 53 w 59"/>
                            <a:gd name="T3" fmla="*/ 43 h 70"/>
                            <a:gd name="T4" fmla="*/ 44 w 59"/>
                            <a:gd name="T5" fmla="*/ 25 h 70"/>
                            <a:gd name="T6" fmla="*/ 35 w 59"/>
                            <a:gd name="T7" fmla="*/ 12 h 70"/>
                            <a:gd name="T8" fmla="*/ 24 w 59"/>
                            <a:gd name="T9" fmla="*/ 4 h 70"/>
                            <a:gd name="T10" fmla="*/ 15 w 59"/>
                            <a:gd name="T11" fmla="*/ 1 h 70"/>
                            <a:gd name="T12" fmla="*/ 7 w 59"/>
                            <a:gd name="T13" fmla="*/ 0 h 70"/>
                            <a:gd name="T14" fmla="*/ 3 w 59"/>
                            <a:gd name="T15" fmla="*/ 0 h 70"/>
                            <a:gd name="T16" fmla="*/ 0 w 59"/>
                            <a:gd name="T17" fmla="*/ 0 h 70"/>
                            <a:gd name="T18" fmla="*/ 0 w 59"/>
                            <a:gd name="T19" fmla="*/ 18 h 70"/>
                            <a:gd name="T20" fmla="*/ 5 w 59"/>
                            <a:gd name="T21" fmla="*/ 33 h 70"/>
                            <a:gd name="T22" fmla="*/ 14 w 59"/>
                            <a:gd name="T23" fmla="*/ 46 h 70"/>
                            <a:gd name="T24" fmla="*/ 26 w 59"/>
                            <a:gd name="T25" fmla="*/ 55 h 70"/>
                            <a:gd name="T26" fmla="*/ 37 w 59"/>
                            <a:gd name="T27" fmla="*/ 62 h 70"/>
                            <a:gd name="T28" fmla="*/ 49 w 59"/>
                            <a:gd name="T29" fmla="*/ 66 h 70"/>
                            <a:gd name="T30" fmla="*/ 56 w 59"/>
                            <a:gd name="T31" fmla="*/ 69 h 70"/>
                            <a:gd name="T32" fmla="*/ 59 w 59"/>
                            <a:gd name="T33" fmla="*/ 7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59" y="70"/>
                              </a:moveTo>
                              <a:lnTo>
                                <a:pt x="53" y="43"/>
                              </a:lnTo>
                              <a:lnTo>
                                <a:pt x="44" y="25"/>
                              </a:lnTo>
                              <a:lnTo>
                                <a:pt x="35" y="12"/>
                              </a:lnTo>
                              <a:lnTo>
                                <a:pt x="24" y="4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lnTo>
                                <a:pt x="0" y="18"/>
                              </a:lnTo>
                              <a:lnTo>
                                <a:pt x="5" y="33"/>
                              </a:lnTo>
                              <a:lnTo>
                                <a:pt x="14" y="46"/>
                              </a:lnTo>
                              <a:lnTo>
                                <a:pt x="26" y="55"/>
                              </a:lnTo>
                              <a:lnTo>
                                <a:pt x="37" y="62"/>
                              </a:lnTo>
                              <a:lnTo>
                                <a:pt x="49" y="66"/>
                              </a:lnTo>
                              <a:lnTo>
                                <a:pt x="56" y="69"/>
                              </a:lnTo>
                              <a:lnTo>
                                <a:pt x="59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5" name="Freeform 1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56" y="3599"/>
                          <a:ext cx="36" cy="29"/>
                        </a:xfrm>
                        <a:custGeom>
                          <a:avLst/>
                          <a:gdLst>
                            <a:gd name="T0" fmla="*/ 0 w 71"/>
                            <a:gd name="T1" fmla="*/ 59 h 59"/>
                            <a:gd name="T2" fmla="*/ 26 w 71"/>
                            <a:gd name="T3" fmla="*/ 53 h 59"/>
                            <a:gd name="T4" fmla="*/ 46 w 71"/>
                            <a:gd name="T5" fmla="*/ 44 h 59"/>
                            <a:gd name="T6" fmla="*/ 59 w 71"/>
                            <a:gd name="T7" fmla="*/ 35 h 59"/>
                            <a:gd name="T8" fmla="*/ 67 w 71"/>
                            <a:gd name="T9" fmla="*/ 24 h 59"/>
                            <a:gd name="T10" fmla="*/ 70 w 71"/>
                            <a:gd name="T11" fmla="*/ 15 h 59"/>
                            <a:gd name="T12" fmla="*/ 71 w 71"/>
                            <a:gd name="T13" fmla="*/ 7 h 59"/>
                            <a:gd name="T14" fmla="*/ 71 w 71"/>
                            <a:gd name="T15" fmla="*/ 2 h 59"/>
                            <a:gd name="T16" fmla="*/ 71 w 71"/>
                            <a:gd name="T17" fmla="*/ 0 h 59"/>
                            <a:gd name="T18" fmla="*/ 53 w 71"/>
                            <a:gd name="T19" fmla="*/ 0 h 59"/>
                            <a:gd name="T20" fmla="*/ 37 w 71"/>
                            <a:gd name="T21" fmla="*/ 5 h 59"/>
                            <a:gd name="T22" fmla="*/ 25 w 71"/>
                            <a:gd name="T23" fmla="*/ 14 h 59"/>
                            <a:gd name="T24" fmla="*/ 15 w 71"/>
                            <a:gd name="T25" fmla="*/ 26 h 59"/>
                            <a:gd name="T26" fmla="*/ 8 w 71"/>
                            <a:gd name="T27" fmla="*/ 37 h 59"/>
                            <a:gd name="T28" fmla="*/ 3 w 71"/>
                            <a:gd name="T29" fmla="*/ 49 h 59"/>
                            <a:gd name="T30" fmla="*/ 1 w 71"/>
                            <a:gd name="T31" fmla="*/ 55 h 59"/>
                            <a:gd name="T32" fmla="*/ 0 w 71"/>
                            <a:gd name="T33" fmla="*/ 59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1" h="59">
                              <a:moveTo>
                                <a:pt x="0" y="59"/>
                              </a:moveTo>
                              <a:lnTo>
                                <a:pt x="26" y="53"/>
                              </a:lnTo>
                              <a:lnTo>
                                <a:pt x="46" y="44"/>
                              </a:lnTo>
                              <a:lnTo>
                                <a:pt x="59" y="35"/>
                              </a:lnTo>
                              <a:lnTo>
                                <a:pt x="67" y="24"/>
                              </a:lnTo>
                              <a:lnTo>
                                <a:pt x="70" y="15"/>
                              </a:lnTo>
                              <a:lnTo>
                                <a:pt x="71" y="7"/>
                              </a:lnTo>
                              <a:lnTo>
                                <a:pt x="71" y="2"/>
                              </a:lnTo>
                              <a:lnTo>
                                <a:pt x="71" y="0"/>
                              </a:lnTo>
                              <a:lnTo>
                                <a:pt x="53" y="0"/>
                              </a:lnTo>
                              <a:lnTo>
                                <a:pt x="37" y="5"/>
                              </a:lnTo>
                              <a:lnTo>
                                <a:pt x="25" y="14"/>
                              </a:lnTo>
                              <a:lnTo>
                                <a:pt x="15" y="26"/>
                              </a:lnTo>
                              <a:lnTo>
                                <a:pt x="8" y="37"/>
                              </a:lnTo>
                              <a:lnTo>
                                <a:pt x="3" y="49"/>
                              </a:lnTo>
                              <a:lnTo>
                                <a:pt x="1" y="55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6" name="Freeform 1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19" y="3546"/>
                          <a:ext cx="35" cy="29"/>
                        </a:xfrm>
                        <a:custGeom>
                          <a:avLst/>
                          <a:gdLst>
                            <a:gd name="T0" fmla="*/ 70 w 70"/>
                            <a:gd name="T1" fmla="*/ 0 h 59"/>
                            <a:gd name="T2" fmla="*/ 43 w 70"/>
                            <a:gd name="T3" fmla="*/ 6 h 59"/>
                            <a:gd name="T4" fmla="*/ 25 w 70"/>
                            <a:gd name="T5" fmla="*/ 15 h 59"/>
                            <a:gd name="T6" fmla="*/ 12 w 70"/>
                            <a:gd name="T7" fmla="*/ 24 h 59"/>
                            <a:gd name="T8" fmla="*/ 4 w 70"/>
                            <a:gd name="T9" fmla="*/ 35 h 59"/>
                            <a:gd name="T10" fmla="*/ 1 w 70"/>
                            <a:gd name="T11" fmla="*/ 44 h 59"/>
                            <a:gd name="T12" fmla="*/ 0 w 70"/>
                            <a:gd name="T13" fmla="*/ 52 h 59"/>
                            <a:gd name="T14" fmla="*/ 0 w 70"/>
                            <a:gd name="T15" fmla="*/ 57 h 59"/>
                            <a:gd name="T16" fmla="*/ 0 w 70"/>
                            <a:gd name="T17" fmla="*/ 59 h 59"/>
                            <a:gd name="T18" fmla="*/ 18 w 70"/>
                            <a:gd name="T19" fmla="*/ 59 h 59"/>
                            <a:gd name="T20" fmla="*/ 33 w 70"/>
                            <a:gd name="T21" fmla="*/ 53 h 59"/>
                            <a:gd name="T22" fmla="*/ 46 w 70"/>
                            <a:gd name="T23" fmla="*/ 44 h 59"/>
                            <a:gd name="T24" fmla="*/ 55 w 70"/>
                            <a:gd name="T25" fmla="*/ 32 h 59"/>
                            <a:gd name="T26" fmla="*/ 62 w 70"/>
                            <a:gd name="T27" fmla="*/ 21 h 59"/>
                            <a:gd name="T28" fmla="*/ 66 w 70"/>
                            <a:gd name="T29" fmla="*/ 10 h 59"/>
                            <a:gd name="T30" fmla="*/ 69 w 70"/>
                            <a:gd name="T31" fmla="*/ 4 h 59"/>
                            <a:gd name="T32" fmla="*/ 70 w 70"/>
                            <a:gd name="T33" fmla="*/ 0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70" y="0"/>
                              </a:moveTo>
                              <a:lnTo>
                                <a:pt x="43" y="6"/>
                              </a:lnTo>
                              <a:lnTo>
                                <a:pt x="25" y="15"/>
                              </a:lnTo>
                              <a:lnTo>
                                <a:pt x="12" y="24"/>
                              </a:lnTo>
                              <a:lnTo>
                                <a:pt x="4" y="35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7"/>
                              </a:lnTo>
                              <a:lnTo>
                                <a:pt x="0" y="59"/>
                              </a:lnTo>
                              <a:lnTo>
                                <a:pt x="18" y="59"/>
                              </a:lnTo>
                              <a:lnTo>
                                <a:pt x="33" y="53"/>
                              </a:lnTo>
                              <a:lnTo>
                                <a:pt x="46" y="44"/>
                              </a:lnTo>
                              <a:lnTo>
                                <a:pt x="55" y="32"/>
                              </a:lnTo>
                              <a:lnTo>
                                <a:pt x="62" y="21"/>
                              </a:lnTo>
                              <a:lnTo>
                                <a:pt x="66" y="10"/>
                              </a:lnTo>
                              <a:lnTo>
                                <a:pt x="69" y="4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7" name="Freeform 1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0" y="3571"/>
                          <a:ext cx="31" cy="30"/>
                        </a:xfrm>
                        <a:custGeom>
                          <a:avLst/>
                          <a:gdLst>
                            <a:gd name="T0" fmla="*/ 31 w 62"/>
                            <a:gd name="T1" fmla="*/ 60 h 60"/>
                            <a:gd name="T2" fmla="*/ 44 w 62"/>
                            <a:gd name="T3" fmla="*/ 57 h 60"/>
                            <a:gd name="T4" fmla="*/ 53 w 62"/>
                            <a:gd name="T5" fmla="*/ 52 h 60"/>
                            <a:gd name="T6" fmla="*/ 60 w 62"/>
                            <a:gd name="T7" fmla="*/ 41 h 60"/>
                            <a:gd name="T8" fmla="*/ 62 w 62"/>
                            <a:gd name="T9" fmla="*/ 30 h 60"/>
                            <a:gd name="T10" fmla="*/ 60 w 62"/>
                            <a:gd name="T11" fmla="*/ 18 h 60"/>
                            <a:gd name="T12" fmla="*/ 53 w 62"/>
                            <a:gd name="T13" fmla="*/ 9 h 60"/>
                            <a:gd name="T14" fmla="*/ 44 w 62"/>
                            <a:gd name="T15" fmla="*/ 2 h 60"/>
                            <a:gd name="T16" fmla="*/ 31 w 62"/>
                            <a:gd name="T17" fmla="*/ 0 h 60"/>
                            <a:gd name="T18" fmla="*/ 18 w 62"/>
                            <a:gd name="T19" fmla="*/ 2 h 60"/>
                            <a:gd name="T20" fmla="*/ 9 w 62"/>
                            <a:gd name="T21" fmla="*/ 9 h 60"/>
                            <a:gd name="T22" fmla="*/ 2 w 62"/>
                            <a:gd name="T23" fmla="*/ 18 h 60"/>
                            <a:gd name="T24" fmla="*/ 0 w 62"/>
                            <a:gd name="T25" fmla="*/ 30 h 60"/>
                            <a:gd name="T26" fmla="*/ 2 w 62"/>
                            <a:gd name="T27" fmla="*/ 41 h 60"/>
                            <a:gd name="T28" fmla="*/ 9 w 62"/>
                            <a:gd name="T29" fmla="*/ 52 h 60"/>
                            <a:gd name="T30" fmla="*/ 18 w 62"/>
                            <a:gd name="T31" fmla="*/ 57 h 60"/>
                            <a:gd name="T32" fmla="*/ 31 w 62"/>
                            <a:gd name="T33" fmla="*/ 6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2" h="60">
                              <a:moveTo>
                                <a:pt x="31" y="60"/>
                              </a:moveTo>
                              <a:lnTo>
                                <a:pt x="44" y="57"/>
                              </a:lnTo>
                              <a:lnTo>
                                <a:pt x="53" y="52"/>
                              </a:lnTo>
                              <a:lnTo>
                                <a:pt x="60" y="41"/>
                              </a:lnTo>
                              <a:lnTo>
                                <a:pt x="62" y="30"/>
                              </a:lnTo>
                              <a:lnTo>
                                <a:pt x="60" y="18"/>
                              </a:lnTo>
                              <a:lnTo>
                                <a:pt x="53" y="9"/>
                              </a:lnTo>
                              <a:lnTo>
                                <a:pt x="44" y="2"/>
                              </a:lnTo>
                              <a:lnTo>
                                <a:pt x="31" y="0"/>
                              </a:lnTo>
                              <a:lnTo>
                                <a:pt x="18" y="2"/>
                              </a:lnTo>
                              <a:lnTo>
                                <a:pt x="9" y="9"/>
                              </a:lnTo>
                              <a:lnTo>
                                <a:pt x="2" y="18"/>
                              </a:lnTo>
                              <a:lnTo>
                                <a:pt x="0" y="30"/>
                              </a:lnTo>
                              <a:lnTo>
                                <a:pt x="2" y="41"/>
                              </a:lnTo>
                              <a:lnTo>
                                <a:pt x="9" y="52"/>
                              </a:lnTo>
                              <a:lnTo>
                                <a:pt x="18" y="57"/>
                              </a:lnTo>
                              <a:lnTo>
                                <a:pt x="31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8" name="Freeform 1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7" y="3584"/>
                          <a:ext cx="19" cy="46"/>
                        </a:xfrm>
                        <a:custGeom>
                          <a:avLst/>
                          <a:gdLst>
                            <a:gd name="T0" fmla="*/ 16 w 38"/>
                            <a:gd name="T1" fmla="*/ 92 h 92"/>
                            <a:gd name="T2" fmla="*/ 29 w 38"/>
                            <a:gd name="T3" fmla="*/ 80 h 92"/>
                            <a:gd name="T4" fmla="*/ 37 w 38"/>
                            <a:gd name="T5" fmla="*/ 65 h 92"/>
                            <a:gd name="T6" fmla="*/ 38 w 38"/>
                            <a:gd name="T7" fmla="*/ 50 h 92"/>
                            <a:gd name="T8" fmla="*/ 37 w 38"/>
                            <a:gd name="T9" fmla="*/ 35 h 92"/>
                            <a:gd name="T10" fmla="*/ 33 w 38"/>
                            <a:gd name="T11" fmla="*/ 21 h 92"/>
                            <a:gd name="T12" fmla="*/ 29 w 38"/>
                            <a:gd name="T13" fmla="*/ 10 h 92"/>
                            <a:gd name="T14" fmla="*/ 25 w 38"/>
                            <a:gd name="T15" fmla="*/ 2 h 92"/>
                            <a:gd name="T16" fmla="*/ 24 w 38"/>
                            <a:gd name="T17" fmla="*/ 0 h 92"/>
                            <a:gd name="T18" fmla="*/ 10 w 38"/>
                            <a:gd name="T19" fmla="*/ 23 h 92"/>
                            <a:gd name="T20" fmla="*/ 2 w 38"/>
                            <a:gd name="T21" fmla="*/ 43 h 92"/>
                            <a:gd name="T22" fmla="*/ 0 w 38"/>
                            <a:gd name="T23" fmla="*/ 59 h 92"/>
                            <a:gd name="T24" fmla="*/ 2 w 38"/>
                            <a:gd name="T25" fmla="*/ 72 h 92"/>
                            <a:gd name="T26" fmla="*/ 6 w 38"/>
                            <a:gd name="T27" fmla="*/ 81 h 92"/>
                            <a:gd name="T28" fmla="*/ 10 w 38"/>
                            <a:gd name="T29" fmla="*/ 88 h 92"/>
                            <a:gd name="T30" fmla="*/ 15 w 38"/>
                            <a:gd name="T31" fmla="*/ 91 h 92"/>
                            <a:gd name="T32" fmla="*/ 16 w 38"/>
                            <a:gd name="T33" fmla="*/ 92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16" y="92"/>
                              </a:moveTo>
                              <a:lnTo>
                                <a:pt x="29" y="80"/>
                              </a:lnTo>
                              <a:lnTo>
                                <a:pt x="37" y="65"/>
                              </a:lnTo>
                              <a:lnTo>
                                <a:pt x="38" y="50"/>
                              </a:lnTo>
                              <a:lnTo>
                                <a:pt x="37" y="35"/>
                              </a:lnTo>
                              <a:lnTo>
                                <a:pt x="33" y="21"/>
                              </a:lnTo>
                              <a:lnTo>
                                <a:pt x="29" y="10"/>
                              </a:lnTo>
                              <a:lnTo>
                                <a:pt x="25" y="2"/>
                              </a:lnTo>
                              <a:lnTo>
                                <a:pt x="24" y="0"/>
                              </a:lnTo>
                              <a:lnTo>
                                <a:pt x="10" y="23"/>
                              </a:lnTo>
                              <a:lnTo>
                                <a:pt x="2" y="43"/>
                              </a:lnTo>
                              <a:lnTo>
                                <a:pt x="0" y="59"/>
                              </a:lnTo>
                              <a:lnTo>
                                <a:pt x="2" y="72"/>
                              </a:lnTo>
                              <a:lnTo>
                                <a:pt x="6" y="81"/>
                              </a:lnTo>
                              <a:lnTo>
                                <a:pt x="10" y="88"/>
                              </a:lnTo>
                              <a:lnTo>
                                <a:pt x="15" y="91"/>
                              </a:lnTo>
                              <a:lnTo>
                                <a:pt x="16" y="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9" name="Freeform 1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1" y="3666"/>
                          <a:ext cx="20" cy="46"/>
                        </a:xfrm>
                        <a:custGeom>
                          <a:avLst/>
                          <a:gdLst>
                            <a:gd name="T0" fmla="*/ 23 w 40"/>
                            <a:gd name="T1" fmla="*/ 0 h 92"/>
                            <a:gd name="T2" fmla="*/ 10 w 40"/>
                            <a:gd name="T3" fmla="*/ 13 h 92"/>
                            <a:gd name="T4" fmla="*/ 3 w 40"/>
                            <a:gd name="T5" fmla="*/ 27 h 92"/>
                            <a:gd name="T6" fmla="*/ 0 w 40"/>
                            <a:gd name="T7" fmla="*/ 44 h 92"/>
                            <a:gd name="T8" fmla="*/ 3 w 40"/>
                            <a:gd name="T9" fmla="*/ 57 h 92"/>
                            <a:gd name="T10" fmla="*/ 6 w 40"/>
                            <a:gd name="T11" fmla="*/ 71 h 92"/>
                            <a:gd name="T12" fmla="*/ 10 w 40"/>
                            <a:gd name="T13" fmla="*/ 82 h 92"/>
                            <a:gd name="T14" fmla="*/ 14 w 40"/>
                            <a:gd name="T15" fmla="*/ 90 h 92"/>
                            <a:gd name="T16" fmla="*/ 15 w 40"/>
                            <a:gd name="T17" fmla="*/ 92 h 92"/>
                            <a:gd name="T18" fmla="*/ 29 w 40"/>
                            <a:gd name="T19" fmla="*/ 69 h 92"/>
                            <a:gd name="T20" fmla="*/ 37 w 40"/>
                            <a:gd name="T21" fmla="*/ 49 h 92"/>
                            <a:gd name="T22" fmla="*/ 40 w 40"/>
                            <a:gd name="T23" fmla="*/ 33 h 92"/>
                            <a:gd name="T24" fmla="*/ 37 w 40"/>
                            <a:gd name="T25" fmla="*/ 21 h 92"/>
                            <a:gd name="T26" fmla="*/ 34 w 40"/>
                            <a:gd name="T27" fmla="*/ 11 h 92"/>
                            <a:gd name="T28" fmla="*/ 29 w 40"/>
                            <a:gd name="T29" fmla="*/ 4 h 92"/>
                            <a:gd name="T30" fmla="*/ 25 w 40"/>
                            <a:gd name="T31" fmla="*/ 1 h 92"/>
                            <a:gd name="T32" fmla="*/ 23 w 40"/>
                            <a:gd name="T33" fmla="*/ 0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40" h="92">
                              <a:moveTo>
                                <a:pt x="23" y="0"/>
                              </a:moveTo>
                              <a:lnTo>
                                <a:pt x="10" y="13"/>
                              </a:lnTo>
                              <a:lnTo>
                                <a:pt x="3" y="27"/>
                              </a:lnTo>
                              <a:lnTo>
                                <a:pt x="0" y="44"/>
                              </a:lnTo>
                              <a:lnTo>
                                <a:pt x="3" y="57"/>
                              </a:lnTo>
                              <a:lnTo>
                                <a:pt x="6" y="71"/>
                              </a:lnTo>
                              <a:lnTo>
                                <a:pt x="10" y="82"/>
                              </a:lnTo>
                              <a:lnTo>
                                <a:pt x="14" y="90"/>
                              </a:lnTo>
                              <a:lnTo>
                                <a:pt x="15" y="92"/>
                              </a:lnTo>
                              <a:lnTo>
                                <a:pt x="29" y="69"/>
                              </a:lnTo>
                              <a:lnTo>
                                <a:pt x="37" y="49"/>
                              </a:lnTo>
                              <a:lnTo>
                                <a:pt x="40" y="33"/>
                              </a:lnTo>
                              <a:lnTo>
                                <a:pt x="37" y="21"/>
                              </a:lnTo>
                              <a:lnTo>
                                <a:pt x="34" y="11"/>
                              </a:lnTo>
                              <a:lnTo>
                                <a:pt x="29" y="4"/>
                              </a:lnTo>
                              <a:lnTo>
                                <a:pt x="25" y="1"/>
                              </a:lnTo>
                              <a:lnTo>
                                <a:pt x="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0" name="Freeform 1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3" y="3635"/>
                          <a:ext cx="42" cy="19"/>
                        </a:xfrm>
                        <a:custGeom>
                          <a:avLst/>
                          <a:gdLst>
                            <a:gd name="T0" fmla="*/ 84 w 84"/>
                            <a:gd name="T1" fmla="*/ 23 h 39"/>
                            <a:gd name="T2" fmla="*/ 74 w 84"/>
                            <a:gd name="T3" fmla="*/ 12 h 39"/>
                            <a:gd name="T4" fmla="*/ 65 w 84"/>
                            <a:gd name="T5" fmla="*/ 5 h 39"/>
                            <a:gd name="T6" fmla="*/ 55 w 84"/>
                            <a:gd name="T7" fmla="*/ 2 h 39"/>
                            <a:gd name="T8" fmla="*/ 45 w 84"/>
                            <a:gd name="T9" fmla="*/ 0 h 39"/>
                            <a:gd name="T10" fmla="*/ 34 w 84"/>
                            <a:gd name="T11" fmla="*/ 1 h 39"/>
                            <a:gd name="T12" fmla="*/ 24 w 84"/>
                            <a:gd name="T13" fmla="*/ 2 h 39"/>
                            <a:gd name="T14" fmla="*/ 15 w 84"/>
                            <a:gd name="T15" fmla="*/ 4 h 39"/>
                            <a:gd name="T16" fmla="*/ 7 w 84"/>
                            <a:gd name="T17" fmla="*/ 8 h 39"/>
                            <a:gd name="T18" fmla="*/ 0 w 84"/>
                            <a:gd name="T19" fmla="*/ 20 h 39"/>
                            <a:gd name="T20" fmla="*/ 20 w 84"/>
                            <a:gd name="T21" fmla="*/ 32 h 39"/>
                            <a:gd name="T22" fmla="*/ 39 w 84"/>
                            <a:gd name="T23" fmla="*/ 38 h 39"/>
                            <a:gd name="T24" fmla="*/ 53 w 84"/>
                            <a:gd name="T25" fmla="*/ 39 h 39"/>
                            <a:gd name="T26" fmla="*/ 64 w 84"/>
                            <a:gd name="T27" fmla="*/ 36 h 39"/>
                            <a:gd name="T28" fmla="*/ 73 w 84"/>
                            <a:gd name="T29" fmla="*/ 32 h 39"/>
                            <a:gd name="T30" fmla="*/ 79 w 84"/>
                            <a:gd name="T31" fmla="*/ 27 h 39"/>
                            <a:gd name="T32" fmla="*/ 83 w 84"/>
                            <a:gd name="T33" fmla="*/ 24 h 39"/>
                            <a:gd name="T34" fmla="*/ 84 w 84"/>
                            <a:gd name="T35" fmla="*/ 23 h 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84" h="39">
                              <a:moveTo>
                                <a:pt x="84" y="23"/>
                              </a:moveTo>
                              <a:lnTo>
                                <a:pt x="74" y="12"/>
                              </a:lnTo>
                              <a:lnTo>
                                <a:pt x="65" y="5"/>
                              </a:lnTo>
                              <a:lnTo>
                                <a:pt x="55" y="2"/>
                              </a:lnTo>
                              <a:lnTo>
                                <a:pt x="45" y="0"/>
                              </a:lnTo>
                              <a:lnTo>
                                <a:pt x="34" y="1"/>
                              </a:lnTo>
                              <a:lnTo>
                                <a:pt x="24" y="2"/>
                              </a:lnTo>
                              <a:lnTo>
                                <a:pt x="15" y="4"/>
                              </a:lnTo>
                              <a:lnTo>
                                <a:pt x="7" y="8"/>
                              </a:lnTo>
                              <a:lnTo>
                                <a:pt x="0" y="20"/>
                              </a:lnTo>
                              <a:lnTo>
                                <a:pt x="20" y="32"/>
                              </a:lnTo>
                              <a:lnTo>
                                <a:pt x="39" y="38"/>
                              </a:lnTo>
                              <a:lnTo>
                                <a:pt x="53" y="39"/>
                              </a:lnTo>
                              <a:lnTo>
                                <a:pt x="64" y="36"/>
                              </a:lnTo>
                              <a:lnTo>
                                <a:pt x="73" y="32"/>
                              </a:lnTo>
                              <a:lnTo>
                                <a:pt x="79" y="27"/>
                              </a:lnTo>
                              <a:lnTo>
                                <a:pt x="83" y="24"/>
                              </a:lnTo>
                              <a:lnTo>
                                <a:pt x="84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1" name="Freeform 1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2" y="3641"/>
                          <a:ext cx="46" cy="19"/>
                        </a:xfrm>
                        <a:custGeom>
                          <a:avLst/>
                          <a:gdLst>
                            <a:gd name="T0" fmla="*/ 0 w 93"/>
                            <a:gd name="T1" fmla="*/ 16 h 38"/>
                            <a:gd name="T2" fmla="*/ 13 w 93"/>
                            <a:gd name="T3" fmla="*/ 29 h 38"/>
                            <a:gd name="T4" fmla="*/ 28 w 93"/>
                            <a:gd name="T5" fmla="*/ 37 h 38"/>
                            <a:gd name="T6" fmla="*/ 43 w 93"/>
                            <a:gd name="T7" fmla="*/ 38 h 38"/>
                            <a:gd name="T8" fmla="*/ 58 w 93"/>
                            <a:gd name="T9" fmla="*/ 37 h 38"/>
                            <a:gd name="T10" fmla="*/ 72 w 93"/>
                            <a:gd name="T11" fmla="*/ 34 h 38"/>
                            <a:gd name="T12" fmla="*/ 82 w 93"/>
                            <a:gd name="T13" fmla="*/ 29 h 38"/>
                            <a:gd name="T14" fmla="*/ 90 w 93"/>
                            <a:gd name="T15" fmla="*/ 25 h 38"/>
                            <a:gd name="T16" fmla="*/ 93 w 93"/>
                            <a:gd name="T17" fmla="*/ 24 h 38"/>
                            <a:gd name="T18" fmla="*/ 69 w 93"/>
                            <a:gd name="T19" fmla="*/ 11 h 38"/>
                            <a:gd name="T20" fmla="*/ 50 w 93"/>
                            <a:gd name="T21" fmla="*/ 2 h 38"/>
                            <a:gd name="T22" fmla="*/ 34 w 93"/>
                            <a:gd name="T23" fmla="*/ 0 h 38"/>
                            <a:gd name="T24" fmla="*/ 21 w 93"/>
                            <a:gd name="T25" fmla="*/ 2 h 38"/>
                            <a:gd name="T26" fmla="*/ 12 w 93"/>
                            <a:gd name="T27" fmla="*/ 6 h 38"/>
                            <a:gd name="T28" fmla="*/ 5 w 93"/>
                            <a:gd name="T29" fmla="*/ 11 h 38"/>
                            <a:gd name="T30" fmla="*/ 2 w 93"/>
                            <a:gd name="T31" fmla="*/ 15 h 38"/>
                            <a:gd name="T32" fmla="*/ 0 w 93"/>
                            <a:gd name="T33" fmla="*/ 16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3" h="38">
                              <a:moveTo>
                                <a:pt x="0" y="16"/>
                              </a:moveTo>
                              <a:lnTo>
                                <a:pt x="13" y="29"/>
                              </a:lnTo>
                              <a:lnTo>
                                <a:pt x="28" y="37"/>
                              </a:lnTo>
                              <a:lnTo>
                                <a:pt x="43" y="38"/>
                              </a:lnTo>
                              <a:lnTo>
                                <a:pt x="58" y="37"/>
                              </a:lnTo>
                              <a:lnTo>
                                <a:pt x="72" y="34"/>
                              </a:lnTo>
                              <a:lnTo>
                                <a:pt x="82" y="29"/>
                              </a:lnTo>
                              <a:lnTo>
                                <a:pt x="90" y="25"/>
                              </a:lnTo>
                              <a:lnTo>
                                <a:pt x="93" y="24"/>
                              </a:lnTo>
                              <a:lnTo>
                                <a:pt x="69" y="11"/>
                              </a:lnTo>
                              <a:lnTo>
                                <a:pt x="50" y="2"/>
                              </a:lnTo>
                              <a:lnTo>
                                <a:pt x="34" y="0"/>
                              </a:lnTo>
                              <a:lnTo>
                                <a:pt x="21" y="2"/>
                              </a:lnTo>
                              <a:lnTo>
                                <a:pt x="12" y="6"/>
                              </a:lnTo>
                              <a:lnTo>
                                <a:pt x="5" y="11"/>
                              </a:lnTo>
                              <a:lnTo>
                                <a:pt x="2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2" name="Freeform 1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3" y="3600"/>
                          <a:ext cx="29" cy="34"/>
                        </a:xfrm>
                        <a:custGeom>
                          <a:avLst/>
                          <a:gdLst>
                            <a:gd name="T0" fmla="*/ 58 w 58"/>
                            <a:gd name="T1" fmla="*/ 68 h 68"/>
                            <a:gd name="T2" fmla="*/ 58 w 58"/>
                            <a:gd name="T3" fmla="*/ 53 h 68"/>
                            <a:gd name="T4" fmla="*/ 55 w 58"/>
                            <a:gd name="T5" fmla="*/ 41 h 68"/>
                            <a:gd name="T6" fmla="*/ 49 w 58"/>
                            <a:gd name="T7" fmla="*/ 30 h 68"/>
                            <a:gd name="T8" fmla="*/ 41 w 58"/>
                            <a:gd name="T9" fmla="*/ 21 h 68"/>
                            <a:gd name="T10" fmla="*/ 32 w 58"/>
                            <a:gd name="T11" fmla="*/ 14 h 68"/>
                            <a:gd name="T12" fmla="*/ 23 w 58"/>
                            <a:gd name="T13" fmla="*/ 8 h 68"/>
                            <a:gd name="T14" fmla="*/ 14 w 58"/>
                            <a:gd name="T15" fmla="*/ 4 h 68"/>
                            <a:gd name="T16" fmla="*/ 6 w 58"/>
                            <a:gd name="T17" fmla="*/ 0 h 68"/>
                            <a:gd name="T18" fmla="*/ 0 w 58"/>
                            <a:gd name="T19" fmla="*/ 12 h 68"/>
                            <a:gd name="T20" fmla="*/ 7 w 58"/>
                            <a:gd name="T21" fmla="*/ 33 h 68"/>
                            <a:gd name="T22" fmla="*/ 16 w 58"/>
                            <a:gd name="T23" fmla="*/ 49 h 68"/>
                            <a:gd name="T24" fmla="*/ 25 w 58"/>
                            <a:gd name="T25" fmla="*/ 59 h 68"/>
                            <a:gd name="T26" fmla="*/ 34 w 58"/>
                            <a:gd name="T27" fmla="*/ 65 h 68"/>
                            <a:gd name="T28" fmla="*/ 44 w 58"/>
                            <a:gd name="T29" fmla="*/ 68 h 68"/>
                            <a:gd name="T30" fmla="*/ 51 w 58"/>
                            <a:gd name="T31" fmla="*/ 68 h 68"/>
                            <a:gd name="T32" fmla="*/ 55 w 58"/>
                            <a:gd name="T33" fmla="*/ 68 h 68"/>
                            <a:gd name="T34" fmla="*/ 58 w 58"/>
                            <a:gd name="T35" fmla="*/ 68 h 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58" h="68">
                              <a:moveTo>
                                <a:pt x="58" y="68"/>
                              </a:moveTo>
                              <a:lnTo>
                                <a:pt x="58" y="53"/>
                              </a:lnTo>
                              <a:lnTo>
                                <a:pt x="55" y="41"/>
                              </a:lnTo>
                              <a:lnTo>
                                <a:pt x="49" y="30"/>
                              </a:lnTo>
                              <a:lnTo>
                                <a:pt x="41" y="21"/>
                              </a:lnTo>
                              <a:lnTo>
                                <a:pt x="32" y="14"/>
                              </a:lnTo>
                              <a:lnTo>
                                <a:pt x="23" y="8"/>
                              </a:lnTo>
                              <a:lnTo>
                                <a:pt x="14" y="4"/>
                              </a:lnTo>
                              <a:lnTo>
                                <a:pt x="6" y="0"/>
                              </a:lnTo>
                              <a:lnTo>
                                <a:pt x="0" y="12"/>
                              </a:lnTo>
                              <a:lnTo>
                                <a:pt x="7" y="33"/>
                              </a:lnTo>
                              <a:lnTo>
                                <a:pt x="16" y="49"/>
                              </a:lnTo>
                              <a:lnTo>
                                <a:pt x="25" y="59"/>
                              </a:lnTo>
                              <a:lnTo>
                                <a:pt x="34" y="65"/>
                              </a:lnTo>
                              <a:lnTo>
                                <a:pt x="44" y="68"/>
                              </a:lnTo>
                              <a:lnTo>
                                <a:pt x="51" y="68"/>
                              </a:lnTo>
                              <a:lnTo>
                                <a:pt x="55" y="68"/>
                              </a:lnTo>
                              <a:lnTo>
                                <a:pt x="58" y="6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3" name="Freeform 1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6" y="3661"/>
                          <a:ext cx="29" cy="35"/>
                        </a:xfrm>
                        <a:custGeom>
                          <a:avLst/>
                          <a:gdLst>
                            <a:gd name="T0" fmla="*/ 0 w 59"/>
                            <a:gd name="T1" fmla="*/ 0 h 70"/>
                            <a:gd name="T2" fmla="*/ 0 w 59"/>
                            <a:gd name="T3" fmla="*/ 18 h 70"/>
                            <a:gd name="T4" fmla="*/ 4 w 59"/>
                            <a:gd name="T5" fmla="*/ 33 h 70"/>
                            <a:gd name="T6" fmla="*/ 14 w 59"/>
                            <a:gd name="T7" fmla="*/ 46 h 70"/>
                            <a:gd name="T8" fmla="*/ 25 w 59"/>
                            <a:gd name="T9" fmla="*/ 55 h 70"/>
                            <a:gd name="T10" fmla="*/ 37 w 59"/>
                            <a:gd name="T11" fmla="*/ 62 h 70"/>
                            <a:gd name="T12" fmla="*/ 48 w 59"/>
                            <a:gd name="T13" fmla="*/ 66 h 70"/>
                            <a:gd name="T14" fmla="*/ 55 w 59"/>
                            <a:gd name="T15" fmla="*/ 69 h 70"/>
                            <a:gd name="T16" fmla="*/ 59 w 59"/>
                            <a:gd name="T17" fmla="*/ 70 h 70"/>
                            <a:gd name="T18" fmla="*/ 53 w 59"/>
                            <a:gd name="T19" fmla="*/ 43 h 70"/>
                            <a:gd name="T20" fmla="*/ 44 w 59"/>
                            <a:gd name="T21" fmla="*/ 25 h 70"/>
                            <a:gd name="T22" fmla="*/ 34 w 59"/>
                            <a:gd name="T23" fmla="*/ 12 h 70"/>
                            <a:gd name="T24" fmla="*/ 24 w 59"/>
                            <a:gd name="T25" fmla="*/ 4 h 70"/>
                            <a:gd name="T26" fmla="*/ 15 w 59"/>
                            <a:gd name="T27" fmla="*/ 1 h 70"/>
                            <a:gd name="T28" fmla="*/ 7 w 59"/>
                            <a:gd name="T29" fmla="*/ 0 h 70"/>
                            <a:gd name="T30" fmla="*/ 2 w 59"/>
                            <a:gd name="T31" fmla="*/ 0 h 70"/>
                            <a:gd name="T32" fmla="*/ 0 w 59"/>
                            <a:gd name="T33" fmla="*/ 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0" y="0"/>
                              </a:moveTo>
                              <a:lnTo>
                                <a:pt x="0" y="18"/>
                              </a:lnTo>
                              <a:lnTo>
                                <a:pt x="4" y="33"/>
                              </a:lnTo>
                              <a:lnTo>
                                <a:pt x="14" y="46"/>
                              </a:lnTo>
                              <a:lnTo>
                                <a:pt x="25" y="55"/>
                              </a:lnTo>
                              <a:lnTo>
                                <a:pt x="37" y="62"/>
                              </a:lnTo>
                              <a:lnTo>
                                <a:pt x="48" y="66"/>
                              </a:lnTo>
                              <a:lnTo>
                                <a:pt x="55" y="69"/>
                              </a:lnTo>
                              <a:lnTo>
                                <a:pt x="59" y="70"/>
                              </a:lnTo>
                              <a:lnTo>
                                <a:pt x="53" y="43"/>
                              </a:lnTo>
                              <a:lnTo>
                                <a:pt x="44" y="25"/>
                              </a:lnTo>
                              <a:lnTo>
                                <a:pt x="34" y="12"/>
                              </a:lnTo>
                              <a:lnTo>
                                <a:pt x="24" y="4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4" name="Freeform 1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14" y="3660"/>
                          <a:ext cx="35" cy="29"/>
                        </a:xfrm>
                        <a:custGeom>
                          <a:avLst/>
                          <a:gdLst>
                            <a:gd name="T0" fmla="*/ 71 w 71"/>
                            <a:gd name="T1" fmla="*/ 0 h 59"/>
                            <a:gd name="T2" fmla="*/ 52 w 71"/>
                            <a:gd name="T3" fmla="*/ 0 h 59"/>
                            <a:gd name="T4" fmla="*/ 36 w 71"/>
                            <a:gd name="T5" fmla="*/ 6 h 59"/>
                            <a:gd name="T6" fmla="*/ 25 w 71"/>
                            <a:gd name="T7" fmla="*/ 15 h 59"/>
                            <a:gd name="T8" fmla="*/ 14 w 71"/>
                            <a:gd name="T9" fmla="*/ 26 h 59"/>
                            <a:gd name="T10" fmla="*/ 8 w 71"/>
                            <a:gd name="T11" fmla="*/ 38 h 59"/>
                            <a:gd name="T12" fmla="*/ 3 w 71"/>
                            <a:gd name="T13" fmla="*/ 49 h 59"/>
                            <a:gd name="T14" fmla="*/ 1 w 71"/>
                            <a:gd name="T15" fmla="*/ 55 h 59"/>
                            <a:gd name="T16" fmla="*/ 0 w 71"/>
                            <a:gd name="T17" fmla="*/ 59 h 59"/>
                            <a:gd name="T18" fmla="*/ 26 w 71"/>
                            <a:gd name="T19" fmla="*/ 53 h 59"/>
                            <a:gd name="T20" fmla="*/ 46 w 71"/>
                            <a:gd name="T21" fmla="*/ 44 h 59"/>
                            <a:gd name="T22" fmla="*/ 58 w 71"/>
                            <a:gd name="T23" fmla="*/ 35 h 59"/>
                            <a:gd name="T24" fmla="*/ 66 w 71"/>
                            <a:gd name="T25" fmla="*/ 24 h 59"/>
                            <a:gd name="T26" fmla="*/ 70 w 71"/>
                            <a:gd name="T27" fmla="*/ 15 h 59"/>
                            <a:gd name="T28" fmla="*/ 71 w 71"/>
                            <a:gd name="T29" fmla="*/ 7 h 59"/>
                            <a:gd name="T30" fmla="*/ 71 w 71"/>
                            <a:gd name="T31" fmla="*/ 2 h 59"/>
                            <a:gd name="T32" fmla="*/ 71 w 71"/>
                            <a:gd name="T33" fmla="*/ 0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1" h="59">
                              <a:moveTo>
                                <a:pt x="71" y="0"/>
                              </a:moveTo>
                              <a:lnTo>
                                <a:pt x="52" y="0"/>
                              </a:lnTo>
                              <a:lnTo>
                                <a:pt x="36" y="6"/>
                              </a:lnTo>
                              <a:lnTo>
                                <a:pt x="25" y="15"/>
                              </a:lnTo>
                              <a:lnTo>
                                <a:pt x="14" y="26"/>
                              </a:lnTo>
                              <a:lnTo>
                                <a:pt x="8" y="38"/>
                              </a:lnTo>
                              <a:lnTo>
                                <a:pt x="3" y="49"/>
                              </a:lnTo>
                              <a:lnTo>
                                <a:pt x="1" y="55"/>
                              </a:lnTo>
                              <a:lnTo>
                                <a:pt x="0" y="59"/>
                              </a:lnTo>
                              <a:lnTo>
                                <a:pt x="26" y="53"/>
                              </a:lnTo>
                              <a:lnTo>
                                <a:pt x="46" y="44"/>
                              </a:lnTo>
                              <a:lnTo>
                                <a:pt x="58" y="35"/>
                              </a:lnTo>
                              <a:lnTo>
                                <a:pt x="66" y="24"/>
                              </a:lnTo>
                              <a:lnTo>
                                <a:pt x="70" y="15"/>
                              </a:lnTo>
                              <a:lnTo>
                                <a:pt x="71" y="7"/>
                              </a:lnTo>
                              <a:lnTo>
                                <a:pt x="71" y="2"/>
                              </a:lnTo>
                              <a:lnTo>
                                <a:pt x="7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5" name="Freeform 1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7" y="3606"/>
                          <a:ext cx="35" cy="29"/>
                        </a:xfrm>
                        <a:custGeom>
                          <a:avLst/>
                          <a:gdLst>
                            <a:gd name="T0" fmla="*/ 70 w 70"/>
                            <a:gd name="T1" fmla="*/ 0 h 59"/>
                            <a:gd name="T2" fmla="*/ 44 w 70"/>
                            <a:gd name="T3" fmla="*/ 6 h 59"/>
                            <a:gd name="T4" fmla="*/ 26 w 70"/>
                            <a:gd name="T5" fmla="*/ 15 h 59"/>
                            <a:gd name="T6" fmla="*/ 13 w 70"/>
                            <a:gd name="T7" fmla="*/ 24 h 59"/>
                            <a:gd name="T8" fmla="*/ 5 w 70"/>
                            <a:gd name="T9" fmla="*/ 35 h 59"/>
                            <a:gd name="T10" fmla="*/ 1 w 70"/>
                            <a:gd name="T11" fmla="*/ 44 h 59"/>
                            <a:gd name="T12" fmla="*/ 0 w 70"/>
                            <a:gd name="T13" fmla="*/ 52 h 59"/>
                            <a:gd name="T14" fmla="*/ 0 w 70"/>
                            <a:gd name="T15" fmla="*/ 56 h 59"/>
                            <a:gd name="T16" fmla="*/ 0 w 70"/>
                            <a:gd name="T17" fmla="*/ 59 h 59"/>
                            <a:gd name="T18" fmla="*/ 19 w 70"/>
                            <a:gd name="T19" fmla="*/ 59 h 59"/>
                            <a:gd name="T20" fmla="*/ 34 w 70"/>
                            <a:gd name="T21" fmla="*/ 54 h 59"/>
                            <a:gd name="T22" fmla="*/ 46 w 70"/>
                            <a:gd name="T23" fmla="*/ 45 h 59"/>
                            <a:gd name="T24" fmla="*/ 55 w 70"/>
                            <a:gd name="T25" fmla="*/ 33 h 59"/>
                            <a:gd name="T26" fmla="*/ 62 w 70"/>
                            <a:gd name="T27" fmla="*/ 22 h 59"/>
                            <a:gd name="T28" fmla="*/ 67 w 70"/>
                            <a:gd name="T29" fmla="*/ 10 h 59"/>
                            <a:gd name="T30" fmla="*/ 69 w 70"/>
                            <a:gd name="T31" fmla="*/ 3 h 59"/>
                            <a:gd name="T32" fmla="*/ 70 w 70"/>
                            <a:gd name="T33" fmla="*/ 0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70" y="0"/>
                              </a:moveTo>
                              <a:lnTo>
                                <a:pt x="44" y="6"/>
                              </a:lnTo>
                              <a:lnTo>
                                <a:pt x="26" y="15"/>
                              </a:lnTo>
                              <a:lnTo>
                                <a:pt x="13" y="24"/>
                              </a:lnTo>
                              <a:lnTo>
                                <a:pt x="5" y="35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0" y="59"/>
                              </a:lnTo>
                              <a:lnTo>
                                <a:pt x="19" y="59"/>
                              </a:lnTo>
                              <a:lnTo>
                                <a:pt x="34" y="54"/>
                              </a:lnTo>
                              <a:lnTo>
                                <a:pt x="46" y="45"/>
                              </a:lnTo>
                              <a:lnTo>
                                <a:pt x="55" y="33"/>
                              </a:lnTo>
                              <a:lnTo>
                                <a:pt x="62" y="22"/>
                              </a:lnTo>
                              <a:lnTo>
                                <a:pt x="67" y="10"/>
                              </a:lnTo>
                              <a:lnTo>
                                <a:pt x="69" y="3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6" name="Freeform 1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8" y="3632"/>
                          <a:ext cx="31" cy="30"/>
                        </a:xfrm>
                        <a:custGeom>
                          <a:avLst/>
                          <a:gdLst>
                            <a:gd name="T0" fmla="*/ 32 w 63"/>
                            <a:gd name="T1" fmla="*/ 60 h 60"/>
                            <a:gd name="T2" fmla="*/ 44 w 63"/>
                            <a:gd name="T3" fmla="*/ 57 h 60"/>
                            <a:gd name="T4" fmla="*/ 53 w 63"/>
                            <a:gd name="T5" fmla="*/ 51 h 60"/>
                            <a:gd name="T6" fmla="*/ 60 w 63"/>
                            <a:gd name="T7" fmla="*/ 41 h 60"/>
                            <a:gd name="T8" fmla="*/ 63 w 63"/>
                            <a:gd name="T9" fmla="*/ 30 h 60"/>
                            <a:gd name="T10" fmla="*/ 60 w 63"/>
                            <a:gd name="T11" fmla="*/ 18 h 60"/>
                            <a:gd name="T12" fmla="*/ 53 w 63"/>
                            <a:gd name="T13" fmla="*/ 8 h 60"/>
                            <a:gd name="T14" fmla="*/ 44 w 63"/>
                            <a:gd name="T15" fmla="*/ 2 h 60"/>
                            <a:gd name="T16" fmla="*/ 32 w 63"/>
                            <a:gd name="T17" fmla="*/ 0 h 60"/>
                            <a:gd name="T18" fmla="*/ 19 w 63"/>
                            <a:gd name="T19" fmla="*/ 2 h 60"/>
                            <a:gd name="T20" fmla="*/ 10 w 63"/>
                            <a:gd name="T21" fmla="*/ 8 h 60"/>
                            <a:gd name="T22" fmla="*/ 3 w 63"/>
                            <a:gd name="T23" fmla="*/ 18 h 60"/>
                            <a:gd name="T24" fmla="*/ 0 w 63"/>
                            <a:gd name="T25" fmla="*/ 30 h 60"/>
                            <a:gd name="T26" fmla="*/ 3 w 63"/>
                            <a:gd name="T27" fmla="*/ 41 h 60"/>
                            <a:gd name="T28" fmla="*/ 10 w 63"/>
                            <a:gd name="T29" fmla="*/ 51 h 60"/>
                            <a:gd name="T30" fmla="*/ 19 w 63"/>
                            <a:gd name="T31" fmla="*/ 57 h 60"/>
                            <a:gd name="T32" fmla="*/ 32 w 63"/>
                            <a:gd name="T33" fmla="*/ 6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3" h="60">
                              <a:moveTo>
                                <a:pt x="32" y="60"/>
                              </a:moveTo>
                              <a:lnTo>
                                <a:pt x="44" y="57"/>
                              </a:lnTo>
                              <a:lnTo>
                                <a:pt x="53" y="51"/>
                              </a:lnTo>
                              <a:lnTo>
                                <a:pt x="60" y="41"/>
                              </a:lnTo>
                              <a:lnTo>
                                <a:pt x="63" y="30"/>
                              </a:lnTo>
                              <a:lnTo>
                                <a:pt x="60" y="18"/>
                              </a:lnTo>
                              <a:lnTo>
                                <a:pt x="53" y="8"/>
                              </a:lnTo>
                              <a:lnTo>
                                <a:pt x="44" y="2"/>
                              </a:lnTo>
                              <a:lnTo>
                                <a:pt x="32" y="0"/>
                              </a:lnTo>
                              <a:lnTo>
                                <a:pt x="19" y="2"/>
                              </a:lnTo>
                              <a:lnTo>
                                <a:pt x="10" y="8"/>
                              </a:lnTo>
                              <a:lnTo>
                                <a:pt x="3" y="18"/>
                              </a:lnTo>
                              <a:lnTo>
                                <a:pt x="0" y="30"/>
                              </a:lnTo>
                              <a:lnTo>
                                <a:pt x="3" y="41"/>
                              </a:lnTo>
                              <a:lnTo>
                                <a:pt x="10" y="51"/>
                              </a:lnTo>
                              <a:lnTo>
                                <a:pt x="19" y="57"/>
                              </a:lnTo>
                              <a:lnTo>
                                <a:pt x="32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7" name="Freeform 1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2" y="3521"/>
                          <a:ext cx="15" cy="37"/>
                        </a:xfrm>
                        <a:custGeom>
                          <a:avLst/>
                          <a:gdLst>
                            <a:gd name="T0" fmla="*/ 28 w 31"/>
                            <a:gd name="T1" fmla="*/ 0 h 73"/>
                            <a:gd name="T2" fmla="*/ 0 w 31"/>
                            <a:gd name="T3" fmla="*/ 57 h 73"/>
                            <a:gd name="T4" fmla="*/ 2 w 31"/>
                            <a:gd name="T5" fmla="*/ 64 h 73"/>
                            <a:gd name="T6" fmla="*/ 4 w 31"/>
                            <a:gd name="T7" fmla="*/ 69 h 73"/>
                            <a:gd name="T8" fmla="*/ 5 w 31"/>
                            <a:gd name="T9" fmla="*/ 72 h 73"/>
                            <a:gd name="T10" fmla="*/ 6 w 31"/>
                            <a:gd name="T11" fmla="*/ 73 h 73"/>
                            <a:gd name="T12" fmla="*/ 21 w 31"/>
                            <a:gd name="T13" fmla="*/ 49 h 73"/>
                            <a:gd name="T14" fmla="*/ 29 w 31"/>
                            <a:gd name="T15" fmla="*/ 28 h 73"/>
                            <a:gd name="T16" fmla="*/ 31 w 31"/>
                            <a:gd name="T17" fmla="*/ 12 h 73"/>
                            <a:gd name="T18" fmla="*/ 28 w 31"/>
                            <a:gd name="T19" fmla="*/ 0 h 7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31" h="73">
                              <a:moveTo>
                                <a:pt x="28" y="0"/>
                              </a:moveTo>
                              <a:lnTo>
                                <a:pt x="0" y="57"/>
                              </a:lnTo>
                              <a:lnTo>
                                <a:pt x="2" y="64"/>
                              </a:lnTo>
                              <a:lnTo>
                                <a:pt x="4" y="69"/>
                              </a:lnTo>
                              <a:lnTo>
                                <a:pt x="5" y="72"/>
                              </a:lnTo>
                              <a:lnTo>
                                <a:pt x="6" y="73"/>
                              </a:lnTo>
                              <a:lnTo>
                                <a:pt x="21" y="49"/>
                              </a:lnTo>
                              <a:lnTo>
                                <a:pt x="29" y="28"/>
                              </a:lnTo>
                              <a:lnTo>
                                <a:pt x="31" y="12"/>
                              </a:lnTo>
                              <a:lnTo>
                                <a:pt x="2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8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9" y="3487"/>
                          <a:ext cx="46" cy="19"/>
                        </a:xfrm>
                        <a:custGeom>
                          <a:avLst/>
                          <a:gdLst>
                            <a:gd name="T0" fmla="*/ 91 w 91"/>
                            <a:gd name="T1" fmla="*/ 23 h 38"/>
                            <a:gd name="T2" fmla="*/ 72 w 91"/>
                            <a:gd name="T3" fmla="*/ 11 h 38"/>
                            <a:gd name="T4" fmla="*/ 56 w 91"/>
                            <a:gd name="T5" fmla="*/ 3 h 38"/>
                            <a:gd name="T6" fmla="*/ 41 w 91"/>
                            <a:gd name="T7" fmla="*/ 0 h 38"/>
                            <a:gd name="T8" fmla="*/ 30 w 91"/>
                            <a:gd name="T9" fmla="*/ 0 h 38"/>
                            <a:gd name="T10" fmla="*/ 19 w 91"/>
                            <a:gd name="T11" fmla="*/ 1 h 38"/>
                            <a:gd name="T12" fmla="*/ 12 w 91"/>
                            <a:gd name="T13" fmla="*/ 4 h 38"/>
                            <a:gd name="T14" fmla="*/ 6 w 91"/>
                            <a:gd name="T15" fmla="*/ 8 h 38"/>
                            <a:gd name="T16" fmla="*/ 2 w 91"/>
                            <a:gd name="T17" fmla="*/ 11 h 38"/>
                            <a:gd name="T18" fmla="*/ 0 w 91"/>
                            <a:gd name="T19" fmla="*/ 16 h 38"/>
                            <a:gd name="T20" fmla="*/ 12 w 91"/>
                            <a:gd name="T21" fmla="*/ 28 h 38"/>
                            <a:gd name="T22" fmla="*/ 27 w 91"/>
                            <a:gd name="T23" fmla="*/ 35 h 38"/>
                            <a:gd name="T24" fmla="*/ 42 w 91"/>
                            <a:gd name="T25" fmla="*/ 38 h 38"/>
                            <a:gd name="T26" fmla="*/ 57 w 91"/>
                            <a:gd name="T27" fmla="*/ 35 h 38"/>
                            <a:gd name="T28" fmla="*/ 70 w 91"/>
                            <a:gd name="T29" fmla="*/ 32 h 38"/>
                            <a:gd name="T30" fmla="*/ 80 w 91"/>
                            <a:gd name="T31" fmla="*/ 27 h 38"/>
                            <a:gd name="T32" fmla="*/ 88 w 91"/>
                            <a:gd name="T33" fmla="*/ 24 h 38"/>
                            <a:gd name="T34" fmla="*/ 91 w 91"/>
                            <a:gd name="T35" fmla="*/ 23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91" h="38">
                              <a:moveTo>
                                <a:pt x="91" y="23"/>
                              </a:moveTo>
                              <a:lnTo>
                                <a:pt x="72" y="11"/>
                              </a:lnTo>
                              <a:lnTo>
                                <a:pt x="56" y="3"/>
                              </a:lnTo>
                              <a:lnTo>
                                <a:pt x="41" y="0"/>
                              </a:lnTo>
                              <a:lnTo>
                                <a:pt x="30" y="0"/>
                              </a:lnTo>
                              <a:lnTo>
                                <a:pt x="19" y="1"/>
                              </a:lnTo>
                              <a:lnTo>
                                <a:pt x="12" y="4"/>
                              </a:lnTo>
                              <a:lnTo>
                                <a:pt x="6" y="8"/>
                              </a:lnTo>
                              <a:lnTo>
                                <a:pt x="2" y="11"/>
                              </a:lnTo>
                              <a:lnTo>
                                <a:pt x="0" y="16"/>
                              </a:lnTo>
                              <a:lnTo>
                                <a:pt x="12" y="28"/>
                              </a:lnTo>
                              <a:lnTo>
                                <a:pt x="27" y="35"/>
                              </a:lnTo>
                              <a:lnTo>
                                <a:pt x="42" y="38"/>
                              </a:lnTo>
                              <a:lnTo>
                                <a:pt x="57" y="35"/>
                              </a:lnTo>
                              <a:lnTo>
                                <a:pt x="70" y="32"/>
                              </a:lnTo>
                              <a:lnTo>
                                <a:pt x="80" y="27"/>
                              </a:lnTo>
                              <a:lnTo>
                                <a:pt x="88" y="24"/>
                              </a:lnTo>
                              <a:lnTo>
                                <a:pt x="91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9" name="Freeform 1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2" y="3507"/>
                          <a:ext cx="30" cy="36"/>
                        </a:xfrm>
                        <a:custGeom>
                          <a:avLst/>
                          <a:gdLst>
                            <a:gd name="T0" fmla="*/ 60 w 60"/>
                            <a:gd name="T1" fmla="*/ 71 h 71"/>
                            <a:gd name="T2" fmla="*/ 54 w 60"/>
                            <a:gd name="T3" fmla="*/ 46 h 71"/>
                            <a:gd name="T4" fmla="*/ 46 w 60"/>
                            <a:gd name="T5" fmla="*/ 28 h 71"/>
                            <a:gd name="T6" fmla="*/ 37 w 60"/>
                            <a:gd name="T7" fmla="*/ 15 h 71"/>
                            <a:gd name="T8" fmla="*/ 28 w 60"/>
                            <a:gd name="T9" fmla="*/ 7 h 71"/>
                            <a:gd name="T10" fmla="*/ 18 w 60"/>
                            <a:gd name="T11" fmla="*/ 2 h 71"/>
                            <a:gd name="T12" fmla="*/ 10 w 60"/>
                            <a:gd name="T13" fmla="*/ 0 h 71"/>
                            <a:gd name="T14" fmla="*/ 5 w 60"/>
                            <a:gd name="T15" fmla="*/ 0 h 71"/>
                            <a:gd name="T16" fmla="*/ 1 w 60"/>
                            <a:gd name="T17" fmla="*/ 0 h 71"/>
                            <a:gd name="T18" fmla="*/ 0 w 60"/>
                            <a:gd name="T19" fmla="*/ 1 h 71"/>
                            <a:gd name="T20" fmla="*/ 0 w 60"/>
                            <a:gd name="T21" fmla="*/ 19 h 71"/>
                            <a:gd name="T22" fmla="*/ 6 w 60"/>
                            <a:gd name="T23" fmla="*/ 34 h 71"/>
                            <a:gd name="T24" fmla="*/ 15 w 60"/>
                            <a:gd name="T25" fmla="*/ 47 h 71"/>
                            <a:gd name="T26" fmla="*/ 26 w 60"/>
                            <a:gd name="T27" fmla="*/ 56 h 71"/>
                            <a:gd name="T28" fmla="*/ 39 w 60"/>
                            <a:gd name="T29" fmla="*/ 63 h 71"/>
                            <a:gd name="T30" fmla="*/ 49 w 60"/>
                            <a:gd name="T31" fmla="*/ 68 h 71"/>
                            <a:gd name="T32" fmla="*/ 56 w 60"/>
                            <a:gd name="T33" fmla="*/ 70 h 71"/>
                            <a:gd name="T34" fmla="*/ 60 w 60"/>
                            <a:gd name="T35" fmla="*/ 71 h 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60" h="71">
                              <a:moveTo>
                                <a:pt x="60" y="71"/>
                              </a:moveTo>
                              <a:lnTo>
                                <a:pt x="54" y="46"/>
                              </a:lnTo>
                              <a:lnTo>
                                <a:pt x="46" y="28"/>
                              </a:lnTo>
                              <a:lnTo>
                                <a:pt x="37" y="15"/>
                              </a:lnTo>
                              <a:lnTo>
                                <a:pt x="28" y="7"/>
                              </a:lnTo>
                              <a:lnTo>
                                <a:pt x="18" y="2"/>
                              </a:lnTo>
                              <a:lnTo>
                                <a:pt x="10" y="0"/>
                              </a:lnTo>
                              <a:lnTo>
                                <a:pt x="5" y="0"/>
                              </a:lnTo>
                              <a:lnTo>
                                <a:pt x="1" y="0"/>
                              </a:lnTo>
                              <a:lnTo>
                                <a:pt x="0" y="1"/>
                              </a:lnTo>
                              <a:lnTo>
                                <a:pt x="0" y="19"/>
                              </a:lnTo>
                              <a:lnTo>
                                <a:pt x="6" y="34"/>
                              </a:lnTo>
                              <a:lnTo>
                                <a:pt x="15" y="47"/>
                              </a:lnTo>
                              <a:lnTo>
                                <a:pt x="26" y="56"/>
                              </a:lnTo>
                              <a:lnTo>
                                <a:pt x="39" y="63"/>
                              </a:lnTo>
                              <a:lnTo>
                                <a:pt x="49" y="68"/>
                              </a:lnTo>
                              <a:lnTo>
                                <a:pt x="56" y="70"/>
                              </a:lnTo>
                              <a:lnTo>
                                <a:pt x="60" y="7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0" name="Freeform 1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6" y="3452"/>
                          <a:ext cx="23" cy="28"/>
                        </a:xfrm>
                        <a:custGeom>
                          <a:avLst/>
                          <a:gdLst>
                            <a:gd name="T0" fmla="*/ 46 w 46"/>
                            <a:gd name="T1" fmla="*/ 0 h 58"/>
                            <a:gd name="T2" fmla="*/ 41 w 46"/>
                            <a:gd name="T3" fmla="*/ 1 h 58"/>
                            <a:gd name="T4" fmla="*/ 36 w 46"/>
                            <a:gd name="T5" fmla="*/ 1 h 58"/>
                            <a:gd name="T6" fmla="*/ 32 w 46"/>
                            <a:gd name="T7" fmla="*/ 3 h 58"/>
                            <a:gd name="T8" fmla="*/ 27 w 46"/>
                            <a:gd name="T9" fmla="*/ 4 h 58"/>
                            <a:gd name="T10" fmla="*/ 0 w 46"/>
                            <a:gd name="T11" fmla="*/ 58 h 58"/>
                            <a:gd name="T12" fmla="*/ 11 w 46"/>
                            <a:gd name="T13" fmla="*/ 52 h 58"/>
                            <a:gd name="T14" fmla="*/ 21 w 46"/>
                            <a:gd name="T15" fmla="*/ 44 h 58"/>
                            <a:gd name="T16" fmla="*/ 30 w 46"/>
                            <a:gd name="T17" fmla="*/ 35 h 58"/>
                            <a:gd name="T18" fmla="*/ 35 w 46"/>
                            <a:gd name="T19" fmla="*/ 26 h 58"/>
                            <a:gd name="T20" fmla="*/ 40 w 46"/>
                            <a:gd name="T21" fmla="*/ 15 h 58"/>
                            <a:gd name="T22" fmla="*/ 43 w 46"/>
                            <a:gd name="T23" fmla="*/ 8 h 58"/>
                            <a:gd name="T24" fmla="*/ 46 w 46"/>
                            <a:gd name="T25" fmla="*/ 3 h 58"/>
                            <a:gd name="T26" fmla="*/ 46 w 46"/>
                            <a:gd name="T27" fmla="*/ 0 h 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46" h="58">
                              <a:moveTo>
                                <a:pt x="46" y="0"/>
                              </a:moveTo>
                              <a:lnTo>
                                <a:pt x="41" y="1"/>
                              </a:lnTo>
                              <a:lnTo>
                                <a:pt x="36" y="1"/>
                              </a:lnTo>
                              <a:lnTo>
                                <a:pt x="32" y="3"/>
                              </a:lnTo>
                              <a:lnTo>
                                <a:pt x="27" y="4"/>
                              </a:lnTo>
                              <a:lnTo>
                                <a:pt x="0" y="58"/>
                              </a:lnTo>
                              <a:lnTo>
                                <a:pt x="11" y="52"/>
                              </a:lnTo>
                              <a:lnTo>
                                <a:pt x="21" y="44"/>
                              </a:lnTo>
                              <a:lnTo>
                                <a:pt x="30" y="35"/>
                              </a:lnTo>
                              <a:lnTo>
                                <a:pt x="35" y="26"/>
                              </a:lnTo>
                              <a:lnTo>
                                <a:pt x="40" y="15"/>
                              </a:lnTo>
                              <a:lnTo>
                                <a:pt x="43" y="8"/>
                              </a:lnTo>
                              <a:lnTo>
                                <a:pt x="46" y="3"/>
                              </a:lnTo>
                              <a:lnTo>
                                <a:pt x="4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1" name="Freeform 1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63" y="3916"/>
                          <a:ext cx="19" cy="45"/>
                        </a:xfrm>
                        <a:custGeom>
                          <a:avLst/>
                          <a:gdLst>
                            <a:gd name="T0" fmla="*/ 17 w 40"/>
                            <a:gd name="T1" fmla="*/ 91 h 91"/>
                            <a:gd name="T2" fmla="*/ 30 w 40"/>
                            <a:gd name="T3" fmla="*/ 78 h 91"/>
                            <a:gd name="T4" fmla="*/ 37 w 40"/>
                            <a:gd name="T5" fmla="*/ 63 h 91"/>
                            <a:gd name="T6" fmla="*/ 40 w 40"/>
                            <a:gd name="T7" fmla="*/ 48 h 91"/>
                            <a:gd name="T8" fmla="*/ 38 w 40"/>
                            <a:gd name="T9" fmla="*/ 33 h 91"/>
                            <a:gd name="T10" fmla="*/ 34 w 40"/>
                            <a:gd name="T11" fmla="*/ 21 h 91"/>
                            <a:gd name="T12" fmla="*/ 30 w 40"/>
                            <a:gd name="T13" fmla="*/ 10 h 91"/>
                            <a:gd name="T14" fmla="*/ 26 w 40"/>
                            <a:gd name="T15" fmla="*/ 2 h 91"/>
                            <a:gd name="T16" fmla="*/ 25 w 40"/>
                            <a:gd name="T17" fmla="*/ 0 h 91"/>
                            <a:gd name="T18" fmla="*/ 11 w 40"/>
                            <a:gd name="T19" fmla="*/ 23 h 91"/>
                            <a:gd name="T20" fmla="*/ 3 w 40"/>
                            <a:gd name="T21" fmla="*/ 41 h 91"/>
                            <a:gd name="T22" fmla="*/ 0 w 40"/>
                            <a:gd name="T23" fmla="*/ 57 h 91"/>
                            <a:gd name="T24" fmla="*/ 3 w 40"/>
                            <a:gd name="T25" fmla="*/ 70 h 91"/>
                            <a:gd name="T26" fmla="*/ 6 w 40"/>
                            <a:gd name="T27" fmla="*/ 79 h 91"/>
                            <a:gd name="T28" fmla="*/ 11 w 40"/>
                            <a:gd name="T29" fmla="*/ 86 h 91"/>
                            <a:gd name="T30" fmla="*/ 15 w 40"/>
                            <a:gd name="T31" fmla="*/ 90 h 91"/>
                            <a:gd name="T32" fmla="*/ 17 w 40"/>
                            <a:gd name="T33" fmla="*/ 91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40" h="91">
                              <a:moveTo>
                                <a:pt x="17" y="91"/>
                              </a:moveTo>
                              <a:lnTo>
                                <a:pt x="30" y="78"/>
                              </a:lnTo>
                              <a:lnTo>
                                <a:pt x="37" y="63"/>
                              </a:lnTo>
                              <a:lnTo>
                                <a:pt x="40" y="48"/>
                              </a:lnTo>
                              <a:lnTo>
                                <a:pt x="38" y="33"/>
                              </a:lnTo>
                              <a:lnTo>
                                <a:pt x="34" y="21"/>
                              </a:lnTo>
                              <a:lnTo>
                                <a:pt x="30" y="10"/>
                              </a:lnTo>
                              <a:lnTo>
                                <a:pt x="26" y="2"/>
                              </a:lnTo>
                              <a:lnTo>
                                <a:pt x="25" y="0"/>
                              </a:lnTo>
                              <a:lnTo>
                                <a:pt x="11" y="23"/>
                              </a:lnTo>
                              <a:lnTo>
                                <a:pt x="3" y="41"/>
                              </a:lnTo>
                              <a:lnTo>
                                <a:pt x="0" y="57"/>
                              </a:lnTo>
                              <a:lnTo>
                                <a:pt x="3" y="70"/>
                              </a:lnTo>
                              <a:lnTo>
                                <a:pt x="6" y="79"/>
                              </a:lnTo>
                              <a:lnTo>
                                <a:pt x="11" y="86"/>
                              </a:lnTo>
                              <a:lnTo>
                                <a:pt x="15" y="90"/>
                              </a:lnTo>
                              <a:lnTo>
                                <a:pt x="17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2" name="Freeform 1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5" y="3967"/>
                          <a:ext cx="46" cy="19"/>
                        </a:xfrm>
                        <a:custGeom>
                          <a:avLst/>
                          <a:gdLst>
                            <a:gd name="T0" fmla="*/ 92 w 92"/>
                            <a:gd name="T1" fmla="*/ 22 h 37"/>
                            <a:gd name="T2" fmla="*/ 80 w 92"/>
                            <a:gd name="T3" fmla="*/ 10 h 37"/>
                            <a:gd name="T4" fmla="*/ 65 w 92"/>
                            <a:gd name="T5" fmla="*/ 2 h 37"/>
                            <a:gd name="T6" fmla="*/ 50 w 92"/>
                            <a:gd name="T7" fmla="*/ 0 h 37"/>
                            <a:gd name="T8" fmla="*/ 35 w 92"/>
                            <a:gd name="T9" fmla="*/ 2 h 37"/>
                            <a:gd name="T10" fmla="*/ 21 w 92"/>
                            <a:gd name="T11" fmla="*/ 5 h 37"/>
                            <a:gd name="T12" fmla="*/ 11 w 92"/>
                            <a:gd name="T13" fmla="*/ 10 h 37"/>
                            <a:gd name="T14" fmla="*/ 3 w 92"/>
                            <a:gd name="T15" fmla="*/ 13 h 37"/>
                            <a:gd name="T16" fmla="*/ 0 w 92"/>
                            <a:gd name="T17" fmla="*/ 14 h 37"/>
                            <a:gd name="T18" fmla="*/ 8 w 92"/>
                            <a:gd name="T19" fmla="*/ 20 h 37"/>
                            <a:gd name="T20" fmla="*/ 15 w 92"/>
                            <a:gd name="T21" fmla="*/ 23 h 37"/>
                            <a:gd name="T22" fmla="*/ 22 w 92"/>
                            <a:gd name="T23" fmla="*/ 28 h 37"/>
                            <a:gd name="T24" fmla="*/ 28 w 92"/>
                            <a:gd name="T25" fmla="*/ 30 h 37"/>
                            <a:gd name="T26" fmla="*/ 34 w 92"/>
                            <a:gd name="T27" fmla="*/ 31 h 37"/>
                            <a:gd name="T28" fmla="*/ 41 w 92"/>
                            <a:gd name="T29" fmla="*/ 34 h 37"/>
                            <a:gd name="T30" fmla="*/ 46 w 92"/>
                            <a:gd name="T31" fmla="*/ 35 h 37"/>
                            <a:gd name="T32" fmla="*/ 52 w 92"/>
                            <a:gd name="T33" fmla="*/ 37 h 37"/>
                            <a:gd name="T34" fmla="*/ 62 w 92"/>
                            <a:gd name="T35" fmla="*/ 37 h 37"/>
                            <a:gd name="T36" fmla="*/ 70 w 92"/>
                            <a:gd name="T37" fmla="*/ 36 h 37"/>
                            <a:gd name="T38" fmla="*/ 77 w 92"/>
                            <a:gd name="T39" fmla="*/ 34 h 37"/>
                            <a:gd name="T40" fmla="*/ 83 w 92"/>
                            <a:gd name="T41" fmla="*/ 31 h 37"/>
                            <a:gd name="T42" fmla="*/ 88 w 92"/>
                            <a:gd name="T43" fmla="*/ 28 h 37"/>
                            <a:gd name="T44" fmla="*/ 90 w 92"/>
                            <a:gd name="T45" fmla="*/ 25 h 37"/>
                            <a:gd name="T46" fmla="*/ 92 w 92"/>
                            <a:gd name="T47" fmla="*/ 23 h 37"/>
                            <a:gd name="T48" fmla="*/ 92 w 92"/>
                            <a:gd name="T49" fmla="*/ 22 h 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92" h="37">
                              <a:moveTo>
                                <a:pt x="92" y="22"/>
                              </a:moveTo>
                              <a:lnTo>
                                <a:pt x="80" y="10"/>
                              </a:lnTo>
                              <a:lnTo>
                                <a:pt x="65" y="2"/>
                              </a:lnTo>
                              <a:lnTo>
                                <a:pt x="50" y="0"/>
                              </a:lnTo>
                              <a:lnTo>
                                <a:pt x="35" y="2"/>
                              </a:lnTo>
                              <a:lnTo>
                                <a:pt x="21" y="5"/>
                              </a:lnTo>
                              <a:lnTo>
                                <a:pt x="11" y="10"/>
                              </a:lnTo>
                              <a:lnTo>
                                <a:pt x="3" y="13"/>
                              </a:lnTo>
                              <a:lnTo>
                                <a:pt x="0" y="14"/>
                              </a:lnTo>
                              <a:lnTo>
                                <a:pt x="8" y="20"/>
                              </a:lnTo>
                              <a:lnTo>
                                <a:pt x="15" y="23"/>
                              </a:lnTo>
                              <a:lnTo>
                                <a:pt x="22" y="28"/>
                              </a:lnTo>
                              <a:lnTo>
                                <a:pt x="28" y="30"/>
                              </a:lnTo>
                              <a:lnTo>
                                <a:pt x="34" y="31"/>
                              </a:lnTo>
                              <a:lnTo>
                                <a:pt x="41" y="34"/>
                              </a:lnTo>
                              <a:lnTo>
                                <a:pt x="46" y="35"/>
                              </a:lnTo>
                              <a:lnTo>
                                <a:pt x="52" y="37"/>
                              </a:lnTo>
                              <a:lnTo>
                                <a:pt x="62" y="37"/>
                              </a:lnTo>
                              <a:lnTo>
                                <a:pt x="70" y="36"/>
                              </a:lnTo>
                              <a:lnTo>
                                <a:pt x="77" y="34"/>
                              </a:lnTo>
                              <a:lnTo>
                                <a:pt x="83" y="31"/>
                              </a:lnTo>
                              <a:lnTo>
                                <a:pt x="88" y="28"/>
                              </a:lnTo>
                              <a:lnTo>
                                <a:pt x="90" y="25"/>
                              </a:lnTo>
                              <a:lnTo>
                                <a:pt x="92" y="23"/>
                              </a:lnTo>
                              <a:lnTo>
                                <a:pt x="92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3" name="Freeform 1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8" y="3972"/>
                          <a:ext cx="46" cy="20"/>
                        </a:xfrm>
                        <a:custGeom>
                          <a:avLst/>
                          <a:gdLst>
                            <a:gd name="T0" fmla="*/ 0 w 91"/>
                            <a:gd name="T1" fmla="*/ 16 h 39"/>
                            <a:gd name="T2" fmla="*/ 13 w 91"/>
                            <a:gd name="T3" fmla="*/ 30 h 39"/>
                            <a:gd name="T4" fmla="*/ 28 w 91"/>
                            <a:gd name="T5" fmla="*/ 37 h 39"/>
                            <a:gd name="T6" fmla="*/ 43 w 91"/>
                            <a:gd name="T7" fmla="*/ 39 h 39"/>
                            <a:gd name="T8" fmla="*/ 58 w 91"/>
                            <a:gd name="T9" fmla="*/ 37 h 39"/>
                            <a:gd name="T10" fmla="*/ 70 w 91"/>
                            <a:gd name="T11" fmla="*/ 33 h 39"/>
                            <a:gd name="T12" fmla="*/ 81 w 91"/>
                            <a:gd name="T13" fmla="*/ 30 h 39"/>
                            <a:gd name="T14" fmla="*/ 89 w 91"/>
                            <a:gd name="T15" fmla="*/ 25 h 39"/>
                            <a:gd name="T16" fmla="*/ 91 w 91"/>
                            <a:gd name="T17" fmla="*/ 24 h 39"/>
                            <a:gd name="T18" fmla="*/ 68 w 91"/>
                            <a:gd name="T19" fmla="*/ 10 h 39"/>
                            <a:gd name="T20" fmla="*/ 50 w 91"/>
                            <a:gd name="T21" fmla="*/ 2 h 39"/>
                            <a:gd name="T22" fmla="*/ 33 w 91"/>
                            <a:gd name="T23" fmla="*/ 0 h 39"/>
                            <a:gd name="T24" fmla="*/ 21 w 91"/>
                            <a:gd name="T25" fmla="*/ 2 h 39"/>
                            <a:gd name="T26" fmla="*/ 12 w 91"/>
                            <a:gd name="T27" fmla="*/ 6 h 39"/>
                            <a:gd name="T28" fmla="*/ 5 w 91"/>
                            <a:gd name="T29" fmla="*/ 10 h 39"/>
                            <a:gd name="T30" fmla="*/ 1 w 91"/>
                            <a:gd name="T31" fmla="*/ 15 h 39"/>
                            <a:gd name="T32" fmla="*/ 0 w 91"/>
                            <a:gd name="T33" fmla="*/ 16 h 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1" h="39">
                              <a:moveTo>
                                <a:pt x="0" y="16"/>
                              </a:moveTo>
                              <a:lnTo>
                                <a:pt x="13" y="30"/>
                              </a:lnTo>
                              <a:lnTo>
                                <a:pt x="28" y="37"/>
                              </a:lnTo>
                              <a:lnTo>
                                <a:pt x="43" y="39"/>
                              </a:lnTo>
                              <a:lnTo>
                                <a:pt x="58" y="37"/>
                              </a:lnTo>
                              <a:lnTo>
                                <a:pt x="70" y="33"/>
                              </a:lnTo>
                              <a:lnTo>
                                <a:pt x="81" y="30"/>
                              </a:lnTo>
                              <a:lnTo>
                                <a:pt x="89" y="25"/>
                              </a:lnTo>
                              <a:lnTo>
                                <a:pt x="91" y="24"/>
                              </a:lnTo>
                              <a:lnTo>
                                <a:pt x="68" y="10"/>
                              </a:lnTo>
                              <a:lnTo>
                                <a:pt x="50" y="2"/>
                              </a:lnTo>
                              <a:lnTo>
                                <a:pt x="33" y="0"/>
                              </a:lnTo>
                              <a:lnTo>
                                <a:pt x="21" y="2"/>
                              </a:lnTo>
                              <a:lnTo>
                                <a:pt x="12" y="6"/>
                              </a:lnTo>
                              <a:lnTo>
                                <a:pt x="5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4" name="Freeform 1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8" y="3930"/>
                          <a:ext cx="30" cy="35"/>
                        </a:xfrm>
                        <a:custGeom>
                          <a:avLst/>
                          <a:gdLst>
                            <a:gd name="T0" fmla="*/ 59 w 59"/>
                            <a:gd name="T1" fmla="*/ 70 h 70"/>
                            <a:gd name="T2" fmla="*/ 59 w 59"/>
                            <a:gd name="T3" fmla="*/ 51 h 70"/>
                            <a:gd name="T4" fmla="*/ 54 w 59"/>
                            <a:gd name="T5" fmla="*/ 37 h 70"/>
                            <a:gd name="T6" fmla="*/ 45 w 59"/>
                            <a:gd name="T7" fmla="*/ 24 h 70"/>
                            <a:gd name="T8" fmla="*/ 34 w 59"/>
                            <a:gd name="T9" fmla="*/ 15 h 70"/>
                            <a:gd name="T10" fmla="*/ 22 w 59"/>
                            <a:gd name="T11" fmla="*/ 8 h 70"/>
                            <a:gd name="T12" fmla="*/ 11 w 59"/>
                            <a:gd name="T13" fmla="*/ 3 h 70"/>
                            <a:gd name="T14" fmla="*/ 4 w 59"/>
                            <a:gd name="T15" fmla="*/ 1 h 70"/>
                            <a:gd name="T16" fmla="*/ 0 w 59"/>
                            <a:gd name="T17" fmla="*/ 0 h 70"/>
                            <a:gd name="T18" fmla="*/ 6 w 59"/>
                            <a:gd name="T19" fmla="*/ 26 h 70"/>
                            <a:gd name="T20" fmla="*/ 15 w 59"/>
                            <a:gd name="T21" fmla="*/ 45 h 70"/>
                            <a:gd name="T22" fmla="*/ 24 w 59"/>
                            <a:gd name="T23" fmla="*/ 58 h 70"/>
                            <a:gd name="T24" fmla="*/ 35 w 59"/>
                            <a:gd name="T25" fmla="*/ 65 h 70"/>
                            <a:gd name="T26" fmla="*/ 44 w 59"/>
                            <a:gd name="T27" fmla="*/ 69 h 70"/>
                            <a:gd name="T28" fmla="*/ 52 w 59"/>
                            <a:gd name="T29" fmla="*/ 70 h 70"/>
                            <a:gd name="T30" fmla="*/ 57 w 59"/>
                            <a:gd name="T31" fmla="*/ 70 h 70"/>
                            <a:gd name="T32" fmla="*/ 59 w 59"/>
                            <a:gd name="T33" fmla="*/ 7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59" y="70"/>
                              </a:moveTo>
                              <a:lnTo>
                                <a:pt x="59" y="51"/>
                              </a:lnTo>
                              <a:lnTo>
                                <a:pt x="54" y="37"/>
                              </a:lnTo>
                              <a:lnTo>
                                <a:pt x="45" y="24"/>
                              </a:lnTo>
                              <a:lnTo>
                                <a:pt x="34" y="15"/>
                              </a:lnTo>
                              <a:lnTo>
                                <a:pt x="22" y="8"/>
                              </a:lnTo>
                              <a:lnTo>
                                <a:pt x="11" y="3"/>
                              </a:lnTo>
                              <a:lnTo>
                                <a:pt x="4" y="1"/>
                              </a:lnTo>
                              <a:lnTo>
                                <a:pt x="0" y="0"/>
                              </a:lnTo>
                              <a:lnTo>
                                <a:pt x="6" y="26"/>
                              </a:lnTo>
                              <a:lnTo>
                                <a:pt x="15" y="45"/>
                              </a:lnTo>
                              <a:lnTo>
                                <a:pt x="24" y="58"/>
                              </a:lnTo>
                              <a:lnTo>
                                <a:pt x="35" y="65"/>
                              </a:lnTo>
                              <a:lnTo>
                                <a:pt x="44" y="69"/>
                              </a:lnTo>
                              <a:lnTo>
                                <a:pt x="52" y="70"/>
                              </a:lnTo>
                              <a:lnTo>
                                <a:pt x="57" y="70"/>
                              </a:lnTo>
                              <a:lnTo>
                                <a:pt x="59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5" name="Freeform 1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2" y="3993"/>
                          <a:ext cx="21" cy="12"/>
                        </a:xfrm>
                        <a:custGeom>
                          <a:avLst/>
                          <a:gdLst>
                            <a:gd name="T0" fmla="*/ 0 w 43"/>
                            <a:gd name="T1" fmla="*/ 0 h 23"/>
                            <a:gd name="T2" fmla="*/ 0 w 43"/>
                            <a:gd name="T3" fmla="*/ 4 h 23"/>
                            <a:gd name="T4" fmla="*/ 0 w 43"/>
                            <a:gd name="T5" fmla="*/ 6 h 23"/>
                            <a:gd name="T6" fmla="*/ 0 w 43"/>
                            <a:gd name="T7" fmla="*/ 9 h 23"/>
                            <a:gd name="T8" fmla="*/ 0 w 43"/>
                            <a:gd name="T9" fmla="*/ 13 h 23"/>
                            <a:gd name="T10" fmla="*/ 6 w 43"/>
                            <a:gd name="T11" fmla="*/ 14 h 23"/>
                            <a:gd name="T12" fmla="*/ 11 w 43"/>
                            <a:gd name="T13" fmla="*/ 15 h 23"/>
                            <a:gd name="T14" fmla="*/ 17 w 43"/>
                            <a:gd name="T15" fmla="*/ 16 h 23"/>
                            <a:gd name="T16" fmla="*/ 22 w 43"/>
                            <a:gd name="T17" fmla="*/ 18 h 23"/>
                            <a:gd name="T18" fmla="*/ 27 w 43"/>
                            <a:gd name="T19" fmla="*/ 20 h 23"/>
                            <a:gd name="T20" fmla="*/ 33 w 43"/>
                            <a:gd name="T21" fmla="*/ 21 h 23"/>
                            <a:gd name="T22" fmla="*/ 37 w 43"/>
                            <a:gd name="T23" fmla="*/ 22 h 23"/>
                            <a:gd name="T24" fmla="*/ 43 w 43"/>
                            <a:gd name="T25" fmla="*/ 23 h 23"/>
                            <a:gd name="T26" fmla="*/ 36 w 43"/>
                            <a:gd name="T27" fmla="*/ 14 h 23"/>
                            <a:gd name="T28" fmla="*/ 28 w 43"/>
                            <a:gd name="T29" fmla="*/ 8 h 23"/>
                            <a:gd name="T30" fmla="*/ 21 w 43"/>
                            <a:gd name="T31" fmla="*/ 4 h 23"/>
                            <a:gd name="T32" fmla="*/ 15 w 43"/>
                            <a:gd name="T33" fmla="*/ 1 h 23"/>
                            <a:gd name="T34" fmla="*/ 8 w 43"/>
                            <a:gd name="T35" fmla="*/ 0 h 23"/>
                            <a:gd name="T36" fmla="*/ 5 w 43"/>
                            <a:gd name="T37" fmla="*/ 0 h 23"/>
                            <a:gd name="T38" fmla="*/ 2 w 43"/>
                            <a:gd name="T39" fmla="*/ 0 h 23"/>
                            <a:gd name="T40" fmla="*/ 0 w 43"/>
                            <a:gd name="T41" fmla="*/ 0 h 2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</a:cxnLst>
                          <a:rect l="0" t="0" r="r" b="b"/>
                          <a:pathLst>
                            <a:path w="43" h="23">
                              <a:moveTo>
                                <a:pt x="0" y="0"/>
                              </a:move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lnTo>
                                <a:pt x="0" y="9"/>
                              </a:lnTo>
                              <a:lnTo>
                                <a:pt x="0" y="13"/>
                              </a:lnTo>
                              <a:lnTo>
                                <a:pt x="6" y="14"/>
                              </a:lnTo>
                              <a:lnTo>
                                <a:pt x="11" y="15"/>
                              </a:lnTo>
                              <a:lnTo>
                                <a:pt x="17" y="16"/>
                              </a:lnTo>
                              <a:lnTo>
                                <a:pt x="22" y="18"/>
                              </a:lnTo>
                              <a:lnTo>
                                <a:pt x="27" y="20"/>
                              </a:lnTo>
                              <a:lnTo>
                                <a:pt x="33" y="21"/>
                              </a:lnTo>
                              <a:lnTo>
                                <a:pt x="37" y="22"/>
                              </a:lnTo>
                              <a:lnTo>
                                <a:pt x="43" y="23"/>
                              </a:lnTo>
                              <a:lnTo>
                                <a:pt x="36" y="14"/>
                              </a:lnTo>
                              <a:lnTo>
                                <a:pt x="28" y="8"/>
                              </a:lnTo>
                              <a:lnTo>
                                <a:pt x="21" y="4"/>
                              </a:lnTo>
                              <a:lnTo>
                                <a:pt x="15" y="1"/>
                              </a:lnTo>
                              <a:lnTo>
                                <a:pt x="8" y="0"/>
                              </a:lnTo>
                              <a:lnTo>
                                <a:pt x="5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6" name="Freeform 1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1" y="3991"/>
                          <a:ext cx="4" cy="2"/>
                        </a:xfrm>
                        <a:custGeom>
                          <a:avLst/>
                          <a:gdLst>
                            <a:gd name="T0" fmla="*/ 0 w 9"/>
                            <a:gd name="T1" fmla="*/ 0 h 2"/>
                            <a:gd name="T2" fmla="*/ 3 w 9"/>
                            <a:gd name="T3" fmla="*/ 0 h 2"/>
                            <a:gd name="T4" fmla="*/ 5 w 9"/>
                            <a:gd name="T5" fmla="*/ 1 h 2"/>
                            <a:gd name="T6" fmla="*/ 7 w 9"/>
                            <a:gd name="T7" fmla="*/ 1 h 2"/>
                            <a:gd name="T8" fmla="*/ 9 w 9"/>
                            <a:gd name="T9" fmla="*/ 2 h 2"/>
                            <a:gd name="T10" fmla="*/ 9 w 9"/>
                            <a:gd name="T11" fmla="*/ 1 h 2"/>
                            <a:gd name="T12" fmla="*/ 9 w 9"/>
                            <a:gd name="T13" fmla="*/ 1 h 2"/>
                            <a:gd name="T14" fmla="*/ 9 w 9"/>
                            <a:gd name="T15" fmla="*/ 0 h 2"/>
                            <a:gd name="T16" fmla="*/ 9 w 9"/>
                            <a:gd name="T17" fmla="*/ 0 h 2"/>
                            <a:gd name="T18" fmla="*/ 7 w 9"/>
                            <a:gd name="T19" fmla="*/ 0 h 2"/>
                            <a:gd name="T20" fmla="*/ 5 w 9"/>
                            <a:gd name="T21" fmla="*/ 0 h 2"/>
                            <a:gd name="T22" fmla="*/ 3 w 9"/>
                            <a:gd name="T23" fmla="*/ 0 h 2"/>
                            <a:gd name="T24" fmla="*/ 0 w 9"/>
                            <a:gd name="T25" fmla="*/ 0 h 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9" h="2">
                              <a:moveTo>
                                <a:pt x="0" y="0"/>
                              </a:moveTo>
                              <a:lnTo>
                                <a:pt x="3" y="0"/>
                              </a:lnTo>
                              <a:lnTo>
                                <a:pt x="5" y="1"/>
                              </a:lnTo>
                              <a:lnTo>
                                <a:pt x="7" y="1"/>
                              </a:lnTo>
                              <a:lnTo>
                                <a:pt x="9" y="2"/>
                              </a:lnTo>
                              <a:lnTo>
                                <a:pt x="9" y="1"/>
                              </a:lnTo>
                              <a:lnTo>
                                <a:pt x="9" y="1"/>
                              </a:lnTo>
                              <a:lnTo>
                                <a:pt x="9" y="0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  <a:lnTo>
                                <a:pt x="5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7" name="Freeform 1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3" y="3938"/>
                          <a:ext cx="36" cy="29"/>
                        </a:xfrm>
                        <a:custGeom>
                          <a:avLst/>
                          <a:gdLst>
                            <a:gd name="T0" fmla="*/ 71 w 71"/>
                            <a:gd name="T1" fmla="*/ 0 h 58"/>
                            <a:gd name="T2" fmla="*/ 45 w 71"/>
                            <a:gd name="T3" fmla="*/ 5 h 58"/>
                            <a:gd name="T4" fmla="*/ 25 w 71"/>
                            <a:gd name="T5" fmla="*/ 15 h 58"/>
                            <a:gd name="T6" fmla="*/ 12 w 71"/>
                            <a:gd name="T7" fmla="*/ 24 h 58"/>
                            <a:gd name="T8" fmla="*/ 4 w 71"/>
                            <a:gd name="T9" fmla="*/ 34 h 58"/>
                            <a:gd name="T10" fmla="*/ 1 w 71"/>
                            <a:gd name="T11" fmla="*/ 43 h 58"/>
                            <a:gd name="T12" fmla="*/ 0 w 71"/>
                            <a:gd name="T13" fmla="*/ 51 h 58"/>
                            <a:gd name="T14" fmla="*/ 0 w 71"/>
                            <a:gd name="T15" fmla="*/ 56 h 58"/>
                            <a:gd name="T16" fmla="*/ 0 w 71"/>
                            <a:gd name="T17" fmla="*/ 58 h 58"/>
                            <a:gd name="T18" fmla="*/ 18 w 71"/>
                            <a:gd name="T19" fmla="*/ 58 h 58"/>
                            <a:gd name="T20" fmla="*/ 34 w 71"/>
                            <a:gd name="T21" fmla="*/ 54 h 58"/>
                            <a:gd name="T22" fmla="*/ 46 w 71"/>
                            <a:gd name="T23" fmla="*/ 45 h 58"/>
                            <a:gd name="T24" fmla="*/ 56 w 71"/>
                            <a:gd name="T25" fmla="*/ 33 h 58"/>
                            <a:gd name="T26" fmla="*/ 63 w 71"/>
                            <a:gd name="T27" fmla="*/ 22 h 58"/>
                            <a:gd name="T28" fmla="*/ 68 w 71"/>
                            <a:gd name="T29" fmla="*/ 10 h 58"/>
                            <a:gd name="T30" fmla="*/ 70 w 71"/>
                            <a:gd name="T31" fmla="*/ 3 h 58"/>
                            <a:gd name="T32" fmla="*/ 71 w 71"/>
                            <a:gd name="T33" fmla="*/ 0 h 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1" h="58">
                              <a:moveTo>
                                <a:pt x="71" y="0"/>
                              </a:moveTo>
                              <a:lnTo>
                                <a:pt x="45" y="5"/>
                              </a:lnTo>
                              <a:lnTo>
                                <a:pt x="25" y="15"/>
                              </a:lnTo>
                              <a:lnTo>
                                <a:pt x="12" y="24"/>
                              </a:lnTo>
                              <a:lnTo>
                                <a:pt x="4" y="34"/>
                              </a:lnTo>
                              <a:lnTo>
                                <a:pt x="1" y="43"/>
                              </a:lnTo>
                              <a:lnTo>
                                <a:pt x="0" y="51"/>
                              </a:lnTo>
                              <a:lnTo>
                                <a:pt x="0" y="56"/>
                              </a:lnTo>
                              <a:lnTo>
                                <a:pt x="0" y="58"/>
                              </a:lnTo>
                              <a:lnTo>
                                <a:pt x="18" y="58"/>
                              </a:lnTo>
                              <a:lnTo>
                                <a:pt x="34" y="54"/>
                              </a:lnTo>
                              <a:lnTo>
                                <a:pt x="46" y="45"/>
                              </a:lnTo>
                              <a:lnTo>
                                <a:pt x="56" y="33"/>
                              </a:lnTo>
                              <a:lnTo>
                                <a:pt x="63" y="22"/>
                              </a:lnTo>
                              <a:lnTo>
                                <a:pt x="68" y="10"/>
                              </a:lnTo>
                              <a:lnTo>
                                <a:pt x="70" y="3"/>
                              </a:lnTo>
                              <a:lnTo>
                                <a:pt x="7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8" name="Freeform 1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3" y="3964"/>
                          <a:ext cx="32" cy="30"/>
                        </a:xfrm>
                        <a:custGeom>
                          <a:avLst/>
                          <a:gdLst>
                            <a:gd name="T0" fmla="*/ 31 w 63"/>
                            <a:gd name="T1" fmla="*/ 0 h 60"/>
                            <a:gd name="T2" fmla="*/ 18 w 63"/>
                            <a:gd name="T3" fmla="*/ 3 h 60"/>
                            <a:gd name="T4" fmla="*/ 9 w 63"/>
                            <a:gd name="T5" fmla="*/ 10 h 60"/>
                            <a:gd name="T6" fmla="*/ 2 w 63"/>
                            <a:gd name="T7" fmla="*/ 19 h 60"/>
                            <a:gd name="T8" fmla="*/ 0 w 63"/>
                            <a:gd name="T9" fmla="*/ 30 h 60"/>
                            <a:gd name="T10" fmla="*/ 2 w 63"/>
                            <a:gd name="T11" fmla="*/ 42 h 60"/>
                            <a:gd name="T12" fmla="*/ 9 w 63"/>
                            <a:gd name="T13" fmla="*/ 51 h 60"/>
                            <a:gd name="T14" fmla="*/ 18 w 63"/>
                            <a:gd name="T15" fmla="*/ 58 h 60"/>
                            <a:gd name="T16" fmla="*/ 31 w 63"/>
                            <a:gd name="T17" fmla="*/ 60 h 60"/>
                            <a:gd name="T18" fmla="*/ 44 w 63"/>
                            <a:gd name="T19" fmla="*/ 58 h 60"/>
                            <a:gd name="T20" fmla="*/ 54 w 63"/>
                            <a:gd name="T21" fmla="*/ 51 h 60"/>
                            <a:gd name="T22" fmla="*/ 61 w 63"/>
                            <a:gd name="T23" fmla="*/ 42 h 60"/>
                            <a:gd name="T24" fmla="*/ 63 w 63"/>
                            <a:gd name="T25" fmla="*/ 30 h 60"/>
                            <a:gd name="T26" fmla="*/ 61 w 63"/>
                            <a:gd name="T27" fmla="*/ 19 h 60"/>
                            <a:gd name="T28" fmla="*/ 54 w 63"/>
                            <a:gd name="T29" fmla="*/ 10 h 60"/>
                            <a:gd name="T30" fmla="*/ 44 w 63"/>
                            <a:gd name="T31" fmla="*/ 3 h 60"/>
                            <a:gd name="T32" fmla="*/ 31 w 63"/>
                            <a:gd name="T33" fmla="*/ 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3" h="60">
                              <a:moveTo>
                                <a:pt x="31" y="0"/>
                              </a:moveTo>
                              <a:lnTo>
                                <a:pt x="18" y="3"/>
                              </a:lnTo>
                              <a:lnTo>
                                <a:pt x="9" y="10"/>
                              </a:lnTo>
                              <a:lnTo>
                                <a:pt x="2" y="19"/>
                              </a:lnTo>
                              <a:lnTo>
                                <a:pt x="0" y="30"/>
                              </a:lnTo>
                              <a:lnTo>
                                <a:pt x="2" y="42"/>
                              </a:lnTo>
                              <a:lnTo>
                                <a:pt x="9" y="51"/>
                              </a:lnTo>
                              <a:lnTo>
                                <a:pt x="18" y="58"/>
                              </a:lnTo>
                              <a:lnTo>
                                <a:pt x="31" y="60"/>
                              </a:lnTo>
                              <a:lnTo>
                                <a:pt x="44" y="58"/>
                              </a:lnTo>
                              <a:lnTo>
                                <a:pt x="54" y="51"/>
                              </a:lnTo>
                              <a:lnTo>
                                <a:pt x="61" y="42"/>
                              </a:lnTo>
                              <a:lnTo>
                                <a:pt x="63" y="30"/>
                              </a:lnTo>
                              <a:lnTo>
                                <a:pt x="61" y="19"/>
                              </a:lnTo>
                              <a:lnTo>
                                <a:pt x="54" y="10"/>
                              </a:lnTo>
                              <a:lnTo>
                                <a:pt x="44" y="3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9" name="Freeform 1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60" y="3762"/>
                          <a:ext cx="19" cy="45"/>
                        </a:xfrm>
                        <a:custGeom>
                          <a:avLst/>
                          <a:gdLst>
                            <a:gd name="T0" fmla="*/ 16 w 39"/>
                            <a:gd name="T1" fmla="*/ 91 h 91"/>
                            <a:gd name="T2" fmla="*/ 30 w 39"/>
                            <a:gd name="T3" fmla="*/ 78 h 91"/>
                            <a:gd name="T4" fmla="*/ 36 w 39"/>
                            <a:gd name="T5" fmla="*/ 63 h 91"/>
                            <a:gd name="T6" fmla="*/ 39 w 39"/>
                            <a:gd name="T7" fmla="*/ 48 h 91"/>
                            <a:gd name="T8" fmla="*/ 38 w 39"/>
                            <a:gd name="T9" fmla="*/ 33 h 91"/>
                            <a:gd name="T10" fmla="*/ 33 w 39"/>
                            <a:gd name="T11" fmla="*/ 21 h 91"/>
                            <a:gd name="T12" fmla="*/ 30 w 39"/>
                            <a:gd name="T13" fmla="*/ 10 h 91"/>
                            <a:gd name="T14" fmla="*/ 25 w 39"/>
                            <a:gd name="T15" fmla="*/ 2 h 91"/>
                            <a:gd name="T16" fmla="*/ 24 w 39"/>
                            <a:gd name="T17" fmla="*/ 0 h 91"/>
                            <a:gd name="T18" fmla="*/ 10 w 39"/>
                            <a:gd name="T19" fmla="*/ 23 h 91"/>
                            <a:gd name="T20" fmla="*/ 2 w 39"/>
                            <a:gd name="T21" fmla="*/ 42 h 91"/>
                            <a:gd name="T22" fmla="*/ 0 w 39"/>
                            <a:gd name="T23" fmla="*/ 58 h 91"/>
                            <a:gd name="T24" fmla="*/ 2 w 39"/>
                            <a:gd name="T25" fmla="*/ 70 h 91"/>
                            <a:gd name="T26" fmla="*/ 5 w 39"/>
                            <a:gd name="T27" fmla="*/ 80 h 91"/>
                            <a:gd name="T28" fmla="*/ 10 w 39"/>
                            <a:gd name="T29" fmla="*/ 86 h 91"/>
                            <a:gd name="T30" fmla="*/ 15 w 39"/>
                            <a:gd name="T31" fmla="*/ 90 h 91"/>
                            <a:gd name="T32" fmla="*/ 16 w 39"/>
                            <a:gd name="T33" fmla="*/ 91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9" h="91">
                              <a:moveTo>
                                <a:pt x="16" y="91"/>
                              </a:moveTo>
                              <a:lnTo>
                                <a:pt x="30" y="78"/>
                              </a:lnTo>
                              <a:lnTo>
                                <a:pt x="36" y="63"/>
                              </a:lnTo>
                              <a:lnTo>
                                <a:pt x="39" y="48"/>
                              </a:lnTo>
                              <a:lnTo>
                                <a:pt x="38" y="33"/>
                              </a:lnTo>
                              <a:lnTo>
                                <a:pt x="33" y="21"/>
                              </a:lnTo>
                              <a:lnTo>
                                <a:pt x="30" y="10"/>
                              </a:lnTo>
                              <a:lnTo>
                                <a:pt x="25" y="2"/>
                              </a:lnTo>
                              <a:lnTo>
                                <a:pt x="24" y="0"/>
                              </a:lnTo>
                              <a:lnTo>
                                <a:pt x="10" y="23"/>
                              </a:lnTo>
                              <a:lnTo>
                                <a:pt x="2" y="42"/>
                              </a:lnTo>
                              <a:lnTo>
                                <a:pt x="0" y="58"/>
                              </a:lnTo>
                              <a:lnTo>
                                <a:pt x="2" y="70"/>
                              </a:lnTo>
                              <a:lnTo>
                                <a:pt x="5" y="80"/>
                              </a:lnTo>
                              <a:lnTo>
                                <a:pt x="10" y="86"/>
                              </a:lnTo>
                              <a:lnTo>
                                <a:pt x="15" y="90"/>
                              </a:lnTo>
                              <a:lnTo>
                                <a:pt x="16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0" name="Freeform 1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5" y="3844"/>
                          <a:ext cx="19" cy="45"/>
                        </a:xfrm>
                        <a:custGeom>
                          <a:avLst/>
                          <a:gdLst>
                            <a:gd name="T0" fmla="*/ 22 w 38"/>
                            <a:gd name="T1" fmla="*/ 0 h 91"/>
                            <a:gd name="T2" fmla="*/ 9 w 38"/>
                            <a:gd name="T3" fmla="*/ 13 h 91"/>
                            <a:gd name="T4" fmla="*/ 1 w 38"/>
                            <a:gd name="T5" fmla="*/ 27 h 91"/>
                            <a:gd name="T6" fmla="*/ 0 w 38"/>
                            <a:gd name="T7" fmla="*/ 42 h 91"/>
                            <a:gd name="T8" fmla="*/ 1 w 38"/>
                            <a:gd name="T9" fmla="*/ 57 h 91"/>
                            <a:gd name="T10" fmla="*/ 5 w 38"/>
                            <a:gd name="T11" fmla="*/ 70 h 91"/>
                            <a:gd name="T12" fmla="*/ 9 w 38"/>
                            <a:gd name="T13" fmla="*/ 80 h 91"/>
                            <a:gd name="T14" fmla="*/ 13 w 38"/>
                            <a:gd name="T15" fmla="*/ 89 h 91"/>
                            <a:gd name="T16" fmla="*/ 14 w 38"/>
                            <a:gd name="T17" fmla="*/ 91 h 91"/>
                            <a:gd name="T18" fmla="*/ 28 w 38"/>
                            <a:gd name="T19" fmla="*/ 68 h 91"/>
                            <a:gd name="T20" fmla="*/ 36 w 38"/>
                            <a:gd name="T21" fmla="*/ 49 h 91"/>
                            <a:gd name="T22" fmla="*/ 38 w 38"/>
                            <a:gd name="T23" fmla="*/ 33 h 91"/>
                            <a:gd name="T24" fmla="*/ 36 w 38"/>
                            <a:gd name="T25" fmla="*/ 21 h 91"/>
                            <a:gd name="T26" fmla="*/ 33 w 38"/>
                            <a:gd name="T27" fmla="*/ 11 h 91"/>
                            <a:gd name="T28" fmla="*/ 28 w 38"/>
                            <a:gd name="T29" fmla="*/ 4 h 91"/>
                            <a:gd name="T30" fmla="*/ 23 w 38"/>
                            <a:gd name="T31" fmla="*/ 1 h 91"/>
                            <a:gd name="T32" fmla="*/ 22 w 38"/>
                            <a:gd name="T33" fmla="*/ 0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8" h="91">
                              <a:moveTo>
                                <a:pt x="22" y="0"/>
                              </a:moveTo>
                              <a:lnTo>
                                <a:pt x="9" y="13"/>
                              </a:lnTo>
                              <a:lnTo>
                                <a:pt x="1" y="27"/>
                              </a:lnTo>
                              <a:lnTo>
                                <a:pt x="0" y="42"/>
                              </a:lnTo>
                              <a:lnTo>
                                <a:pt x="1" y="57"/>
                              </a:lnTo>
                              <a:lnTo>
                                <a:pt x="5" y="70"/>
                              </a:lnTo>
                              <a:lnTo>
                                <a:pt x="9" y="80"/>
                              </a:lnTo>
                              <a:lnTo>
                                <a:pt x="13" y="89"/>
                              </a:lnTo>
                              <a:lnTo>
                                <a:pt x="14" y="91"/>
                              </a:lnTo>
                              <a:lnTo>
                                <a:pt x="28" y="68"/>
                              </a:lnTo>
                              <a:lnTo>
                                <a:pt x="36" y="49"/>
                              </a:lnTo>
                              <a:lnTo>
                                <a:pt x="38" y="33"/>
                              </a:lnTo>
                              <a:lnTo>
                                <a:pt x="36" y="21"/>
                              </a:lnTo>
                              <a:lnTo>
                                <a:pt x="33" y="11"/>
                              </a:lnTo>
                              <a:lnTo>
                                <a:pt x="28" y="4"/>
                              </a:lnTo>
                              <a:lnTo>
                                <a:pt x="23" y="1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1" name="Freeform 1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2" y="3813"/>
                          <a:ext cx="46" cy="19"/>
                        </a:xfrm>
                        <a:custGeom>
                          <a:avLst/>
                          <a:gdLst>
                            <a:gd name="T0" fmla="*/ 91 w 91"/>
                            <a:gd name="T1" fmla="*/ 22 h 38"/>
                            <a:gd name="T2" fmla="*/ 79 w 91"/>
                            <a:gd name="T3" fmla="*/ 9 h 38"/>
                            <a:gd name="T4" fmla="*/ 64 w 91"/>
                            <a:gd name="T5" fmla="*/ 1 h 38"/>
                            <a:gd name="T6" fmla="*/ 49 w 91"/>
                            <a:gd name="T7" fmla="*/ 0 h 38"/>
                            <a:gd name="T8" fmla="*/ 34 w 91"/>
                            <a:gd name="T9" fmla="*/ 1 h 38"/>
                            <a:gd name="T10" fmla="*/ 21 w 91"/>
                            <a:gd name="T11" fmla="*/ 4 h 38"/>
                            <a:gd name="T12" fmla="*/ 11 w 91"/>
                            <a:gd name="T13" fmla="*/ 9 h 38"/>
                            <a:gd name="T14" fmla="*/ 3 w 91"/>
                            <a:gd name="T15" fmla="*/ 12 h 38"/>
                            <a:gd name="T16" fmla="*/ 0 w 91"/>
                            <a:gd name="T17" fmla="*/ 13 h 38"/>
                            <a:gd name="T18" fmla="*/ 24 w 91"/>
                            <a:gd name="T19" fmla="*/ 27 h 38"/>
                            <a:gd name="T20" fmla="*/ 43 w 91"/>
                            <a:gd name="T21" fmla="*/ 35 h 38"/>
                            <a:gd name="T22" fmla="*/ 58 w 91"/>
                            <a:gd name="T23" fmla="*/ 38 h 38"/>
                            <a:gd name="T24" fmla="*/ 71 w 91"/>
                            <a:gd name="T25" fmla="*/ 35 h 38"/>
                            <a:gd name="T26" fmla="*/ 80 w 91"/>
                            <a:gd name="T27" fmla="*/ 32 h 38"/>
                            <a:gd name="T28" fmla="*/ 87 w 91"/>
                            <a:gd name="T29" fmla="*/ 27 h 38"/>
                            <a:gd name="T30" fmla="*/ 90 w 91"/>
                            <a:gd name="T31" fmla="*/ 23 h 38"/>
                            <a:gd name="T32" fmla="*/ 91 w 91"/>
                            <a:gd name="T33" fmla="*/ 22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1" h="38">
                              <a:moveTo>
                                <a:pt x="91" y="22"/>
                              </a:moveTo>
                              <a:lnTo>
                                <a:pt x="79" y="9"/>
                              </a:lnTo>
                              <a:lnTo>
                                <a:pt x="64" y="1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1" y="4"/>
                              </a:lnTo>
                              <a:lnTo>
                                <a:pt x="11" y="9"/>
                              </a:lnTo>
                              <a:lnTo>
                                <a:pt x="3" y="12"/>
                              </a:lnTo>
                              <a:lnTo>
                                <a:pt x="0" y="13"/>
                              </a:lnTo>
                              <a:lnTo>
                                <a:pt x="24" y="27"/>
                              </a:lnTo>
                              <a:lnTo>
                                <a:pt x="43" y="35"/>
                              </a:lnTo>
                              <a:lnTo>
                                <a:pt x="58" y="38"/>
                              </a:lnTo>
                              <a:lnTo>
                                <a:pt x="71" y="35"/>
                              </a:lnTo>
                              <a:lnTo>
                                <a:pt x="80" y="32"/>
                              </a:lnTo>
                              <a:lnTo>
                                <a:pt x="87" y="27"/>
                              </a:lnTo>
                              <a:lnTo>
                                <a:pt x="90" y="23"/>
                              </a:lnTo>
                              <a:lnTo>
                                <a:pt x="91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2" name="Freeform 1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5" y="3819"/>
                          <a:ext cx="46" cy="19"/>
                        </a:xfrm>
                        <a:custGeom>
                          <a:avLst/>
                          <a:gdLst>
                            <a:gd name="T0" fmla="*/ 0 w 92"/>
                            <a:gd name="T1" fmla="*/ 16 h 38"/>
                            <a:gd name="T2" fmla="*/ 13 w 92"/>
                            <a:gd name="T3" fmla="*/ 29 h 38"/>
                            <a:gd name="T4" fmla="*/ 28 w 92"/>
                            <a:gd name="T5" fmla="*/ 37 h 38"/>
                            <a:gd name="T6" fmla="*/ 44 w 92"/>
                            <a:gd name="T7" fmla="*/ 38 h 38"/>
                            <a:gd name="T8" fmla="*/ 59 w 92"/>
                            <a:gd name="T9" fmla="*/ 37 h 38"/>
                            <a:gd name="T10" fmla="*/ 72 w 92"/>
                            <a:gd name="T11" fmla="*/ 34 h 38"/>
                            <a:gd name="T12" fmla="*/ 82 w 92"/>
                            <a:gd name="T13" fmla="*/ 29 h 38"/>
                            <a:gd name="T14" fmla="*/ 90 w 92"/>
                            <a:gd name="T15" fmla="*/ 25 h 38"/>
                            <a:gd name="T16" fmla="*/ 92 w 92"/>
                            <a:gd name="T17" fmla="*/ 24 h 38"/>
                            <a:gd name="T18" fmla="*/ 69 w 92"/>
                            <a:gd name="T19" fmla="*/ 11 h 38"/>
                            <a:gd name="T20" fmla="*/ 50 w 92"/>
                            <a:gd name="T21" fmla="*/ 2 h 38"/>
                            <a:gd name="T22" fmla="*/ 34 w 92"/>
                            <a:gd name="T23" fmla="*/ 0 h 38"/>
                            <a:gd name="T24" fmla="*/ 21 w 92"/>
                            <a:gd name="T25" fmla="*/ 2 h 38"/>
                            <a:gd name="T26" fmla="*/ 12 w 92"/>
                            <a:gd name="T27" fmla="*/ 6 h 38"/>
                            <a:gd name="T28" fmla="*/ 5 w 92"/>
                            <a:gd name="T29" fmla="*/ 11 h 38"/>
                            <a:gd name="T30" fmla="*/ 1 w 92"/>
                            <a:gd name="T31" fmla="*/ 15 h 38"/>
                            <a:gd name="T32" fmla="*/ 0 w 92"/>
                            <a:gd name="T33" fmla="*/ 16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6"/>
                              </a:moveTo>
                              <a:lnTo>
                                <a:pt x="13" y="29"/>
                              </a:lnTo>
                              <a:lnTo>
                                <a:pt x="28" y="37"/>
                              </a:lnTo>
                              <a:lnTo>
                                <a:pt x="44" y="38"/>
                              </a:lnTo>
                              <a:lnTo>
                                <a:pt x="59" y="37"/>
                              </a:lnTo>
                              <a:lnTo>
                                <a:pt x="72" y="34"/>
                              </a:lnTo>
                              <a:lnTo>
                                <a:pt x="82" y="29"/>
                              </a:lnTo>
                              <a:lnTo>
                                <a:pt x="90" y="25"/>
                              </a:lnTo>
                              <a:lnTo>
                                <a:pt x="92" y="24"/>
                              </a:lnTo>
                              <a:lnTo>
                                <a:pt x="69" y="11"/>
                              </a:lnTo>
                              <a:lnTo>
                                <a:pt x="50" y="2"/>
                              </a:lnTo>
                              <a:lnTo>
                                <a:pt x="34" y="0"/>
                              </a:lnTo>
                              <a:lnTo>
                                <a:pt x="21" y="2"/>
                              </a:lnTo>
                              <a:lnTo>
                                <a:pt x="12" y="6"/>
                              </a:lnTo>
                              <a:lnTo>
                                <a:pt x="5" y="11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3" name="Freeform 1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5" y="3777"/>
                          <a:ext cx="30" cy="35"/>
                        </a:xfrm>
                        <a:custGeom>
                          <a:avLst/>
                          <a:gdLst>
                            <a:gd name="T0" fmla="*/ 0 w 60"/>
                            <a:gd name="T1" fmla="*/ 0 h 70"/>
                            <a:gd name="T2" fmla="*/ 6 w 60"/>
                            <a:gd name="T3" fmla="*/ 27 h 70"/>
                            <a:gd name="T4" fmla="*/ 15 w 60"/>
                            <a:gd name="T5" fmla="*/ 45 h 70"/>
                            <a:gd name="T6" fmla="*/ 25 w 60"/>
                            <a:gd name="T7" fmla="*/ 58 h 70"/>
                            <a:gd name="T8" fmla="*/ 35 w 60"/>
                            <a:gd name="T9" fmla="*/ 66 h 70"/>
                            <a:gd name="T10" fmla="*/ 44 w 60"/>
                            <a:gd name="T11" fmla="*/ 69 h 70"/>
                            <a:gd name="T12" fmla="*/ 52 w 60"/>
                            <a:gd name="T13" fmla="*/ 70 h 70"/>
                            <a:gd name="T14" fmla="*/ 58 w 60"/>
                            <a:gd name="T15" fmla="*/ 70 h 70"/>
                            <a:gd name="T16" fmla="*/ 60 w 60"/>
                            <a:gd name="T17" fmla="*/ 70 h 70"/>
                            <a:gd name="T18" fmla="*/ 60 w 60"/>
                            <a:gd name="T19" fmla="*/ 52 h 70"/>
                            <a:gd name="T20" fmla="*/ 55 w 60"/>
                            <a:gd name="T21" fmla="*/ 37 h 70"/>
                            <a:gd name="T22" fmla="*/ 45 w 60"/>
                            <a:gd name="T23" fmla="*/ 24 h 70"/>
                            <a:gd name="T24" fmla="*/ 34 w 60"/>
                            <a:gd name="T25" fmla="*/ 15 h 70"/>
                            <a:gd name="T26" fmla="*/ 22 w 60"/>
                            <a:gd name="T27" fmla="*/ 8 h 70"/>
                            <a:gd name="T28" fmla="*/ 11 w 60"/>
                            <a:gd name="T29" fmla="*/ 3 h 70"/>
                            <a:gd name="T30" fmla="*/ 4 w 60"/>
                            <a:gd name="T31" fmla="*/ 1 h 70"/>
                            <a:gd name="T32" fmla="*/ 0 w 60"/>
                            <a:gd name="T33" fmla="*/ 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0" h="70">
                              <a:moveTo>
                                <a:pt x="0" y="0"/>
                              </a:moveTo>
                              <a:lnTo>
                                <a:pt x="6" y="27"/>
                              </a:lnTo>
                              <a:lnTo>
                                <a:pt x="15" y="45"/>
                              </a:lnTo>
                              <a:lnTo>
                                <a:pt x="25" y="58"/>
                              </a:lnTo>
                              <a:lnTo>
                                <a:pt x="35" y="66"/>
                              </a:lnTo>
                              <a:lnTo>
                                <a:pt x="44" y="69"/>
                              </a:lnTo>
                              <a:lnTo>
                                <a:pt x="52" y="70"/>
                              </a:lnTo>
                              <a:lnTo>
                                <a:pt x="58" y="70"/>
                              </a:lnTo>
                              <a:lnTo>
                                <a:pt x="60" y="70"/>
                              </a:lnTo>
                              <a:lnTo>
                                <a:pt x="60" y="52"/>
                              </a:lnTo>
                              <a:lnTo>
                                <a:pt x="55" y="37"/>
                              </a:lnTo>
                              <a:lnTo>
                                <a:pt x="45" y="24"/>
                              </a:lnTo>
                              <a:lnTo>
                                <a:pt x="34" y="15"/>
                              </a:lnTo>
                              <a:lnTo>
                                <a:pt x="22" y="8"/>
                              </a:lnTo>
                              <a:lnTo>
                                <a:pt x="11" y="3"/>
                              </a:lnTo>
                              <a:lnTo>
                                <a:pt x="4" y="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4" name="Freeform 1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9" y="3839"/>
                          <a:ext cx="29" cy="35"/>
                        </a:xfrm>
                        <a:custGeom>
                          <a:avLst/>
                          <a:gdLst>
                            <a:gd name="T0" fmla="*/ 58 w 58"/>
                            <a:gd name="T1" fmla="*/ 70 h 70"/>
                            <a:gd name="T2" fmla="*/ 53 w 58"/>
                            <a:gd name="T3" fmla="*/ 43 h 70"/>
                            <a:gd name="T4" fmla="*/ 43 w 58"/>
                            <a:gd name="T5" fmla="*/ 25 h 70"/>
                            <a:gd name="T6" fmla="*/ 34 w 58"/>
                            <a:gd name="T7" fmla="*/ 11 h 70"/>
                            <a:gd name="T8" fmla="*/ 24 w 58"/>
                            <a:gd name="T9" fmla="*/ 4 h 70"/>
                            <a:gd name="T10" fmla="*/ 15 w 58"/>
                            <a:gd name="T11" fmla="*/ 1 h 70"/>
                            <a:gd name="T12" fmla="*/ 7 w 58"/>
                            <a:gd name="T13" fmla="*/ 0 h 70"/>
                            <a:gd name="T14" fmla="*/ 2 w 58"/>
                            <a:gd name="T15" fmla="*/ 0 h 70"/>
                            <a:gd name="T16" fmla="*/ 0 w 58"/>
                            <a:gd name="T17" fmla="*/ 0 h 70"/>
                            <a:gd name="T18" fmla="*/ 0 w 58"/>
                            <a:gd name="T19" fmla="*/ 18 h 70"/>
                            <a:gd name="T20" fmla="*/ 4 w 58"/>
                            <a:gd name="T21" fmla="*/ 33 h 70"/>
                            <a:gd name="T22" fmla="*/ 13 w 58"/>
                            <a:gd name="T23" fmla="*/ 46 h 70"/>
                            <a:gd name="T24" fmla="*/ 25 w 58"/>
                            <a:gd name="T25" fmla="*/ 55 h 70"/>
                            <a:gd name="T26" fmla="*/ 36 w 58"/>
                            <a:gd name="T27" fmla="*/ 62 h 70"/>
                            <a:gd name="T28" fmla="*/ 48 w 58"/>
                            <a:gd name="T29" fmla="*/ 66 h 70"/>
                            <a:gd name="T30" fmla="*/ 55 w 58"/>
                            <a:gd name="T31" fmla="*/ 69 h 70"/>
                            <a:gd name="T32" fmla="*/ 58 w 58"/>
                            <a:gd name="T33" fmla="*/ 7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58" h="70">
                              <a:moveTo>
                                <a:pt x="58" y="70"/>
                              </a:moveTo>
                              <a:lnTo>
                                <a:pt x="53" y="43"/>
                              </a:lnTo>
                              <a:lnTo>
                                <a:pt x="43" y="25"/>
                              </a:lnTo>
                              <a:lnTo>
                                <a:pt x="34" y="11"/>
                              </a:lnTo>
                              <a:lnTo>
                                <a:pt x="24" y="4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lnTo>
                                <a:pt x="0" y="18"/>
                              </a:lnTo>
                              <a:lnTo>
                                <a:pt x="4" y="33"/>
                              </a:lnTo>
                              <a:lnTo>
                                <a:pt x="13" y="46"/>
                              </a:lnTo>
                              <a:lnTo>
                                <a:pt x="25" y="55"/>
                              </a:lnTo>
                              <a:lnTo>
                                <a:pt x="36" y="62"/>
                              </a:lnTo>
                              <a:lnTo>
                                <a:pt x="48" y="66"/>
                              </a:lnTo>
                              <a:lnTo>
                                <a:pt x="55" y="69"/>
                              </a:lnTo>
                              <a:lnTo>
                                <a:pt x="58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5" name="Freeform 1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17" y="3838"/>
                          <a:ext cx="35" cy="29"/>
                        </a:xfrm>
                        <a:custGeom>
                          <a:avLst/>
                          <a:gdLst>
                            <a:gd name="T0" fmla="*/ 71 w 71"/>
                            <a:gd name="T1" fmla="*/ 0 h 59"/>
                            <a:gd name="T2" fmla="*/ 52 w 71"/>
                            <a:gd name="T3" fmla="*/ 0 h 59"/>
                            <a:gd name="T4" fmla="*/ 37 w 71"/>
                            <a:gd name="T5" fmla="*/ 5 h 59"/>
                            <a:gd name="T6" fmla="*/ 25 w 71"/>
                            <a:gd name="T7" fmla="*/ 14 h 59"/>
                            <a:gd name="T8" fmla="*/ 15 w 71"/>
                            <a:gd name="T9" fmla="*/ 26 h 59"/>
                            <a:gd name="T10" fmla="*/ 8 w 71"/>
                            <a:gd name="T11" fmla="*/ 37 h 59"/>
                            <a:gd name="T12" fmla="*/ 4 w 71"/>
                            <a:gd name="T13" fmla="*/ 49 h 59"/>
                            <a:gd name="T14" fmla="*/ 2 w 71"/>
                            <a:gd name="T15" fmla="*/ 55 h 59"/>
                            <a:gd name="T16" fmla="*/ 0 w 71"/>
                            <a:gd name="T17" fmla="*/ 59 h 59"/>
                            <a:gd name="T18" fmla="*/ 27 w 71"/>
                            <a:gd name="T19" fmla="*/ 53 h 59"/>
                            <a:gd name="T20" fmla="*/ 45 w 71"/>
                            <a:gd name="T21" fmla="*/ 44 h 59"/>
                            <a:gd name="T22" fmla="*/ 58 w 71"/>
                            <a:gd name="T23" fmla="*/ 35 h 59"/>
                            <a:gd name="T24" fmla="*/ 66 w 71"/>
                            <a:gd name="T25" fmla="*/ 24 h 59"/>
                            <a:gd name="T26" fmla="*/ 70 w 71"/>
                            <a:gd name="T27" fmla="*/ 15 h 59"/>
                            <a:gd name="T28" fmla="*/ 71 w 71"/>
                            <a:gd name="T29" fmla="*/ 7 h 59"/>
                            <a:gd name="T30" fmla="*/ 71 w 71"/>
                            <a:gd name="T31" fmla="*/ 2 h 59"/>
                            <a:gd name="T32" fmla="*/ 71 w 71"/>
                            <a:gd name="T33" fmla="*/ 0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1" h="59">
                              <a:moveTo>
                                <a:pt x="71" y="0"/>
                              </a:moveTo>
                              <a:lnTo>
                                <a:pt x="52" y="0"/>
                              </a:lnTo>
                              <a:lnTo>
                                <a:pt x="37" y="5"/>
                              </a:lnTo>
                              <a:lnTo>
                                <a:pt x="25" y="14"/>
                              </a:lnTo>
                              <a:lnTo>
                                <a:pt x="15" y="26"/>
                              </a:lnTo>
                              <a:lnTo>
                                <a:pt x="8" y="37"/>
                              </a:lnTo>
                              <a:lnTo>
                                <a:pt x="4" y="49"/>
                              </a:lnTo>
                              <a:lnTo>
                                <a:pt x="2" y="55"/>
                              </a:lnTo>
                              <a:lnTo>
                                <a:pt x="0" y="59"/>
                              </a:lnTo>
                              <a:lnTo>
                                <a:pt x="27" y="53"/>
                              </a:lnTo>
                              <a:lnTo>
                                <a:pt x="45" y="44"/>
                              </a:lnTo>
                              <a:lnTo>
                                <a:pt x="58" y="35"/>
                              </a:lnTo>
                              <a:lnTo>
                                <a:pt x="66" y="24"/>
                              </a:lnTo>
                              <a:lnTo>
                                <a:pt x="70" y="15"/>
                              </a:lnTo>
                              <a:lnTo>
                                <a:pt x="71" y="7"/>
                              </a:lnTo>
                              <a:lnTo>
                                <a:pt x="71" y="2"/>
                              </a:lnTo>
                              <a:lnTo>
                                <a:pt x="7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6" name="Freeform 1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0" y="3783"/>
                          <a:ext cx="35" cy="30"/>
                        </a:xfrm>
                        <a:custGeom>
                          <a:avLst/>
                          <a:gdLst>
                            <a:gd name="T0" fmla="*/ 0 w 70"/>
                            <a:gd name="T1" fmla="*/ 60 h 60"/>
                            <a:gd name="T2" fmla="*/ 18 w 70"/>
                            <a:gd name="T3" fmla="*/ 60 h 60"/>
                            <a:gd name="T4" fmla="*/ 33 w 70"/>
                            <a:gd name="T5" fmla="*/ 54 h 60"/>
                            <a:gd name="T6" fmla="*/ 46 w 70"/>
                            <a:gd name="T7" fmla="*/ 45 h 60"/>
                            <a:gd name="T8" fmla="*/ 55 w 70"/>
                            <a:gd name="T9" fmla="*/ 33 h 60"/>
                            <a:gd name="T10" fmla="*/ 62 w 70"/>
                            <a:gd name="T11" fmla="*/ 22 h 60"/>
                            <a:gd name="T12" fmla="*/ 67 w 70"/>
                            <a:gd name="T13" fmla="*/ 10 h 60"/>
                            <a:gd name="T14" fmla="*/ 69 w 70"/>
                            <a:gd name="T15" fmla="*/ 3 h 60"/>
                            <a:gd name="T16" fmla="*/ 70 w 70"/>
                            <a:gd name="T17" fmla="*/ 0 h 60"/>
                            <a:gd name="T18" fmla="*/ 44 w 70"/>
                            <a:gd name="T19" fmla="*/ 6 h 60"/>
                            <a:gd name="T20" fmla="*/ 25 w 70"/>
                            <a:gd name="T21" fmla="*/ 15 h 60"/>
                            <a:gd name="T22" fmla="*/ 13 w 70"/>
                            <a:gd name="T23" fmla="*/ 24 h 60"/>
                            <a:gd name="T24" fmla="*/ 5 w 70"/>
                            <a:gd name="T25" fmla="*/ 34 h 60"/>
                            <a:gd name="T26" fmla="*/ 1 w 70"/>
                            <a:gd name="T27" fmla="*/ 44 h 60"/>
                            <a:gd name="T28" fmla="*/ 0 w 70"/>
                            <a:gd name="T29" fmla="*/ 52 h 60"/>
                            <a:gd name="T30" fmla="*/ 0 w 70"/>
                            <a:gd name="T31" fmla="*/ 57 h 60"/>
                            <a:gd name="T32" fmla="*/ 0 w 70"/>
                            <a:gd name="T33" fmla="*/ 6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0" h="60">
                              <a:moveTo>
                                <a:pt x="0" y="60"/>
                              </a:moveTo>
                              <a:lnTo>
                                <a:pt x="18" y="60"/>
                              </a:lnTo>
                              <a:lnTo>
                                <a:pt x="33" y="54"/>
                              </a:lnTo>
                              <a:lnTo>
                                <a:pt x="46" y="45"/>
                              </a:lnTo>
                              <a:lnTo>
                                <a:pt x="55" y="33"/>
                              </a:lnTo>
                              <a:lnTo>
                                <a:pt x="62" y="22"/>
                              </a:lnTo>
                              <a:lnTo>
                                <a:pt x="67" y="10"/>
                              </a:lnTo>
                              <a:lnTo>
                                <a:pt x="69" y="3"/>
                              </a:lnTo>
                              <a:lnTo>
                                <a:pt x="70" y="0"/>
                              </a:lnTo>
                              <a:lnTo>
                                <a:pt x="44" y="6"/>
                              </a:lnTo>
                              <a:lnTo>
                                <a:pt x="25" y="15"/>
                              </a:lnTo>
                              <a:lnTo>
                                <a:pt x="13" y="24"/>
                              </a:lnTo>
                              <a:lnTo>
                                <a:pt x="5" y="34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7"/>
                              </a:lnTo>
                              <a:lnTo>
                                <a:pt x="0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7" name="Freeform 1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1" y="3809"/>
                          <a:ext cx="31" cy="30"/>
                        </a:xfrm>
                        <a:custGeom>
                          <a:avLst/>
                          <a:gdLst>
                            <a:gd name="T0" fmla="*/ 31 w 62"/>
                            <a:gd name="T1" fmla="*/ 60 h 60"/>
                            <a:gd name="T2" fmla="*/ 44 w 62"/>
                            <a:gd name="T3" fmla="*/ 57 h 60"/>
                            <a:gd name="T4" fmla="*/ 53 w 62"/>
                            <a:gd name="T5" fmla="*/ 50 h 60"/>
                            <a:gd name="T6" fmla="*/ 60 w 62"/>
                            <a:gd name="T7" fmla="*/ 41 h 60"/>
                            <a:gd name="T8" fmla="*/ 62 w 62"/>
                            <a:gd name="T9" fmla="*/ 30 h 60"/>
                            <a:gd name="T10" fmla="*/ 60 w 62"/>
                            <a:gd name="T11" fmla="*/ 18 h 60"/>
                            <a:gd name="T12" fmla="*/ 53 w 62"/>
                            <a:gd name="T13" fmla="*/ 9 h 60"/>
                            <a:gd name="T14" fmla="*/ 44 w 62"/>
                            <a:gd name="T15" fmla="*/ 2 h 60"/>
                            <a:gd name="T16" fmla="*/ 31 w 62"/>
                            <a:gd name="T17" fmla="*/ 0 h 60"/>
                            <a:gd name="T18" fmla="*/ 19 w 62"/>
                            <a:gd name="T19" fmla="*/ 2 h 60"/>
                            <a:gd name="T20" fmla="*/ 9 w 62"/>
                            <a:gd name="T21" fmla="*/ 9 h 60"/>
                            <a:gd name="T22" fmla="*/ 3 w 62"/>
                            <a:gd name="T23" fmla="*/ 18 h 60"/>
                            <a:gd name="T24" fmla="*/ 0 w 62"/>
                            <a:gd name="T25" fmla="*/ 30 h 60"/>
                            <a:gd name="T26" fmla="*/ 3 w 62"/>
                            <a:gd name="T27" fmla="*/ 41 h 60"/>
                            <a:gd name="T28" fmla="*/ 9 w 62"/>
                            <a:gd name="T29" fmla="*/ 50 h 60"/>
                            <a:gd name="T30" fmla="*/ 19 w 62"/>
                            <a:gd name="T31" fmla="*/ 57 h 60"/>
                            <a:gd name="T32" fmla="*/ 31 w 62"/>
                            <a:gd name="T33" fmla="*/ 6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2" h="60">
                              <a:moveTo>
                                <a:pt x="31" y="60"/>
                              </a:moveTo>
                              <a:lnTo>
                                <a:pt x="44" y="57"/>
                              </a:lnTo>
                              <a:lnTo>
                                <a:pt x="53" y="50"/>
                              </a:lnTo>
                              <a:lnTo>
                                <a:pt x="60" y="41"/>
                              </a:lnTo>
                              <a:lnTo>
                                <a:pt x="62" y="30"/>
                              </a:lnTo>
                              <a:lnTo>
                                <a:pt x="60" y="18"/>
                              </a:lnTo>
                              <a:lnTo>
                                <a:pt x="53" y="9"/>
                              </a:lnTo>
                              <a:lnTo>
                                <a:pt x="44" y="2"/>
                              </a:lnTo>
                              <a:lnTo>
                                <a:pt x="31" y="0"/>
                              </a:lnTo>
                              <a:lnTo>
                                <a:pt x="19" y="2"/>
                              </a:lnTo>
                              <a:lnTo>
                                <a:pt x="9" y="9"/>
                              </a:lnTo>
                              <a:lnTo>
                                <a:pt x="3" y="18"/>
                              </a:lnTo>
                              <a:lnTo>
                                <a:pt x="0" y="30"/>
                              </a:lnTo>
                              <a:lnTo>
                                <a:pt x="3" y="41"/>
                              </a:lnTo>
                              <a:lnTo>
                                <a:pt x="9" y="50"/>
                              </a:lnTo>
                              <a:lnTo>
                                <a:pt x="19" y="57"/>
                              </a:lnTo>
                              <a:lnTo>
                                <a:pt x="31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8" name="Freeform 1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18" y="3822"/>
                          <a:ext cx="19" cy="46"/>
                        </a:xfrm>
                        <a:custGeom>
                          <a:avLst/>
                          <a:gdLst>
                            <a:gd name="T0" fmla="*/ 16 w 38"/>
                            <a:gd name="T1" fmla="*/ 92 h 92"/>
                            <a:gd name="T2" fmla="*/ 29 w 38"/>
                            <a:gd name="T3" fmla="*/ 80 h 92"/>
                            <a:gd name="T4" fmla="*/ 37 w 38"/>
                            <a:gd name="T5" fmla="*/ 65 h 92"/>
                            <a:gd name="T6" fmla="*/ 38 w 38"/>
                            <a:gd name="T7" fmla="*/ 50 h 92"/>
                            <a:gd name="T8" fmla="*/ 37 w 38"/>
                            <a:gd name="T9" fmla="*/ 35 h 92"/>
                            <a:gd name="T10" fmla="*/ 34 w 38"/>
                            <a:gd name="T11" fmla="*/ 21 h 92"/>
                            <a:gd name="T12" fmla="*/ 29 w 38"/>
                            <a:gd name="T13" fmla="*/ 10 h 92"/>
                            <a:gd name="T14" fmla="*/ 26 w 38"/>
                            <a:gd name="T15" fmla="*/ 2 h 92"/>
                            <a:gd name="T16" fmla="*/ 24 w 38"/>
                            <a:gd name="T17" fmla="*/ 0 h 92"/>
                            <a:gd name="T18" fmla="*/ 11 w 38"/>
                            <a:gd name="T19" fmla="*/ 23 h 92"/>
                            <a:gd name="T20" fmla="*/ 3 w 38"/>
                            <a:gd name="T21" fmla="*/ 43 h 92"/>
                            <a:gd name="T22" fmla="*/ 0 w 38"/>
                            <a:gd name="T23" fmla="*/ 59 h 92"/>
                            <a:gd name="T24" fmla="*/ 3 w 38"/>
                            <a:gd name="T25" fmla="*/ 71 h 92"/>
                            <a:gd name="T26" fmla="*/ 6 w 38"/>
                            <a:gd name="T27" fmla="*/ 81 h 92"/>
                            <a:gd name="T28" fmla="*/ 11 w 38"/>
                            <a:gd name="T29" fmla="*/ 88 h 92"/>
                            <a:gd name="T30" fmla="*/ 15 w 38"/>
                            <a:gd name="T31" fmla="*/ 91 h 92"/>
                            <a:gd name="T32" fmla="*/ 16 w 38"/>
                            <a:gd name="T33" fmla="*/ 92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16" y="92"/>
                              </a:moveTo>
                              <a:lnTo>
                                <a:pt x="29" y="80"/>
                              </a:lnTo>
                              <a:lnTo>
                                <a:pt x="37" y="65"/>
                              </a:lnTo>
                              <a:lnTo>
                                <a:pt x="38" y="50"/>
                              </a:lnTo>
                              <a:lnTo>
                                <a:pt x="37" y="35"/>
                              </a:lnTo>
                              <a:lnTo>
                                <a:pt x="34" y="21"/>
                              </a:lnTo>
                              <a:lnTo>
                                <a:pt x="29" y="10"/>
                              </a:lnTo>
                              <a:lnTo>
                                <a:pt x="26" y="2"/>
                              </a:lnTo>
                              <a:lnTo>
                                <a:pt x="24" y="0"/>
                              </a:lnTo>
                              <a:lnTo>
                                <a:pt x="11" y="23"/>
                              </a:lnTo>
                              <a:lnTo>
                                <a:pt x="3" y="43"/>
                              </a:lnTo>
                              <a:lnTo>
                                <a:pt x="0" y="59"/>
                              </a:lnTo>
                              <a:lnTo>
                                <a:pt x="3" y="71"/>
                              </a:lnTo>
                              <a:lnTo>
                                <a:pt x="6" y="81"/>
                              </a:lnTo>
                              <a:lnTo>
                                <a:pt x="11" y="88"/>
                              </a:lnTo>
                              <a:lnTo>
                                <a:pt x="15" y="91"/>
                              </a:lnTo>
                              <a:lnTo>
                                <a:pt x="16" y="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59" name="Freeform 1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12" y="3904"/>
                          <a:ext cx="19" cy="46"/>
                        </a:xfrm>
                        <a:custGeom>
                          <a:avLst/>
                          <a:gdLst>
                            <a:gd name="T0" fmla="*/ 23 w 39"/>
                            <a:gd name="T1" fmla="*/ 0 h 91"/>
                            <a:gd name="T2" fmla="*/ 10 w 39"/>
                            <a:gd name="T3" fmla="*/ 11 h 91"/>
                            <a:gd name="T4" fmla="*/ 3 w 39"/>
                            <a:gd name="T5" fmla="*/ 25 h 91"/>
                            <a:gd name="T6" fmla="*/ 0 w 39"/>
                            <a:gd name="T7" fmla="*/ 39 h 91"/>
                            <a:gd name="T8" fmla="*/ 1 w 39"/>
                            <a:gd name="T9" fmla="*/ 53 h 91"/>
                            <a:gd name="T10" fmla="*/ 3 w 39"/>
                            <a:gd name="T11" fmla="*/ 67 h 91"/>
                            <a:gd name="T12" fmla="*/ 8 w 39"/>
                            <a:gd name="T13" fmla="*/ 77 h 91"/>
                            <a:gd name="T14" fmla="*/ 11 w 39"/>
                            <a:gd name="T15" fmla="*/ 86 h 91"/>
                            <a:gd name="T16" fmla="*/ 14 w 39"/>
                            <a:gd name="T17" fmla="*/ 91 h 91"/>
                            <a:gd name="T18" fmla="*/ 15 w 39"/>
                            <a:gd name="T19" fmla="*/ 91 h 91"/>
                            <a:gd name="T20" fmla="*/ 15 w 39"/>
                            <a:gd name="T21" fmla="*/ 91 h 91"/>
                            <a:gd name="T22" fmla="*/ 15 w 39"/>
                            <a:gd name="T23" fmla="*/ 91 h 91"/>
                            <a:gd name="T24" fmla="*/ 15 w 39"/>
                            <a:gd name="T25" fmla="*/ 91 h 91"/>
                            <a:gd name="T26" fmla="*/ 28 w 39"/>
                            <a:gd name="T27" fmla="*/ 68 h 91"/>
                            <a:gd name="T28" fmla="*/ 37 w 39"/>
                            <a:gd name="T29" fmla="*/ 49 h 91"/>
                            <a:gd name="T30" fmla="*/ 39 w 39"/>
                            <a:gd name="T31" fmla="*/ 33 h 91"/>
                            <a:gd name="T32" fmla="*/ 37 w 39"/>
                            <a:gd name="T33" fmla="*/ 21 h 91"/>
                            <a:gd name="T34" fmla="*/ 33 w 39"/>
                            <a:gd name="T35" fmla="*/ 11 h 91"/>
                            <a:gd name="T36" fmla="*/ 28 w 39"/>
                            <a:gd name="T37" fmla="*/ 4 h 91"/>
                            <a:gd name="T38" fmla="*/ 24 w 39"/>
                            <a:gd name="T39" fmla="*/ 1 h 91"/>
                            <a:gd name="T40" fmla="*/ 23 w 39"/>
                            <a:gd name="T41" fmla="*/ 0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</a:cxnLst>
                          <a:rect l="0" t="0" r="r" b="b"/>
                          <a:pathLst>
                            <a:path w="39" h="91">
                              <a:moveTo>
                                <a:pt x="23" y="0"/>
                              </a:moveTo>
                              <a:lnTo>
                                <a:pt x="10" y="11"/>
                              </a:lnTo>
                              <a:lnTo>
                                <a:pt x="3" y="25"/>
                              </a:lnTo>
                              <a:lnTo>
                                <a:pt x="0" y="39"/>
                              </a:lnTo>
                              <a:lnTo>
                                <a:pt x="1" y="53"/>
                              </a:lnTo>
                              <a:lnTo>
                                <a:pt x="3" y="67"/>
                              </a:lnTo>
                              <a:lnTo>
                                <a:pt x="8" y="77"/>
                              </a:lnTo>
                              <a:lnTo>
                                <a:pt x="11" y="86"/>
                              </a:lnTo>
                              <a:lnTo>
                                <a:pt x="14" y="91"/>
                              </a:lnTo>
                              <a:lnTo>
                                <a:pt x="15" y="91"/>
                              </a:lnTo>
                              <a:lnTo>
                                <a:pt x="15" y="91"/>
                              </a:lnTo>
                              <a:lnTo>
                                <a:pt x="15" y="91"/>
                              </a:lnTo>
                              <a:lnTo>
                                <a:pt x="15" y="91"/>
                              </a:lnTo>
                              <a:lnTo>
                                <a:pt x="28" y="68"/>
                              </a:lnTo>
                              <a:lnTo>
                                <a:pt x="37" y="49"/>
                              </a:lnTo>
                              <a:lnTo>
                                <a:pt x="39" y="33"/>
                              </a:lnTo>
                              <a:lnTo>
                                <a:pt x="37" y="21"/>
                              </a:lnTo>
                              <a:lnTo>
                                <a:pt x="33" y="11"/>
                              </a:lnTo>
                              <a:lnTo>
                                <a:pt x="28" y="4"/>
                              </a:lnTo>
                              <a:lnTo>
                                <a:pt x="24" y="1"/>
                              </a:lnTo>
                              <a:lnTo>
                                <a:pt x="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0" name="Freeform 1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78" y="3874"/>
                          <a:ext cx="28" cy="18"/>
                        </a:xfrm>
                        <a:custGeom>
                          <a:avLst/>
                          <a:gdLst>
                            <a:gd name="T0" fmla="*/ 54 w 54"/>
                            <a:gd name="T1" fmla="*/ 22 h 37"/>
                            <a:gd name="T2" fmla="*/ 49 w 54"/>
                            <a:gd name="T3" fmla="*/ 16 h 37"/>
                            <a:gd name="T4" fmla="*/ 46 w 54"/>
                            <a:gd name="T5" fmla="*/ 12 h 37"/>
                            <a:gd name="T6" fmla="*/ 41 w 54"/>
                            <a:gd name="T7" fmla="*/ 9 h 37"/>
                            <a:gd name="T8" fmla="*/ 37 w 54"/>
                            <a:gd name="T9" fmla="*/ 6 h 37"/>
                            <a:gd name="T10" fmla="*/ 32 w 54"/>
                            <a:gd name="T11" fmla="*/ 3 h 37"/>
                            <a:gd name="T12" fmla="*/ 26 w 54"/>
                            <a:gd name="T13" fmla="*/ 2 h 37"/>
                            <a:gd name="T14" fmla="*/ 22 w 54"/>
                            <a:gd name="T15" fmla="*/ 1 h 37"/>
                            <a:gd name="T16" fmla="*/ 17 w 54"/>
                            <a:gd name="T17" fmla="*/ 0 h 37"/>
                            <a:gd name="T18" fmla="*/ 0 w 54"/>
                            <a:gd name="T19" fmla="*/ 33 h 37"/>
                            <a:gd name="T20" fmla="*/ 14 w 54"/>
                            <a:gd name="T21" fmla="*/ 37 h 37"/>
                            <a:gd name="T22" fmla="*/ 25 w 54"/>
                            <a:gd name="T23" fmla="*/ 37 h 37"/>
                            <a:gd name="T24" fmla="*/ 34 w 54"/>
                            <a:gd name="T25" fmla="*/ 35 h 37"/>
                            <a:gd name="T26" fmla="*/ 41 w 54"/>
                            <a:gd name="T27" fmla="*/ 32 h 37"/>
                            <a:gd name="T28" fmla="*/ 47 w 54"/>
                            <a:gd name="T29" fmla="*/ 29 h 37"/>
                            <a:gd name="T30" fmla="*/ 51 w 54"/>
                            <a:gd name="T31" fmla="*/ 25 h 37"/>
                            <a:gd name="T32" fmla="*/ 53 w 54"/>
                            <a:gd name="T33" fmla="*/ 23 h 37"/>
                            <a:gd name="T34" fmla="*/ 54 w 54"/>
                            <a:gd name="T35" fmla="*/ 22 h 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54" h="37">
                              <a:moveTo>
                                <a:pt x="54" y="22"/>
                              </a:moveTo>
                              <a:lnTo>
                                <a:pt x="49" y="16"/>
                              </a:lnTo>
                              <a:lnTo>
                                <a:pt x="46" y="12"/>
                              </a:lnTo>
                              <a:lnTo>
                                <a:pt x="41" y="9"/>
                              </a:lnTo>
                              <a:lnTo>
                                <a:pt x="37" y="6"/>
                              </a:lnTo>
                              <a:lnTo>
                                <a:pt x="32" y="3"/>
                              </a:lnTo>
                              <a:lnTo>
                                <a:pt x="26" y="2"/>
                              </a:lnTo>
                              <a:lnTo>
                                <a:pt x="22" y="1"/>
                              </a:lnTo>
                              <a:lnTo>
                                <a:pt x="17" y="0"/>
                              </a:lnTo>
                              <a:lnTo>
                                <a:pt x="0" y="33"/>
                              </a:lnTo>
                              <a:lnTo>
                                <a:pt x="14" y="37"/>
                              </a:lnTo>
                              <a:lnTo>
                                <a:pt x="25" y="37"/>
                              </a:lnTo>
                              <a:lnTo>
                                <a:pt x="34" y="35"/>
                              </a:lnTo>
                              <a:lnTo>
                                <a:pt x="41" y="32"/>
                              </a:lnTo>
                              <a:lnTo>
                                <a:pt x="47" y="29"/>
                              </a:lnTo>
                              <a:lnTo>
                                <a:pt x="51" y="25"/>
                              </a:lnTo>
                              <a:lnTo>
                                <a:pt x="53" y="23"/>
                              </a:lnTo>
                              <a:lnTo>
                                <a:pt x="54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1" name="Freeform 1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42" y="3879"/>
                          <a:ext cx="46" cy="19"/>
                        </a:xfrm>
                        <a:custGeom>
                          <a:avLst/>
                          <a:gdLst>
                            <a:gd name="T0" fmla="*/ 0 w 92"/>
                            <a:gd name="T1" fmla="*/ 16 h 38"/>
                            <a:gd name="T2" fmla="*/ 12 w 92"/>
                            <a:gd name="T3" fmla="*/ 29 h 38"/>
                            <a:gd name="T4" fmla="*/ 27 w 92"/>
                            <a:gd name="T5" fmla="*/ 37 h 38"/>
                            <a:gd name="T6" fmla="*/ 42 w 92"/>
                            <a:gd name="T7" fmla="*/ 38 h 38"/>
                            <a:gd name="T8" fmla="*/ 57 w 92"/>
                            <a:gd name="T9" fmla="*/ 37 h 38"/>
                            <a:gd name="T10" fmla="*/ 71 w 92"/>
                            <a:gd name="T11" fmla="*/ 34 h 38"/>
                            <a:gd name="T12" fmla="*/ 81 w 92"/>
                            <a:gd name="T13" fmla="*/ 29 h 38"/>
                            <a:gd name="T14" fmla="*/ 90 w 92"/>
                            <a:gd name="T15" fmla="*/ 25 h 38"/>
                            <a:gd name="T16" fmla="*/ 92 w 92"/>
                            <a:gd name="T17" fmla="*/ 24 h 38"/>
                            <a:gd name="T18" fmla="*/ 69 w 92"/>
                            <a:gd name="T19" fmla="*/ 10 h 38"/>
                            <a:gd name="T20" fmla="*/ 49 w 92"/>
                            <a:gd name="T21" fmla="*/ 2 h 38"/>
                            <a:gd name="T22" fmla="*/ 33 w 92"/>
                            <a:gd name="T23" fmla="*/ 0 h 38"/>
                            <a:gd name="T24" fmla="*/ 20 w 92"/>
                            <a:gd name="T25" fmla="*/ 2 h 38"/>
                            <a:gd name="T26" fmla="*/ 11 w 92"/>
                            <a:gd name="T27" fmla="*/ 6 h 38"/>
                            <a:gd name="T28" fmla="*/ 4 w 92"/>
                            <a:gd name="T29" fmla="*/ 10 h 38"/>
                            <a:gd name="T30" fmla="*/ 1 w 92"/>
                            <a:gd name="T31" fmla="*/ 15 h 38"/>
                            <a:gd name="T32" fmla="*/ 0 w 92"/>
                            <a:gd name="T33" fmla="*/ 16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6"/>
                              </a:moveTo>
                              <a:lnTo>
                                <a:pt x="12" y="29"/>
                              </a:lnTo>
                              <a:lnTo>
                                <a:pt x="27" y="37"/>
                              </a:lnTo>
                              <a:lnTo>
                                <a:pt x="42" y="38"/>
                              </a:lnTo>
                              <a:lnTo>
                                <a:pt x="57" y="37"/>
                              </a:lnTo>
                              <a:lnTo>
                                <a:pt x="71" y="34"/>
                              </a:lnTo>
                              <a:lnTo>
                                <a:pt x="81" y="29"/>
                              </a:lnTo>
                              <a:lnTo>
                                <a:pt x="90" y="25"/>
                              </a:lnTo>
                              <a:lnTo>
                                <a:pt x="92" y="24"/>
                              </a:lnTo>
                              <a:lnTo>
                                <a:pt x="69" y="10"/>
                              </a:lnTo>
                              <a:lnTo>
                                <a:pt x="49" y="2"/>
                              </a:lnTo>
                              <a:lnTo>
                                <a:pt x="33" y="0"/>
                              </a:lnTo>
                              <a:lnTo>
                                <a:pt x="20" y="2"/>
                              </a:lnTo>
                              <a:lnTo>
                                <a:pt x="11" y="6"/>
                              </a:lnTo>
                              <a:lnTo>
                                <a:pt x="4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2" name="Freeform 1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2" y="3846"/>
                          <a:ext cx="20" cy="26"/>
                        </a:xfrm>
                        <a:custGeom>
                          <a:avLst/>
                          <a:gdLst>
                            <a:gd name="T0" fmla="*/ 40 w 40"/>
                            <a:gd name="T1" fmla="*/ 53 h 53"/>
                            <a:gd name="T2" fmla="*/ 40 w 40"/>
                            <a:gd name="T3" fmla="*/ 36 h 53"/>
                            <a:gd name="T4" fmla="*/ 35 w 40"/>
                            <a:gd name="T5" fmla="*/ 21 h 53"/>
                            <a:gd name="T6" fmla="*/ 27 w 40"/>
                            <a:gd name="T7" fmla="*/ 10 h 53"/>
                            <a:gd name="T8" fmla="*/ 17 w 40"/>
                            <a:gd name="T9" fmla="*/ 0 h 53"/>
                            <a:gd name="T10" fmla="*/ 0 w 40"/>
                            <a:gd name="T11" fmla="*/ 35 h 53"/>
                            <a:gd name="T12" fmla="*/ 6 w 40"/>
                            <a:gd name="T13" fmla="*/ 42 h 53"/>
                            <a:gd name="T14" fmla="*/ 13 w 40"/>
                            <a:gd name="T15" fmla="*/ 48 h 53"/>
                            <a:gd name="T16" fmla="*/ 20 w 40"/>
                            <a:gd name="T17" fmla="*/ 51 h 53"/>
                            <a:gd name="T18" fmla="*/ 27 w 40"/>
                            <a:gd name="T19" fmla="*/ 52 h 53"/>
                            <a:gd name="T20" fmla="*/ 32 w 40"/>
                            <a:gd name="T21" fmla="*/ 53 h 53"/>
                            <a:gd name="T22" fmla="*/ 36 w 40"/>
                            <a:gd name="T23" fmla="*/ 53 h 53"/>
                            <a:gd name="T24" fmla="*/ 39 w 40"/>
                            <a:gd name="T25" fmla="*/ 53 h 53"/>
                            <a:gd name="T26" fmla="*/ 40 w 40"/>
                            <a:gd name="T27" fmla="*/ 53 h 5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40" h="53">
                              <a:moveTo>
                                <a:pt x="40" y="53"/>
                              </a:moveTo>
                              <a:lnTo>
                                <a:pt x="40" y="36"/>
                              </a:lnTo>
                              <a:lnTo>
                                <a:pt x="35" y="21"/>
                              </a:lnTo>
                              <a:lnTo>
                                <a:pt x="27" y="10"/>
                              </a:lnTo>
                              <a:lnTo>
                                <a:pt x="17" y="0"/>
                              </a:lnTo>
                              <a:lnTo>
                                <a:pt x="0" y="35"/>
                              </a:lnTo>
                              <a:lnTo>
                                <a:pt x="6" y="42"/>
                              </a:lnTo>
                              <a:lnTo>
                                <a:pt x="13" y="48"/>
                              </a:lnTo>
                              <a:lnTo>
                                <a:pt x="20" y="51"/>
                              </a:lnTo>
                              <a:lnTo>
                                <a:pt x="27" y="52"/>
                              </a:lnTo>
                              <a:lnTo>
                                <a:pt x="32" y="53"/>
                              </a:lnTo>
                              <a:lnTo>
                                <a:pt x="36" y="53"/>
                              </a:lnTo>
                              <a:lnTo>
                                <a:pt x="39" y="53"/>
                              </a:lnTo>
                              <a:lnTo>
                                <a:pt x="40" y="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3" name="Freeform 1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37" y="3900"/>
                          <a:ext cx="29" cy="35"/>
                        </a:xfrm>
                        <a:custGeom>
                          <a:avLst/>
                          <a:gdLst>
                            <a:gd name="T0" fmla="*/ 0 w 59"/>
                            <a:gd name="T1" fmla="*/ 0 h 70"/>
                            <a:gd name="T2" fmla="*/ 0 w 59"/>
                            <a:gd name="T3" fmla="*/ 18 h 70"/>
                            <a:gd name="T4" fmla="*/ 5 w 59"/>
                            <a:gd name="T5" fmla="*/ 33 h 70"/>
                            <a:gd name="T6" fmla="*/ 14 w 59"/>
                            <a:gd name="T7" fmla="*/ 46 h 70"/>
                            <a:gd name="T8" fmla="*/ 26 w 59"/>
                            <a:gd name="T9" fmla="*/ 55 h 70"/>
                            <a:gd name="T10" fmla="*/ 37 w 59"/>
                            <a:gd name="T11" fmla="*/ 62 h 70"/>
                            <a:gd name="T12" fmla="*/ 49 w 59"/>
                            <a:gd name="T13" fmla="*/ 66 h 70"/>
                            <a:gd name="T14" fmla="*/ 55 w 59"/>
                            <a:gd name="T15" fmla="*/ 69 h 70"/>
                            <a:gd name="T16" fmla="*/ 59 w 59"/>
                            <a:gd name="T17" fmla="*/ 70 h 70"/>
                            <a:gd name="T18" fmla="*/ 53 w 59"/>
                            <a:gd name="T19" fmla="*/ 43 h 70"/>
                            <a:gd name="T20" fmla="*/ 44 w 59"/>
                            <a:gd name="T21" fmla="*/ 25 h 70"/>
                            <a:gd name="T22" fmla="*/ 35 w 59"/>
                            <a:gd name="T23" fmla="*/ 12 h 70"/>
                            <a:gd name="T24" fmla="*/ 24 w 59"/>
                            <a:gd name="T25" fmla="*/ 4 h 70"/>
                            <a:gd name="T26" fmla="*/ 15 w 59"/>
                            <a:gd name="T27" fmla="*/ 1 h 70"/>
                            <a:gd name="T28" fmla="*/ 7 w 59"/>
                            <a:gd name="T29" fmla="*/ 0 h 70"/>
                            <a:gd name="T30" fmla="*/ 3 w 59"/>
                            <a:gd name="T31" fmla="*/ 0 h 70"/>
                            <a:gd name="T32" fmla="*/ 0 w 59"/>
                            <a:gd name="T33" fmla="*/ 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0" y="0"/>
                              </a:moveTo>
                              <a:lnTo>
                                <a:pt x="0" y="18"/>
                              </a:lnTo>
                              <a:lnTo>
                                <a:pt x="5" y="33"/>
                              </a:lnTo>
                              <a:lnTo>
                                <a:pt x="14" y="46"/>
                              </a:lnTo>
                              <a:lnTo>
                                <a:pt x="26" y="55"/>
                              </a:lnTo>
                              <a:lnTo>
                                <a:pt x="37" y="62"/>
                              </a:lnTo>
                              <a:lnTo>
                                <a:pt x="49" y="66"/>
                              </a:lnTo>
                              <a:lnTo>
                                <a:pt x="55" y="69"/>
                              </a:lnTo>
                              <a:lnTo>
                                <a:pt x="59" y="70"/>
                              </a:lnTo>
                              <a:lnTo>
                                <a:pt x="53" y="43"/>
                              </a:lnTo>
                              <a:lnTo>
                                <a:pt x="44" y="25"/>
                              </a:lnTo>
                              <a:lnTo>
                                <a:pt x="35" y="12"/>
                              </a:lnTo>
                              <a:lnTo>
                                <a:pt x="24" y="4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4" name="Freeform 1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74" y="3898"/>
                          <a:ext cx="36" cy="29"/>
                        </a:xfrm>
                        <a:custGeom>
                          <a:avLst/>
                          <a:gdLst>
                            <a:gd name="T0" fmla="*/ 0 w 71"/>
                            <a:gd name="T1" fmla="*/ 59 h 59"/>
                            <a:gd name="T2" fmla="*/ 26 w 71"/>
                            <a:gd name="T3" fmla="*/ 53 h 59"/>
                            <a:gd name="T4" fmla="*/ 46 w 71"/>
                            <a:gd name="T5" fmla="*/ 44 h 59"/>
                            <a:gd name="T6" fmla="*/ 59 w 71"/>
                            <a:gd name="T7" fmla="*/ 35 h 59"/>
                            <a:gd name="T8" fmla="*/ 67 w 71"/>
                            <a:gd name="T9" fmla="*/ 24 h 59"/>
                            <a:gd name="T10" fmla="*/ 70 w 71"/>
                            <a:gd name="T11" fmla="*/ 15 h 59"/>
                            <a:gd name="T12" fmla="*/ 71 w 71"/>
                            <a:gd name="T13" fmla="*/ 7 h 59"/>
                            <a:gd name="T14" fmla="*/ 71 w 71"/>
                            <a:gd name="T15" fmla="*/ 2 h 59"/>
                            <a:gd name="T16" fmla="*/ 71 w 71"/>
                            <a:gd name="T17" fmla="*/ 0 h 59"/>
                            <a:gd name="T18" fmla="*/ 53 w 71"/>
                            <a:gd name="T19" fmla="*/ 0 h 59"/>
                            <a:gd name="T20" fmla="*/ 37 w 71"/>
                            <a:gd name="T21" fmla="*/ 5 h 59"/>
                            <a:gd name="T22" fmla="*/ 25 w 71"/>
                            <a:gd name="T23" fmla="*/ 14 h 59"/>
                            <a:gd name="T24" fmla="*/ 15 w 71"/>
                            <a:gd name="T25" fmla="*/ 25 h 59"/>
                            <a:gd name="T26" fmla="*/ 8 w 71"/>
                            <a:gd name="T27" fmla="*/ 37 h 59"/>
                            <a:gd name="T28" fmla="*/ 3 w 71"/>
                            <a:gd name="T29" fmla="*/ 49 h 59"/>
                            <a:gd name="T30" fmla="*/ 1 w 71"/>
                            <a:gd name="T31" fmla="*/ 55 h 59"/>
                            <a:gd name="T32" fmla="*/ 0 w 71"/>
                            <a:gd name="T33" fmla="*/ 59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1" h="59">
                              <a:moveTo>
                                <a:pt x="0" y="59"/>
                              </a:moveTo>
                              <a:lnTo>
                                <a:pt x="26" y="53"/>
                              </a:lnTo>
                              <a:lnTo>
                                <a:pt x="46" y="44"/>
                              </a:lnTo>
                              <a:lnTo>
                                <a:pt x="59" y="35"/>
                              </a:lnTo>
                              <a:lnTo>
                                <a:pt x="67" y="24"/>
                              </a:lnTo>
                              <a:lnTo>
                                <a:pt x="70" y="15"/>
                              </a:lnTo>
                              <a:lnTo>
                                <a:pt x="71" y="7"/>
                              </a:lnTo>
                              <a:lnTo>
                                <a:pt x="71" y="2"/>
                              </a:lnTo>
                              <a:lnTo>
                                <a:pt x="71" y="0"/>
                              </a:lnTo>
                              <a:lnTo>
                                <a:pt x="53" y="0"/>
                              </a:lnTo>
                              <a:lnTo>
                                <a:pt x="37" y="5"/>
                              </a:lnTo>
                              <a:lnTo>
                                <a:pt x="25" y="14"/>
                              </a:lnTo>
                              <a:lnTo>
                                <a:pt x="15" y="25"/>
                              </a:lnTo>
                              <a:lnTo>
                                <a:pt x="8" y="37"/>
                              </a:lnTo>
                              <a:lnTo>
                                <a:pt x="3" y="49"/>
                              </a:lnTo>
                              <a:lnTo>
                                <a:pt x="1" y="55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5" name="Freeform 1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38" y="3844"/>
                          <a:ext cx="35" cy="30"/>
                        </a:xfrm>
                        <a:custGeom>
                          <a:avLst/>
                          <a:gdLst>
                            <a:gd name="T0" fmla="*/ 70 w 70"/>
                            <a:gd name="T1" fmla="*/ 0 h 59"/>
                            <a:gd name="T2" fmla="*/ 43 w 70"/>
                            <a:gd name="T3" fmla="*/ 6 h 59"/>
                            <a:gd name="T4" fmla="*/ 25 w 70"/>
                            <a:gd name="T5" fmla="*/ 15 h 59"/>
                            <a:gd name="T6" fmla="*/ 12 w 70"/>
                            <a:gd name="T7" fmla="*/ 24 h 59"/>
                            <a:gd name="T8" fmla="*/ 4 w 70"/>
                            <a:gd name="T9" fmla="*/ 35 h 59"/>
                            <a:gd name="T10" fmla="*/ 1 w 70"/>
                            <a:gd name="T11" fmla="*/ 44 h 59"/>
                            <a:gd name="T12" fmla="*/ 0 w 70"/>
                            <a:gd name="T13" fmla="*/ 52 h 59"/>
                            <a:gd name="T14" fmla="*/ 0 w 70"/>
                            <a:gd name="T15" fmla="*/ 56 h 59"/>
                            <a:gd name="T16" fmla="*/ 0 w 70"/>
                            <a:gd name="T17" fmla="*/ 59 h 59"/>
                            <a:gd name="T18" fmla="*/ 18 w 70"/>
                            <a:gd name="T19" fmla="*/ 59 h 59"/>
                            <a:gd name="T20" fmla="*/ 33 w 70"/>
                            <a:gd name="T21" fmla="*/ 54 h 59"/>
                            <a:gd name="T22" fmla="*/ 46 w 70"/>
                            <a:gd name="T23" fmla="*/ 45 h 59"/>
                            <a:gd name="T24" fmla="*/ 55 w 70"/>
                            <a:gd name="T25" fmla="*/ 33 h 59"/>
                            <a:gd name="T26" fmla="*/ 62 w 70"/>
                            <a:gd name="T27" fmla="*/ 22 h 59"/>
                            <a:gd name="T28" fmla="*/ 66 w 70"/>
                            <a:gd name="T29" fmla="*/ 10 h 59"/>
                            <a:gd name="T30" fmla="*/ 69 w 70"/>
                            <a:gd name="T31" fmla="*/ 3 h 59"/>
                            <a:gd name="T32" fmla="*/ 70 w 70"/>
                            <a:gd name="T33" fmla="*/ 0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70" y="0"/>
                              </a:moveTo>
                              <a:lnTo>
                                <a:pt x="43" y="6"/>
                              </a:lnTo>
                              <a:lnTo>
                                <a:pt x="25" y="15"/>
                              </a:lnTo>
                              <a:lnTo>
                                <a:pt x="12" y="24"/>
                              </a:lnTo>
                              <a:lnTo>
                                <a:pt x="4" y="35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0" y="59"/>
                              </a:lnTo>
                              <a:lnTo>
                                <a:pt x="18" y="59"/>
                              </a:lnTo>
                              <a:lnTo>
                                <a:pt x="33" y="54"/>
                              </a:lnTo>
                              <a:lnTo>
                                <a:pt x="46" y="45"/>
                              </a:lnTo>
                              <a:lnTo>
                                <a:pt x="55" y="33"/>
                              </a:lnTo>
                              <a:lnTo>
                                <a:pt x="62" y="22"/>
                              </a:lnTo>
                              <a:lnTo>
                                <a:pt x="66" y="10"/>
                              </a:lnTo>
                              <a:lnTo>
                                <a:pt x="69" y="3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6" name="Freeform 1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08" y="3870"/>
                          <a:ext cx="31" cy="30"/>
                        </a:xfrm>
                        <a:custGeom>
                          <a:avLst/>
                          <a:gdLst>
                            <a:gd name="T0" fmla="*/ 31 w 62"/>
                            <a:gd name="T1" fmla="*/ 0 h 59"/>
                            <a:gd name="T2" fmla="*/ 18 w 62"/>
                            <a:gd name="T3" fmla="*/ 2 h 59"/>
                            <a:gd name="T4" fmla="*/ 9 w 62"/>
                            <a:gd name="T5" fmla="*/ 8 h 59"/>
                            <a:gd name="T6" fmla="*/ 2 w 62"/>
                            <a:gd name="T7" fmla="*/ 17 h 59"/>
                            <a:gd name="T8" fmla="*/ 0 w 62"/>
                            <a:gd name="T9" fmla="*/ 29 h 59"/>
                            <a:gd name="T10" fmla="*/ 2 w 62"/>
                            <a:gd name="T11" fmla="*/ 40 h 59"/>
                            <a:gd name="T12" fmla="*/ 9 w 62"/>
                            <a:gd name="T13" fmla="*/ 51 h 59"/>
                            <a:gd name="T14" fmla="*/ 18 w 62"/>
                            <a:gd name="T15" fmla="*/ 56 h 59"/>
                            <a:gd name="T16" fmla="*/ 31 w 62"/>
                            <a:gd name="T17" fmla="*/ 59 h 59"/>
                            <a:gd name="T18" fmla="*/ 44 w 62"/>
                            <a:gd name="T19" fmla="*/ 56 h 59"/>
                            <a:gd name="T20" fmla="*/ 53 w 62"/>
                            <a:gd name="T21" fmla="*/ 51 h 59"/>
                            <a:gd name="T22" fmla="*/ 60 w 62"/>
                            <a:gd name="T23" fmla="*/ 40 h 59"/>
                            <a:gd name="T24" fmla="*/ 62 w 62"/>
                            <a:gd name="T25" fmla="*/ 29 h 59"/>
                            <a:gd name="T26" fmla="*/ 60 w 62"/>
                            <a:gd name="T27" fmla="*/ 17 h 59"/>
                            <a:gd name="T28" fmla="*/ 53 w 62"/>
                            <a:gd name="T29" fmla="*/ 8 h 59"/>
                            <a:gd name="T30" fmla="*/ 44 w 62"/>
                            <a:gd name="T31" fmla="*/ 2 h 59"/>
                            <a:gd name="T32" fmla="*/ 31 w 62"/>
                            <a:gd name="T33" fmla="*/ 0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2" h="59">
                              <a:moveTo>
                                <a:pt x="31" y="0"/>
                              </a:moveTo>
                              <a:lnTo>
                                <a:pt x="18" y="2"/>
                              </a:lnTo>
                              <a:lnTo>
                                <a:pt x="9" y="8"/>
                              </a:lnTo>
                              <a:lnTo>
                                <a:pt x="2" y="17"/>
                              </a:lnTo>
                              <a:lnTo>
                                <a:pt x="0" y="29"/>
                              </a:lnTo>
                              <a:lnTo>
                                <a:pt x="2" y="40"/>
                              </a:lnTo>
                              <a:lnTo>
                                <a:pt x="9" y="51"/>
                              </a:lnTo>
                              <a:lnTo>
                                <a:pt x="18" y="56"/>
                              </a:lnTo>
                              <a:lnTo>
                                <a:pt x="31" y="59"/>
                              </a:lnTo>
                              <a:lnTo>
                                <a:pt x="44" y="56"/>
                              </a:lnTo>
                              <a:lnTo>
                                <a:pt x="53" y="51"/>
                              </a:lnTo>
                              <a:lnTo>
                                <a:pt x="60" y="40"/>
                              </a:lnTo>
                              <a:lnTo>
                                <a:pt x="62" y="29"/>
                              </a:lnTo>
                              <a:lnTo>
                                <a:pt x="60" y="17"/>
                              </a:lnTo>
                              <a:lnTo>
                                <a:pt x="53" y="8"/>
                              </a:lnTo>
                              <a:lnTo>
                                <a:pt x="44" y="2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7" name="Freeform 1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53" y="3726"/>
                          <a:ext cx="33" cy="18"/>
                        </a:xfrm>
                        <a:custGeom>
                          <a:avLst/>
                          <a:gdLst>
                            <a:gd name="T0" fmla="*/ 64 w 64"/>
                            <a:gd name="T1" fmla="*/ 22 h 37"/>
                            <a:gd name="T2" fmla="*/ 57 w 64"/>
                            <a:gd name="T3" fmla="*/ 17 h 37"/>
                            <a:gd name="T4" fmla="*/ 50 w 64"/>
                            <a:gd name="T5" fmla="*/ 12 h 37"/>
                            <a:gd name="T6" fmla="*/ 43 w 64"/>
                            <a:gd name="T7" fmla="*/ 9 h 37"/>
                            <a:gd name="T8" fmla="*/ 38 w 64"/>
                            <a:gd name="T9" fmla="*/ 7 h 37"/>
                            <a:gd name="T10" fmla="*/ 32 w 64"/>
                            <a:gd name="T11" fmla="*/ 4 h 37"/>
                            <a:gd name="T12" fmla="*/ 27 w 64"/>
                            <a:gd name="T13" fmla="*/ 2 h 37"/>
                            <a:gd name="T14" fmla="*/ 21 w 64"/>
                            <a:gd name="T15" fmla="*/ 1 h 37"/>
                            <a:gd name="T16" fmla="*/ 17 w 64"/>
                            <a:gd name="T17" fmla="*/ 0 h 37"/>
                            <a:gd name="T18" fmla="*/ 0 w 64"/>
                            <a:gd name="T19" fmla="*/ 34 h 37"/>
                            <a:gd name="T20" fmla="*/ 11 w 64"/>
                            <a:gd name="T21" fmla="*/ 37 h 37"/>
                            <a:gd name="T22" fmla="*/ 23 w 64"/>
                            <a:gd name="T23" fmla="*/ 35 h 37"/>
                            <a:gd name="T24" fmla="*/ 33 w 64"/>
                            <a:gd name="T25" fmla="*/ 34 h 37"/>
                            <a:gd name="T26" fmla="*/ 43 w 64"/>
                            <a:gd name="T27" fmla="*/ 31 h 37"/>
                            <a:gd name="T28" fmla="*/ 51 w 64"/>
                            <a:gd name="T29" fmla="*/ 27 h 37"/>
                            <a:gd name="T30" fmla="*/ 58 w 64"/>
                            <a:gd name="T31" fmla="*/ 25 h 37"/>
                            <a:gd name="T32" fmla="*/ 63 w 64"/>
                            <a:gd name="T33" fmla="*/ 23 h 37"/>
                            <a:gd name="T34" fmla="*/ 64 w 64"/>
                            <a:gd name="T35" fmla="*/ 22 h 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64" h="37">
                              <a:moveTo>
                                <a:pt x="64" y="22"/>
                              </a:moveTo>
                              <a:lnTo>
                                <a:pt x="57" y="17"/>
                              </a:lnTo>
                              <a:lnTo>
                                <a:pt x="50" y="12"/>
                              </a:lnTo>
                              <a:lnTo>
                                <a:pt x="43" y="9"/>
                              </a:lnTo>
                              <a:lnTo>
                                <a:pt x="38" y="7"/>
                              </a:lnTo>
                              <a:lnTo>
                                <a:pt x="32" y="4"/>
                              </a:lnTo>
                              <a:lnTo>
                                <a:pt x="27" y="2"/>
                              </a:lnTo>
                              <a:lnTo>
                                <a:pt x="21" y="1"/>
                              </a:lnTo>
                              <a:lnTo>
                                <a:pt x="17" y="0"/>
                              </a:lnTo>
                              <a:lnTo>
                                <a:pt x="0" y="34"/>
                              </a:lnTo>
                              <a:lnTo>
                                <a:pt x="11" y="37"/>
                              </a:lnTo>
                              <a:lnTo>
                                <a:pt x="23" y="35"/>
                              </a:lnTo>
                              <a:lnTo>
                                <a:pt x="33" y="34"/>
                              </a:lnTo>
                              <a:lnTo>
                                <a:pt x="43" y="31"/>
                              </a:lnTo>
                              <a:lnTo>
                                <a:pt x="51" y="27"/>
                              </a:lnTo>
                              <a:lnTo>
                                <a:pt x="58" y="25"/>
                              </a:lnTo>
                              <a:lnTo>
                                <a:pt x="63" y="23"/>
                              </a:lnTo>
                              <a:lnTo>
                                <a:pt x="64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8" name="Freeform 1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41" y="3751"/>
                          <a:ext cx="22" cy="30"/>
                        </a:xfrm>
                        <a:custGeom>
                          <a:avLst/>
                          <a:gdLst>
                            <a:gd name="T0" fmla="*/ 45 w 45"/>
                            <a:gd name="T1" fmla="*/ 60 h 60"/>
                            <a:gd name="T2" fmla="*/ 41 w 45"/>
                            <a:gd name="T3" fmla="*/ 38 h 60"/>
                            <a:gd name="T4" fmla="*/ 34 w 45"/>
                            <a:gd name="T5" fmla="*/ 21 h 60"/>
                            <a:gd name="T6" fmla="*/ 26 w 45"/>
                            <a:gd name="T7" fmla="*/ 8 h 60"/>
                            <a:gd name="T8" fmla="*/ 18 w 45"/>
                            <a:gd name="T9" fmla="*/ 0 h 60"/>
                            <a:gd name="T10" fmla="*/ 0 w 45"/>
                            <a:gd name="T11" fmla="*/ 36 h 60"/>
                            <a:gd name="T12" fmla="*/ 7 w 45"/>
                            <a:gd name="T13" fmla="*/ 42 h 60"/>
                            <a:gd name="T14" fmla="*/ 14 w 45"/>
                            <a:gd name="T15" fmla="*/ 47 h 60"/>
                            <a:gd name="T16" fmla="*/ 22 w 45"/>
                            <a:gd name="T17" fmla="*/ 52 h 60"/>
                            <a:gd name="T18" fmla="*/ 29 w 45"/>
                            <a:gd name="T19" fmla="*/ 54 h 60"/>
                            <a:gd name="T20" fmla="*/ 36 w 45"/>
                            <a:gd name="T21" fmla="*/ 58 h 60"/>
                            <a:gd name="T22" fmla="*/ 41 w 45"/>
                            <a:gd name="T23" fmla="*/ 59 h 60"/>
                            <a:gd name="T24" fmla="*/ 44 w 45"/>
                            <a:gd name="T25" fmla="*/ 60 h 60"/>
                            <a:gd name="T26" fmla="*/ 45 w 45"/>
                            <a:gd name="T27" fmla="*/ 6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45" h="60">
                              <a:moveTo>
                                <a:pt x="45" y="60"/>
                              </a:moveTo>
                              <a:lnTo>
                                <a:pt x="41" y="38"/>
                              </a:lnTo>
                              <a:lnTo>
                                <a:pt x="34" y="21"/>
                              </a:lnTo>
                              <a:lnTo>
                                <a:pt x="26" y="8"/>
                              </a:lnTo>
                              <a:lnTo>
                                <a:pt x="18" y="0"/>
                              </a:lnTo>
                              <a:lnTo>
                                <a:pt x="0" y="36"/>
                              </a:lnTo>
                              <a:lnTo>
                                <a:pt x="7" y="42"/>
                              </a:lnTo>
                              <a:lnTo>
                                <a:pt x="14" y="47"/>
                              </a:lnTo>
                              <a:lnTo>
                                <a:pt x="22" y="52"/>
                              </a:lnTo>
                              <a:lnTo>
                                <a:pt x="29" y="54"/>
                              </a:lnTo>
                              <a:lnTo>
                                <a:pt x="36" y="58"/>
                              </a:lnTo>
                              <a:lnTo>
                                <a:pt x="41" y="59"/>
                              </a:lnTo>
                              <a:lnTo>
                                <a:pt x="44" y="60"/>
                              </a:lnTo>
                              <a:lnTo>
                                <a:pt x="45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69" name="Freeform 1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51" y="3527"/>
                          <a:ext cx="19" cy="46"/>
                        </a:xfrm>
                        <a:custGeom>
                          <a:avLst/>
                          <a:gdLst>
                            <a:gd name="T0" fmla="*/ 22 w 38"/>
                            <a:gd name="T1" fmla="*/ 0 h 92"/>
                            <a:gd name="T2" fmla="*/ 10 w 38"/>
                            <a:gd name="T3" fmla="*/ 13 h 92"/>
                            <a:gd name="T4" fmla="*/ 1 w 38"/>
                            <a:gd name="T5" fmla="*/ 28 h 92"/>
                            <a:gd name="T6" fmla="*/ 0 w 38"/>
                            <a:gd name="T7" fmla="*/ 44 h 92"/>
                            <a:gd name="T8" fmla="*/ 1 w 38"/>
                            <a:gd name="T9" fmla="*/ 58 h 92"/>
                            <a:gd name="T10" fmla="*/ 5 w 38"/>
                            <a:gd name="T11" fmla="*/ 72 h 92"/>
                            <a:gd name="T12" fmla="*/ 10 w 38"/>
                            <a:gd name="T13" fmla="*/ 82 h 92"/>
                            <a:gd name="T14" fmla="*/ 13 w 38"/>
                            <a:gd name="T15" fmla="*/ 90 h 92"/>
                            <a:gd name="T16" fmla="*/ 14 w 38"/>
                            <a:gd name="T17" fmla="*/ 92 h 92"/>
                            <a:gd name="T18" fmla="*/ 28 w 38"/>
                            <a:gd name="T19" fmla="*/ 69 h 92"/>
                            <a:gd name="T20" fmla="*/ 36 w 38"/>
                            <a:gd name="T21" fmla="*/ 50 h 92"/>
                            <a:gd name="T22" fmla="*/ 38 w 38"/>
                            <a:gd name="T23" fmla="*/ 34 h 92"/>
                            <a:gd name="T24" fmla="*/ 36 w 38"/>
                            <a:gd name="T25" fmla="*/ 21 h 92"/>
                            <a:gd name="T26" fmla="*/ 33 w 38"/>
                            <a:gd name="T27" fmla="*/ 12 h 92"/>
                            <a:gd name="T28" fmla="*/ 28 w 38"/>
                            <a:gd name="T29" fmla="*/ 5 h 92"/>
                            <a:gd name="T30" fmla="*/ 23 w 38"/>
                            <a:gd name="T31" fmla="*/ 1 h 92"/>
                            <a:gd name="T32" fmla="*/ 22 w 38"/>
                            <a:gd name="T33" fmla="*/ 0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22" y="0"/>
                              </a:moveTo>
                              <a:lnTo>
                                <a:pt x="10" y="13"/>
                              </a:lnTo>
                              <a:lnTo>
                                <a:pt x="1" y="28"/>
                              </a:lnTo>
                              <a:lnTo>
                                <a:pt x="0" y="44"/>
                              </a:lnTo>
                              <a:lnTo>
                                <a:pt x="1" y="58"/>
                              </a:lnTo>
                              <a:lnTo>
                                <a:pt x="5" y="72"/>
                              </a:lnTo>
                              <a:lnTo>
                                <a:pt x="10" y="82"/>
                              </a:lnTo>
                              <a:lnTo>
                                <a:pt x="13" y="90"/>
                              </a:lnTo>
                              <a:lnTo>
                                <a:pt x="14" y="92"/>
                              </a:lnTo>
                              <a:lnTo>
                                <a:pt x="28" y="69"/>
                              </a:lnTo>
                              <a:lnTo>
                                <a:pt x="36" y="50"/>
                              </a:lnTo>
                              <a:lnTo>
                                <a:pt x="38" y="34"/>
                              </a:lnTo>
                              <a:lnTo>
                                <a:pt x="36" y="21"/>
                              </a:lnTo>
                              <a:lnTo>
                                <a:pt x="33" y="12"/>
                              </a:lnTo>
                              <a:lnTo>
                                <a:pt x="28" y="5"/>
                              </a:lnTo>
                              <a:lnTo>
                                <a:pt x="23" y="1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0" name="Freeform 1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99" y="3497"/>
                          <a:ext cx="46" cy="19"/>
                        </a:xfrm>
                        <a:custGeom>
                          <a:avLst/>
                          <a:gdLst>
                            <a:gd name="T0" fmla="*/ 92 w 92"/>
                            <a:gd name="T1" fmla="*/ 22 h 38"/>
                            <a:gd name="T2" fmla="*/ 79 w 92"/>
                            <a:gd name="T3" fmla="*/ 9 h 38"/>
                            <a:gd name="T4" fmla="*/ 64 w 92"/>
                            <a:gd name="T5" fmla="*/ 1 h 38"/>
                            <a:gd name="T6" fmla="*/ 49 w 92"/>
                            <a:gd name="T7" fmla="*/ 0 h 38"/>
                            <a:gd name="T8" fmla="*/ 34 w 92"/>
                            <a:gd name="T9" fmla="*/ 1 h 38"/>
                            <a:gd name="T10" fmla="*/ 20 w 92"/>
                            <a:gd name="T11" fmla="*/ 5 h 38"/>
                            <a:gd name="T12" fmla="*/ 10 w 92"/>
                            <a:gd name="T13" fmla="*/ 9 h 38"/>
                            <a:gd name="T14" fmla="*/ 2 w 92"/>
                            <a:gd name="T15" fmla="*/ 13 h 38"/>
                            <a:gd name="T16" fmla="*/ 0 w 92"/>
                            <a:gd name="T17" fmla="*/ 14 h 38"/>
                            <a:gd name="T18" fmla="*/ 23 w 92"/>
                            <a:gd name="T19" fmla="*/ 28 h 38"/>
                            <a:gd name="T20" fmla="*/ 42 w 92"/>
                            <a:gd name="T21" fmla="*/ 36 h 38"/>
                            <a:gd name="T22" fmla="*/ 58 w 92"/>
                            <a:gd name="T23" fmla="*/ 38 h 38"/>
                            <a:gd name="T24" fmla="*/ 71 w 92"/>
                            <a:gd name="T25" fmla="*/ 36 h 38"/>
                            <a:gd name="T26" fmla="*/ 80 w 92"/>
                            <a:gd name="T27" fmla="*/ 32 h 38"/>
                            <a:gd name="T28" fmla="*/ 87 w 92"/>
                            <a:gd name="T29" fmla="*/ 28 h 38"/>
                            <a:gd name="T30" fmla="*/ 90 w 92"/>
                            <a:gd name="T31" fmla="*/ 23 h 38"/>
                            <a:gd name="T32" fmla="*/ 92 w 92"/>
                            <a:gd name="T33" fmla="*/ 22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92" y="22"/>
                              </a:moveTo>
                              <a:lnTo>
                                <a:pt x="79" y="9"/>
                              </a:lnTo>
                              <a:lnTo>
                                <a:pt x="64" y="1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0" y="5"/>
                              </a:lnTo>
                              <a:lnTo>
                                <a:pt x="10" y="9"/>
                              </a:lnTo>
                              <a:lnTo>
                                <a:pt x="2" y="13"/>
                              </a:lnTo>
                              <a:lnTo>
                                <a:pt x="0" y="14"/>
                              </a:lnTo>
                              <a:lnTo>
                                <a:pt x="23" y="28"/>
                              </a:lnTo>
                              <a:lnTo>
                                <a:pt x="42" y="36"/>
                              </a:lnTo>
                              <a:lnTo>
                                <a:pt x="58" y="38"/>
                              </a:lnTo>
                              <a:lnTo>
                                <a:pt x="71" y="36"/>
                              </a:lnTo>
                              <a:lnTo>
                                <a:pt x="80" y="32"/>
                              </a:lnTo>
                              <a:lnTo>
                                <a:pt x="87" y="28"/>
                              </a:lnTo>
                              <a:lnTo>
                                <a:pt x="90" y="23"/>
                              </a:lnTo>
                              <a:lnTo>
                                <a:pt x="92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1" name="Freeform 1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25" y="3472"/>
                          <a:ext cx="15" cy="21"/>
                        </a:xfrm>
                        <a:custGeom>
                          <a:avLst/>
                          <a:gdLst>
                            <a:gd name="T0" fmla="*/ 30 w 30"/>
                            <a:gd name="T1" fmla="*/ 41 h 41"/>
                            <a:gd name="T2" fmla="*/ 0 w 30"/>
                            <a:gd name="T3" fmla="*/ 0 h 41"/>
                            <a:gd name="T4" fmla="*/ 7 w 30"/>
                            <a:gd name="T5" fmla="*/ 16 h 41"/>
                            <a:gd name="T6" fmla="*/ 14 w 30"/>
                            <a:gd name="T7" fmla="*/ 27 h 41"/>
                            <a:gd name="T8" fmla="*/ 22 w 30"/>
                            <a:gd name="T9" fmla="*/ 35 h 41"/>
                            <a:gd name="T10" fmla="*/ 30 w 30"/>
                            <a:gd name="T11" fmla="*/ 41 h 4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30" h="41">
                              <a:moveTo>
                                <a:pt x="30" y="41"/>
                              </a:moveTo>
                              <a:lnTo>
                                <a:pt x="0" y="0"/>
                              </a:lnTo>
                              <a:lnTo>
                                <a:pt x="7" y="16"/>
                              </a:lnTo>
                              <a:lnTo>
                                <a:pt x="14" y="27"/>
                              </a:lnTo>
                              <a:lnTo>
                                <a:pt x="22" y="35"/>
                              </a:lnTo>
                              <a:lnTo>
                                <a:pt x="30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2" name="Freeform 1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14" y="3521"/>
                          <a:ext cx="35" cy="29"/>
                        </a:xfrm>
                        <a:custGeom>
                          <a:avLst/>
                          <a:gdLst>
                            <a:gd name="T0" fmla="*/ 0 w 71"/>
                            <a:gd name="T1" fmla="*/ 58 h 58"/>
                            <a:gd name="T2" fmla="*/ 27 w 71"/>
                            <a:gd name="T3" fmla="*/ 53 h 58"/>
                            <a:gd name="T4" fmla="*/ 45 w 71"/>
                            <a:gd name="T5" fmla="*/ 43 h 58"/>
                            <a:gd name="T6" fmla="*/ 58 w 71"/>
                            <a:gd name="T7" fmla="*/ 34 h 58"/>
                            <a:gd name="T8" fmla="*/ 66 w 71"/>
                            <a:gd name="T9" fmla="*/ 24 h 58"/>
                            <a:gd name="T10" fmla="*/ 70 w 71"/>
                            <a:gd name="T11" fmla="*/ 14 h 58"/>
                            <a:gd name="T12" fmla="*/ 71 w 71"/>
                            <a:gd name="T13" fmla="*/ 6 h 58"/>
                            <a:gd name="T14" fmla="*/ 71 w 71"/>
                            <a:gd name="T15" fmla="*/ 2 h 58"/>
                            <a:gd name="T16" fmla="*/ 71 w 71"/>
                            <a:gd name="T17" fmla="*/ 0 h 58"/>
                            <a:gd name="T18" fmla="*/ 52 w 71"/>
                            <a:gd name="T19" fmla="*/ 0 h 58"/>
                            <a:gd name="T20" fmla="*/ 37 w 71"/>
                            <a:gd name="T21" fmla="*/ 5 h 58"/>
                            <a:gd name="T22" fmla="*/ 25 w 71"/>
                            <a:gd name="T23" fmla="*/ 14 h 58"/>
                            <a:gd name="T24" fmla="*/ 15 w 71"/>
                            <a:gd name="T25" fmla="*/ 25 h 58"/>
                            <a:gd name="T26" fmla="*/ 9 w 71"/>
                            <a:gd name="T27" fmla="*/ 38 h 58"/>
                            <a:gd name="T28" fmla="*/ 4 w 71"/>
                            <a:gd name="T29" fmla="*/ 48 h 58"/>
                            <a:gd name="T30" fmla="*/ 2 w 71"/>
                            <a:gd name="T31" fmla="*/ 55 h 58"/>
                            <a:gd name="T32" fmla="*/ 0 w 71"/>
                            <a:gd name="T33" fmla="*/ 58 h 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1" h="58">
                              <a:moveTo>
                                <a:pt x="0" y="58"/>
                              </a:moveTo>
                              <a:lnTo>
                                <a:pt x="27" y="53"/>
                              </a:lnTo>
                              <a:lnTo>
                                <a:pt x="45" y="43"/>
                              </a:lnTo>
                              <a:lnTo>
                                <a:pt x="58" y="34"/>
                              </a:lnTo>
                              <a:lnTo>
                                <a:pt x="66" y="24"/>
                              </a:lnTo>
                              <a:lnTo>
                                <a:pt x="70" y="14"/>
                              </a:lnTo>
                              <a:lnTo>
                                <a:pt x="71" y="6"/>
                              </a:lnTo>
                              <a:lnTo>
                                <a:pt x="71" y="2"/>
                              </a:lnTo>
                              <a:lnTo>
                                <a:pt x="71" y="0"/>
                              </a:lnTo>
                              <a:lnTo>
                                <a:pt x="52" y="0"/>
                              </a:lnTo>
                              <a:lnTo>
                                <a:pt x="37" y="5"/>
                              </a:lnTo>
                              <a:lnTo>
                                <a:pt x="25" y="14"/>
                              </a:lnTo>
                              <a:lnTo>
                                <a:pt x="15" y="25"/>
                              </a:lnTo>
                              <a:lnTo>
                                <a:pt x="9" y="38"/>
                              </a:lnTo>
                              <a:lnTo>
                                <a:pt x="4" y="48"/>
                              </a:lnTo>
                              <a:lnTo>
                                <a:pt x="2" y="55"/>
                              </a:lnTo>
                              <a:lnTo>
                                <a:pt x="0" y="5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3" name="Freeform 1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7" y="3504"/>
                          <a:ext cx="15" cy="18"/>
                        </a:xfrm>
                        <a:custGeom>
                          <a:avLst/>
                          <a:gdLst>
                            <a:gd name="T0" fmla="*/ 29 w 29"/>
                            <a:gd name="T1" fmla="*/ 37 h 37"/>
                            <a:gd name="T2" fmla="*/ 1 w 29"/>
                            <a:gd name="T3" fmla="*/ 0 h 37"/>
                            <a:gd name="T4" fmla="*/ 1 w 29"/>
                            <a:gd name="T5" fmla="*/ 2 h 37"/>
                            <a:gd name="T6" fmla="*/ 1 w 29"/>
                            <a:gd name="T7" fmla="*/ 4 h 37"/>
                            <a:gd name="T8" fmla="*/ 0 w 29"/>
                            <a:gd name="T9" fmla="*/ 6 h 37"/>
                            <a:gd name="T10" fmla="*/ 0 w 29"/>
                            <a:gd name="T11" fmla="*/ 8 h 37"/>
                            <a:gd name="T12" fmla="*/ 3 w 29"/>
                            <a:gd name="T13" fmla="*/ 19 h 37"/>
                            <a:gd name="T14" fmla="*/ 8 w 29"/>
                            <a:gd name="T15" fmla="*/ 28 h 37"/>
                            <a:gd name="T16" fmla="*/ 18 w 29"/>
                            <a:gd name="T17" fmla="*/ 34 h 37"/>
                            <a:gd name="T18" fmla="*/ 29 w 29"/>
                            <a:gd name="T19" fmla="*/ 37 h 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9" h="37">
                              <a:moveTo>
                                <a:pt x="29" y="37"/>
                              </a:moveTo>
                              <a:lnTo>
                                <a:pt x="1" y="0"/>
                              </a:lnTo>
                              <a:lnTo>
                                <a:pt x="1" y="2"/>
                              </a:lnTo>
                              <a:lnTo>
                                <a:pt x="1" y="4"/>
                              </a:lnTo>
                              <a:lnTo>
                                <a:pt x="0" y="6"/>
                              </a:lnTo>
                              <a:lnTo>
                                <a:pt x="0" y="8"/>
                              </a:lnTo>
                              <a:lnTo>
                                <a:pt x="3" y="19"/>
                              </a:lnTo>
                              <a:lnTo>
                                <a:pt x="8" y="28"/>
                              </a:lnTo>
                              <a:lnTo>
                                <a:pt x="18" y="34"/>
                              </a:lnTo>
                              <a:lnTo>
                                <a:pt x="29" y="3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4" name="Freeform 1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96" y="3342"/>
                          <a:ext cx="41" cy="19"/>
                        </a:xfrm>
                        <a:custGeom>
                          <a:avLst/>
                          <a:gdLst>
                            <a:gd name="T0" fmla="*/ 0 w 83"/>
                            <a:gd name="T1" fmla="*/ 14 h 38"/>
                            <a:gd name="T2" fmla="*/ 12 w 83"/>
                            <a:gd name="T3" fmla="*/ 23 h 38"/>
                            <a:gd name="T4" fmla="*/ 24 w 83"/>
                            <a:gd name="T5" fmla="*/ 29 h 38"/>
                            <a:gd name="T6" fmla="*/ 35 w 83"/>
                            <a:gd name="T7" fmla="*/ 34 h 38"/>
                            <a:gd name="T8" fmla="*/ 45 w 83"/>
                            <a:gd name="T9" fmla="*/ 36 h 38"/>
                            <a:gd name="T10" fmla="*/ 54 w 83"/>
                            <a:gd name="T11" fmla="*/ 38 h 38"/>
                            <a:gd name="T12" fmla="*/ 61 w 83"/>
                            <a:gd name="T13" fmla="*/ 38 h 38"/>
                            <a:gd name="T14" fmla="*/ 68 w 83"/>
                            <a:gd name="T15" fmla="*/ 37 h 38"/>
                            <a:gd name="T16" fmla="*/ 73 w 83"/>
                            <a:gd name="T17" fmla="*/ 35 h 38"/>
                            <a:gd name="T18" fmla="*/ 83 w 83"/>
                            <a:gd name="T19" fmla="*/ 13 h 38"/>
                            <a:gd name="T20" fmla="*/ 70 w 83"/>
                            <a:gd name="T21" fmla="*/ 5 h 38"/>
                            <a:gd name="T22" fmla="*/ 56 w 83"/>
                            <a:gd name="T23" fmla="*/ 0 h 38"/>
                            <a:gd name="T24" fmla="*/ 42 w 83"/>
                            <a:gd name="T25" fmla="*/ 0 h 38"/>
                            <a:gd name="T26" fmla="*/ 30 w 83"/>
                            <a:gd name="T27" fmla="*/ 3 h 38"/>
                            <a:gd name="T28" fmla="*/ 17 w 83"/>
                            <a:gd name="T29" fmla="*/ 6 h 38"/>
                            <a:gd name="T30" fmla="*/ 8 w 83"/>
                            <a:gd name="T31" fmla="*/ 10 h 38"/>
                            <a:gd name="T32" fmla="*/ 2 w 83"/>
                            <a:gd name="T33" fmla="*/ 13 h 38"/>
                            <a:gd name="T34" fmla="*/ 0 w 83"/>
                            <a:gd name="T35" fmla="*/ 14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83" h="38">
                              <a:moveTo>
                                <a:pt x="0" y="14"/>
                              </a:moveTo>
                              <a:lnTo>
                                <a:pt x="12" y="23"/>
                              </a:lnTo>
                              <a:lnTo>
                                <a:pt x="24" y="29"/>
                              </a:lnTo>
                              <a:lnTo>
                                <a:pt x="35" y="34"/>
                              </a:lnTo>
                              <a:lnTo>
                                <a:pt x="45" y="36"/>
                              </a:lnTo>
                              <a:lnTo>
                                <a:pt x="54" y="38"/>
                              </a:lnTo>
                              <a:lnTo>
                                <a:pt x="61" y="38"/>
                              </a:lnTo>
                              <a:lnTo>
                                <a:pt x="68" y="37"/>
                              </a:lnTo>
                              <a:lnTo>
                                <a:pt x="73" y="35"/>
                              </a:lnTo>
                              <a:lnTo>
                                <a:pt x="83" y="13"/>
                              </a:lnTo>
                              <a:lnTo>
                                <a:pt x="70" y="5"/>
                              </a:lnTo>
                              <a:lnTo>
                                <a:pt x="56" y="0"/>
                              </a:lnTo>
                              <a:lnTo>
                                <a:pt x="42" y="0"/>
                              </a:lnTo>
                              <a:lnTo>
                                <a:pt x="30" y="3"/>
                              </a:lnTo>
                              <a:lnTo>
                                <a:pt x="17" y="6"/>
                              </a:lnTo>
                              <a:lnTo>
                                <a:pt x="8" y="10"/>
                              </a:lnTo>
                              <a:lnTo>
                                <a:pt x="2" y="13"/>
                              </a:lnTo>
                              <a:lnTo>
                                <a:pt x="0" y="1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5" name="Freeform 1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18" y="3305"/>
                          <a:ext cx="28" cy="35"/>
                        </a:xfrm>
                        <a:custGeom>
                          <a:avLst/>
                          <a:gdLst>
                            <a:gd name="T0" fmla="*/ 0 w 55"/>
                            <a:gd name="T1" fmla="*/ 0 h 70"/>
                            <a:gd name="T2" fmla="*/ 3 w 55"/>
                            <a:gd name="T3" fmla="*/ 17 h 70"/>
                            <a:gd name="T4" fmla="*/ 8 w 55"/>
                            <a:gd name="T5" fmla="*/ 32 h 70"/>
                            <a:gd name="T6" fmla="*/ 13 w 55"/>
                            <a:gd name="T7" fmla="*/ 43 h 70"/>
                            <a:gd name="T8" fmla="*/ 19 w 55"/>
                            <a:gd name="T9" fmla="*/ 51 h 70"/>
                            <a:gd name="T10" fmla="*/ 26 w 55"/>
                            <a:gd name="T11" fmla="*/ 60 h 70"/>
                            <a:gd name="T12" fmla="*/ 32 w 55"/>
                            <a:gd name="T13" fmla="*/ 64 h 70"/>
                            <a:gd name="T14" fmla="*/ 38 w 55"/>
                            <a:gd name="T15" fmla="*/ 68 h 70"/>
                            <a:gd name="T16" fmla="*/ 43 w 55"/>
                            <a:gd name="T17" fmla="*/ 70 h 70"/>
                            <a:gd name="T18" fmla="*/ 55 w 55"/>
                            <a:gd name="T19" fmla="*/ 39 h 70"/>
                            <a:gd name="T20" fmla="*/ 48 w 55"/>
                            <a:gd name="T21" fmla="*/ 28 h 70"/>
                            <a:gd name="T22" fmla="*/ 40 w 55"/>
                            <a:gd name="T23" fmla="*/ 20 h 70"/>
                            <a:gd name="T24" fmla="*/ 32 w 55"/>
                            <a:gd name="T25" fmla="*/ 13 h 70"/>
                            <a:gd name="T26" fmla="*/ 23 w 55"/>
                            <a:gd name="T27" fmla="*/ 9 h 70"/>
                            <a:gd name="T28" fmla="*/ 13 w 55"/>
                            <a:gd name="T29" fmla="*/ 4 h 70"/>
                            <a:gd name="T30" fmla="*/ 7 w 55"/>
                            <a:gd name="T31" fmla="*/ 2 h 70"/>
                            <a:gd name="T32" fmla="*/ 2 w 55"/>
                            <a:gd name="T33" fmla="*/ 0 h 70"/>
                            <a:gd name="T34" fmla="*/ 0 w 55"/>
                            <a:gd name="T35" fmla="*/ 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55" h="70">
                              <a:moveTo>
                                <a:pt x="0" y="0"/>
                              </a:moveTo>
                              <a:lnTo>
                                <a:pt x="3" y="17"/>
                              </a:lnTo>
                              <a:lnTo>
                                <a:pt x="8" y="32"/>
                              </a:lnTo>
                              <a:lnTo>
                                <a:pt x="13" y="43"/>
                              </a:lnTo>
                              <a:lnTo>
                                <a:pt x="19" y="51"/>
                              </a:lnTo>
                              <a:lnTo>
                                <a:pt x="26" y="60"/>
                              </a:lnTo>
                              <a:lnTo>
                                <a:pt x="32" y="64"/>
                              </a:lnTo>
                              <a:lnTo>
                                <a:pt x="38" y="68"/>
                              </a:lnTo>
                              <a:lnTo>
                                <a:pt x="43" y="70"/>
                              </a:lnTo>
                              <a:lnTo>
                                <a:pt x="55" y="39"/>
                              </a:lnTo>
                              <a:lnTo>
                                <a:pt x="48" y="28"/>
                              </a:lnTo>
                              <a:lnTo>
                                <a:pt x="40" y="20"/>
                              </a:lnTo>
                              <a:lnTo>
                                <a:pt x="32" y="13"/>
                              </a:lnTo>
                              <a:lnTo>
                                <a:pt x="23" y="9"/>
                              </a:lnTo>
                              <a:lnTo>
                                <a:pt x="13" y="4"/>
                              </a:lnTo>
                              <a:lnTo>
                                <a:pt x="7" y="2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6" name="Freeform 1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11" y="3369"/>
                          <a:ext cx="18" cy="27"/>
                        </a:xfrm>
                        <a:custGeom>
                          <a:avLst/>
                          <a:gdLst>
                            <a:gd name="T0" fmla="*/ 0 w 37"/>
                            <a:gd name="T1" fmla="*/ 56 h 56"/>
                            <a:gd name="T2" fmla="*/ 4 w 37"/>
                            <a:gd name="T3" fmla="*/ 55 h 56"/>
                            <a:gd name="T4" fmla="*/ 9 w 37"/>
                            <a:gd name="T5" fmla="*/ 53 h 56"/>
                            <a:gd name="T6" fmla="*/ 14 w 37"/>
                            <a:gd name="T7" fmla="*/ 52 h 56"/>
                            <a:gd name="T8" fmla="*/ 17 w 37"/>
                            <a:gd name="T9" fmla="*/ 51 h 56"/>
                            <a:gd name="T10" fmla="*/ 37 w 37"/>
                            <a:gd name="T11" fmla="*/ 0 h 56"/>
                            <a:gd name="T12" fmla="*/ 27 w 37"/>
                            <a:gd name="T13" fmla="*/ 7 h 56"/>
                            <a:gd name="T14" fmla="*/ 19 w 37"/>
                            <a:gd name="T15" fmla="*/ 15 h 56"/>
                            <a:gd name="T16" fmla="*/ 12 w 37"/>
                            <a:gd name="T17" fmla="*/ 25 h 56"/>
                            <a:gd name="T18" fmla="*/ 8 w 37"/>
                            <a:gd name="T19" fmla="*/ 34 h 56"/>
                            <a:gd name="T20" fmla="*/ 4 w 37"/>
                            <a:gd name="T21" fmla="*/ 42 h 56"/>
                            <a:gd name="T22" fmla="*/ 2 w 37"/>
                            <a:gd name="T23" fmla="*/ 49 h 56"/>
                            <a:gd name="T24" fmla="*/ 0 w 37"/>
                            <a:gd name="T25" fmla="*/ 53 h 56"/>
                            <a:gd name="T26" fmla="*/ 0 w 37"/>
                            <a:gd name="T27" fmla="*/ 56 h 5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37" h="56">
                              <a:moveTo>
                                <a:pt x="0" y="56"/>
                              </a:moveTo>
                              <a:lnTo>
                                <a:pt x="4" y="55"/>
                              </a:lnTo>
                              <a:lnTo>
                                <a:pt x="9" y="53"/>
                              </a:lnTo>
                              <a:lnTo>
                                <a:pt x="14" y="52"/>
                              </a:lnTo>
                              <a:lnTo>
                                <a:pt x="17" y="51"/>
                              </a:lnTo>
                              <a:lnTo>
                                <a:pt x="37" y="0"/>
                              </a:lnTo>
                              <a:lnTo>
                                <a:pt x="27" y="7"/>
                              </a:lnTo>
                              <a:lnTo>
                                <a:pt x="19" y="15"/>
                              </a:lnTo>
                              <a:lnTo>
                                <a:pt x="12" y="25"/>
                              </a:lnTo>
                              <a:lnTo>
                                <a:pt x="8" y="34"/>
                              </a:lnTo>
                              <a:lnTo>
                                <a:pt x="4" y="42"/>
                              </a:lnTo>
                              <a:lnTo>
                                <a:pt x="2" y="49"/>
                              </a:lnTo>
                              <a:lnTo>
                                <a:pt x="0" y="53"/>
                              </a:lnTo>
                              <a:lnTo>
                                <a:pt x="0" y="5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7" name="Freeform 1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50" y="3139"/>
                          <a:ext cx="12" cy="44"/>
                        </a:xfrm>
                        <a:custGeom>
                          <a:avLst/>
                          <a:gdLst>
                            <a:gd name="T0" fmla="*/ 16 w 24"/>
                            <a:gd name="T1" fmla="*/ 87 h 87"/>
                            <a:gd name="T2" fmla="*/ 18 w 24"/>
                            <a:gd name="T3" fmla="*/ 85 h 87"/>
                            <a:gd name="T4" fmla="*/ 21 w 24"/>
                            <a:gd name="T5" fmla="*/ 84 h 87"/>
                            <a:gd name="T6" fmla="*/ 22 w 24"/>
                            <a:gd name="T7" fmla="*/ 81 h 87"/>
                            <a:gd name="T8" fmla="*/ 24 w 24"/>
                            <a:gd name="T9" fmla="*/ 80 h 87"/>
                            <a:gd name="T10" fmla="*/ 21 w 24"/>
                            <a:gd name="T11" fmla="*/ 0 h 87"/>
                            <a:gd name="T12" fmla="*/ 8 w 24"/>
                            <a:gd name="T13" fmla="*/ 22 h 87"/>
                            <a:gd name="T14" fmla="*/ 2 w 24"/>
                            <a:gd name="T15" fmla="*/ 40 h 87"/>
                            <a:gd name="T16" fmla="*/ 0 w 24"/>
                            <a:gd name="T17" fmla="*/ 55 h 87"/>
                            <a:gd name="T18" fmla="*/ 2 w 24"/>
                            <a:gd name="T19" fmla="*/ 68 h 87"/>
                            <a:gd name="T20" fmla="*/ 7 w 24"/>
                            <a:gd name="T21" fmla="*/ 76 h 87"/>
                            <a:gd name="T22" fmla="*/ 10 w 24"/>
                            <a:gd name="T23" fmla="*/ 83 h 87"/>
                            <a:gd name="T24" fmla="*/ 15 w 24"/>
                            <a:gd name="T25" fmla="*/ 86 h 87"/>
                            <a:gd name="T26" fmla="*/ 16 w 24"/>
                            <a:gd name="T27" fmla="*/ 87 h 8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24" h="87">
                              <a:moveTo>
                                <a:pt x="16" y="87"/>
                              </a:moveTo>
                              <a:lnTo>
                                <a:pt x="18" y="85"/>
                              </a:lnTo>
                              <a:lnTo>
                                <a:pt x="21" y="84"/>
                              </a:lnTo>
                              <a:lnTo>
                                <a:pt x="22" y="81"/>
                              </a:lnTo>
                              <a:lnTo>
                                <a:pt x="24" y="80"/>
                              </a:lnTo>
                              <a:lnTo>
                                <a:pt x="21" y="0"/>
                              </a:lnTo>
                              <a:lnTo>
                                <a:pt x="8" y="22"/>
                              </a:lnTo>
                              <a:lnTo>
                                <a:pt x="2" y="40"/>
                              </a:lnTo>
                              <a:lnTo>
                                <a:pt x="0" y="55"/>
                              </a:lnTo>
                              <a:lnTo>
                                <a:pt x="2" y="68"/>
                              </a:lnTo>
                              <a:lnTo>
                                <a:pt x="7" y="76"/>
                              </a:lnTo>
                              <a:lnTo>
                                <a:pt x="10" y="83"/>
                              </a:lnTo>
                              <a:lnTo>
                                <a:pt x="15" y="86"/>
                              </a:lnTo>
                              <a:lnTo>
                                <a:pt x="16" y="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8" name="Freeform 1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4" y="3219"/>
                          <a:ext cx="20" cy="46"/>
                        </a:xfrm>
                        <a:custGeom>
                          <a:avLst/>
                          <a:gdLst>
                            <a:gd name="T0" fmla="*/ 24 w 40"/>
                            <a:gd name="T1" fmla="*/ 0 h 91"/>
                            <a:gd name="T2" fmla="*/ 10 w 40"/>
                            <a:gd name="T3" fmla="*/ 13 h 91"/>
                            <a:gd name="T4" fmla="*/ 3 w 40"/>
                            <a:gd name="T5" fmla="*/ 28 h 91"/>
                            <a:gd name="T6" fmla="*/ 0 w 40"/>
                            <a:gd name="T7" fmla="*/ 43 h 91"/>
                            <a:gd name="T8" fmla="*/ 3 w 40"/>
                            <a:gd name="T9" fmla="*/ 58 h 91"/>
                            <a:gd name="T10" fmla="*/ 6 w 40"/>
                            <a:gd name="T11" fmla="*/ 70 h 91"/>
                            <a:gd name="T12" fmla="*/ 10 w 40"/>
                            <a:gd name="T13" fmla="*/ 81 h 91"/>
                            <a:gd name="T14" fmla="*/ 14 w 40"/>
                            <a:gd name="T15" fmla="*/ 89 h 91"/>
                            <a:gd name="T16" fmla="*/ 15 w 40"/>
                            <a:gd name="T17" fmla="*/ 91 h 91"/>
                            <a:gd name="T18" fmla="*/ 29 w 40"/>
                            <a:gd name="T19" fmla="*/ 68 h 91"/>
                            <a:gd name="T20" fmla="*/ 37 w 40"/>
                            <a:gd name="T21" fmla="*/ 50 h 91"/>
                            <a:gd name="T22" fmla="*/ 40 w 40"/>
                            <a:gd name="T23" fmla="*/ 33 h 91"/>
                            <a:gd name="T24" fmla="*/ 37 w 40"/>
                            <a:gd name="T25" fmla="*/ 21 h 91"/>
                            <a:gd name="T26" fmla="*/ 34 w 40"/>
                            <a:gd name="T27" fmla="*/ 11 h 91"/>
                            <a:gd name="T28" fmla="*/ 29 w 40"/>
                            <a:gd name="T29" fmla="*/ 5 h 91"/>
                            <a:gd name="T30" fmla="*/ 25 w 40"/>
                            <a:gd name="T31" fmla="*/ 1 h 91"/>
                            <a:gd name="T32" fmla="*/ 24 w 40"/>
                            <a:gd name="T33" fmla="*/ 0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40" h="91">
                              <a:moveTo>
                                <a:pt x="24" y="0"/>
                              </a:moveTo>
                              <a:lnTo>
                                <a:pt x="10" y="13"/>
                              </a:lnTo>
                              <a:lnTo>
                                <a:pt x="3" y="28"/>
                              </a:lnTo>
                              <a:lnTo>
                                <a:pt x="0" y="43"/>
                              </a:lnTo>
                              <a:lnTo>
                                <a:pt x="3" y="58"/>
                              </a:lnTo>
                              <a:lnTo>
                                <a:pt x="6" y="70"/>
                              </a:lnTo>
                              <a:lnTo>
                                <a:pt x="10" y="81"/>
                              </a:lnTo>
                              <a:lnTo>
                                <a:pt x="14" y="89"/>
                              </a:lnTo>
                              <a:lnTo>
                                <a:pt x="15" y="91"/>
                              </a:lnTo>
                              <a:lnTo>
                                <a:pt x="29" y="68"/>
                              </a:lnTo>
                              <a:lnTo>
                                <a:pt x="37" y="50"/>
                              </a:lnTo>
                              <a:lnTo>
                                <a:pt x="40" y="33"/>
                              </a:lnTo>
                              <a:lnTo>
                                <a:pt x="37" y="21"/>
                              </a:lnTo>
                              <a:lnTo>
                                <a:pt x="34" y="11"/>
                              </a:lnTo>
                              <a:lnTo>
                                <a:pt x="29" y="5"/>
                              </a:lnTo>
                              <a:lnTo>
                                <a:pt x="25" y="1"/>
                              </a:lnTo>
                              <a:lnTo>
                                <a:pt x="2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9" name="Freeform 1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92" y="3188"/>
                          <a:ext cx="46" cy="19"/>
                        </a:xfrm>
                        <a:custGeom>
                          <a:avLst/>
                          <a:gdLst>
                            <a:gd name="T0" fmla="*/ 92 w 92"/>
                            <a:gd name="T1" fmla="*/ 22 h 38"/>
                            <a:gd name="T2" fmla="*/ 79 w 92"/>
                            <a:gd name="T3" fmla="*/ 9 h 38"/>
                            <a:gd name="T4" fmla="*/ 64 w 92"/>
                            <a:gd name="T5" fmla="*/ 1 h 38"/>
                            <a:gd name="T6" fmla="*/ 49 w 92"/>
                            <a:gd name="T7" fmla="*/ 0 h 38"/>
                            <a:gd name="T8" fmla="*/ 34 w 92"/>
                            <a:gd name="T9" fmla="*/ 1 h 38"/>
                            <a:gd name="T10" fmla="*/ 20 w 92"/>
                            <a:gd name="T11" fmla="*/ 4 h 38"/>
                            <a:gd name="T12" fmla="*/ 10 w 92"/>
                            <a:gd name="T13" fmla="*/ 9 h 38"/>
                            <a:gd name="T14" fmla="*/ 2 w 92"/>
                            <a:gd name="T15" fmla="*/ 12 h 38"/>
                            <a:gd name="T16" fmla="*/ 0 w 92"/>
                            <a:gd name="T17" fmla="*/ 14 h 38"/>
                            <a:gd name="T18" fmla="*/ 23 w 92"/>
                            <a:gd name="T19" fmla="*/ 27 h 38"/>
                            <a:gd name="T20" fmla="*/ 42 w 92"/>
                            <a:gd name="T21" fmla="*/ 35 h 38"/>
                            <a:gd name="T22" fmla="*/ 58 w 92"/>
                            <a:gd name="T23" fmla="*/ 38 h 38"/>
                            <a:gd name="T24" fmla="*/ 71 w 92"/>
                            <a:gd name="T25" fmla="*/ 35 h 38"/>
                            <a:gd name="T26" fmla="*/ 80 w 92"/>
                            <a:gd name="T27" fmla="*/ 32 h 38"/>
                            <a:gd name="T28" fmla="*/ 87 w 92"/>
                            <a:gd name="T29" fmla="*/ 27 h 38"/>
                            <a:gd name="T30" fmla="*/ 91 w 92"/>
                            <a:gd name="T31" fmla="*/ 23 h 38"/>
                            <a:gd name="T32" fmla="*/ 92 w 92"/>
                            <a:gd name="T33" fmla="*/ 22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92" y="22"/>
                              </a:moveTo>
                              <a:lnTo>
                                <a:pt x="79" y="9"/>
                              </a:lnTo>
                              <a:lnTo>
                                <a:pt x="64" y="1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0" y="4"/>
                              </a:lnTo>
                              <a:lnTo>
                                <a:pt x="10" y="9"/>
                              </a:lnTo>
                              <a:lnTo>
                                <a:pt x="2" y="12"/>
                              </a:lnTo>
                              <a:lnTo>
                                <a:pt x="0" y="14"/>
                              </a:lnTo>
                              <a:lnTo>
                                <a:pt x="23" y="27"/>
                              </a:lnTo>
                              <a:lnTo>
                                <a:pt x="42" y="35"/>
                              </a:lnTo>
                              <a:lnTo>
                                <a:pt x="58" y="38"/>
                              </a:lnTo>
                              <a:lnTo>
                                <a:pt x="71" y="35"/>
                              </a:lnTo>
                              <a:lnTo>
                                <a:pt x="80" y="32"/>
                              </a:lnTo>
                              <a:lnTo>
                                <a:pt x="87" y="27"/>
                              </a:lnTo>
                              <a:lnTo>
                                <a:pt x="91" y="23"/>
                              </a:lnTo>
                              <a:lnTo>
                                <a:pt x="92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0" name="Freeform 1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15" y="3152"/>
                          <a:ext cx="30" cy="35"/>
                        </a:xfrm>
                        <a:custGeom>
                          <a:avLst/>
                          <a:gdLst>
                            <a:gd name="T0" fmla="*/ 60 w 60"/>
                            <a:gd name="T1" fmla="*/ 70 h 70"/>
                            <a:gd name="T2" fmla="*/ 60 w 60"/>
                            <a:gd name="T3" fmla="*/ 52 h 70"/>
                            <a:gd name="T4" fmla="*/ 54 w 60"/>
                            <a:gd name="T5" fmla="*/ 37 h 70"/>
                            <a:gd name="T6" fmla="*/ 45 w 60"/>
                            <a:gd name="T7" fmla="*/ 24 h 70"/>
                            <a:gd name="T8" fmla="*/ 33 w 60"/>
                            <a:gd name="T9" fmla="*/ 15 h 70"/>
                            <a:gd name="T10" fmla="*/ 22 w 60"/>
                            <a:gd name="T11" fmla="*/ 8 h 70"/>
                            <a:gd name="T12" fmla="*/ 10 w 60"/>
                            <a:gd name="T13" fmla="*/ 3 h 70"/>
                            <a:gd name="T14" fmla="*/ 3 w 60"/>
                            <a:gd name="T15" fmla="*/ 1 h 70"/>
                            <a:gd name="T16" fmla="*/ 0 w 60"/>
                            <a:gd name="T17" fmla="*/ 0 h 70"/>
                            <a:gd name="T18" fmla="*/ 6 w 60"/>
                            <a:gd name="T19" fmla="*/ 27 h 70"/>
                            <a:gd name="T20" fmla="*/ 15 w 60"/>
                            <a:gd name="T21" fmla="*/ 45 h 70"/>
                            <a:gd name="T22" fmla="*/ 24 w 60"/>
                            <a:gd name="T23" fmla="*/ 59 h 70"/>
                            <a:gd name="T24" fmla="*/ 34 w 60"/>
                            <a:gd name="T25" fmla="*/ 66 h 70"/>
                            <a:gd name="T26" fmla="*/ 44 w 60"/>
                            <a:gd name="T27" fmla="*/ 69 h 70"/>
                            <a:gd name="T28" fmla="*/ 52 w 60"/>
                            <a:gd name="T29" fmla="*/ 70 h 70"/>
                            <a:gd name="T30" fmla="*/ 57 w 60"/>
                            <a:gd name="T31" fmla="*/ 70 h 70"/>
                            <a:gd name="T32" fmla="*/ 60 w 60"/>
                            <a:gd name="T33" fmla="*/ 7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0" h="70">
                              <a:moveTo>
                                <a:pt x="60" y="70"/>
                              </a:moveTo>
                              <a:lnTo>
                                <a:pt x="60" y="52"/>
                              </a:lnTo>
                              <a:lnTo>
                                <a:pt x="54" y="37"/>
                              </a:lnTo>
                              <a:lnTo>
                                <a:pt x="45" y="24"/>
                              </a:lnTo>
                              <a:lnTo>
                                <a:pt x="33" y="15"/>
                              </a:lnTo>
                              <a:lnTo>
                                <a:pt x="22" y="8"/>
                              </a:lnTo>
                              <a:lnTo>
                                <a:pt x="10" y="3"/>
                              </a:lnTo>
                              <a:lnTo>
                                <a:pt x="3" y="1"/>
                              </a:lnTo>
                              <a:lnTo>
                                <a:pt x="0" y="0"/>
                              </a:lnTo>
                              <a:lnTo>
                                <a:pt x="6" y="27"/>
                              </a:lnTo>
                              <a:lnTo>
                                <a:pt x="15" y="45"/>
                              </a:lnTo>
                              <a:lnTo>
                                <a:pt x="24" y="59"/>
                              </a:lnTo>
                              <a:lnTo>
                                <a:pt x="34" y="66"/>
                              </a:lnTo>
                              <a:lnTo>
                                <a:pt x="44" y="69"/>
                              </a:lnTo>
                              <a:lnTo>
                                <a:pt x="52" y="70"/>
                              </a:lnTo>
                              <a:lnTo>
                                <a:pt x="57" y="70"/>
                              </a:lnTo>
                              <a:lnTo>
                                <a:pt x="60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1" name="Freeform 1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07" y="3213"/>
                          <a:ext cx="36" cy="30"/>
                        </a:xfrm>
                        <a:custGeom>
                          <a:avLst/>
                          <a:gdLst>
                            <a:gd name="T0" fmla="*/ 0 w 71"/>
                            <a:gd name="T1" fmla="*/ 59 h 59"/>
                            <a:gd name="T2" fmla="*/ 26 w 71"/>
                            <a:gd name="T3" fmla="*/ 53 h 59"/>
                            <a:gd name="T4" fmla="*/ 46 w 71"/>
                            <a:gd name="T5" fmla="*/ 44 h 59"/>
                            <a:gd name="T6" fmla="*/ 58 w 71"/>
                            <a:gd name="T7" fmla="*/ 35 h 59"/>
                            <a:gd name="T8" fmla="*/ 66 w 71"/>
                            <a:gd name="T9" fmla="*/ 24 h 59"/>
                            <a:gd name="T10" fmla="*/ 70 w 71"/>
                            <a:gd name="T11" fmla="*/ 15 h 59"/>
                            <a:gd name="T12" fmla="*/ 71 w 71"/>
                            <a:gd name="T13" fmla="*/ 7 h 59"/>
                            <a:gd name="T14" fmla="*/ 71 w 71"/>
                            <a:gd name="T15" fmla="*/ 3 h 59"/>
                            <a:gd name="T16" fmla="*/ 71 w 71"/>
                            <a:gd name="T17" fmla="*/ 0 h 59"/>
                            <a:gd name="T18" fmla="*/ 53 w 71"/>
                            <a:gd name="T19" fmla="*/ 0 h 59"/>
                            <a:gd name="T20" fmla="*/ 36 w 71"/>
                            <a:gd name="T21" fmla="*/ 5 h 59"/>
                            <a:gd name="T22" fmla="*/ 25 w 71"/>
                            <a:gd name="T23" fmla="*/ 14 h 59"/>
                            <a:gd name="T24" fmla="*/ 15 w 71"/>
                            <a:gd name="T25" fmla="*/ 26 h 59"/>
                            <a:gd name="T26" fmla="*/ 8 w 71"/>
                            <a:gd name="T27" fmla="*/ 37 h 59"/>
                            <a:gd name="T28" fmla="*/ 3 w 71"/>
                            <a:gd name="T29" fmla="*/ 49 h 59"/>
                            <a:gd name="T30" fmla="*/ 1 w 71"/>
                            <a:gd name="T31" fmla="*/ 56 h 59"/>
                            <a:gd name="T32" fmla="*/ 0 w 71"/>
                            <a:gd name="T33" fmla="*/ 59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1" h="59">
                              <a:moveTo>
                                <a:pt x="0" y="59"/>
                              </a:moveTo>
                              <a:lnTo>
                                <a:pt x="26" y="53"/>
                              </a:lnTo>
                              <a:lnTo>
                                <a:pt x="46" y="44"/>
                              </a:lnTo>
                              <a:lnTo>
                                <a:pt x="58" y="35"/>
                              </a:lnTo>
                              <a:lnTo>
                                <a:pt x="66" y="24"/>
                              </a:lnTo>
                              <a:lnTo>
                                <a:pt x="70" y="15"/>
                              </a:lnTo>
                              <a:lnTo>
                                <a:pt x="71" y="7"/>
                              </a:lnTo>
                              <a:lnTo>
                                <a:pt x="71" y="3"/>
                              </a:lnTo>
                              <a:lnTo>
                                <a:pt x="71" y="0"/>
                              </a:lnTo>
                              <a:lnTo>
                                <a:pt x="53" y="0"/>
                              </a:lnTo>
                              <a:lnTo>
                                <a:pt x="36" y="5"/>
                              </a:lnTo>
                              <a:lnTo>
                                <a:pt x="25" y="14"/>
                              </a:lnTo>
                              <a:lnTo>
                                <a:pt x="15" y="26"/>
                              </a:lnTo>
                              <a:lnTo>
                                <a:pt x="8" y="37"/>
                              </a:lnTo>
                              <a:lnTo>
                                <a:pt x="3" y="49"/>
                              </a:lnTo>
                              <a:lnTo>
                                <a:pt x="1" y="56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2" name="Freeform 1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1" y="3185"/>
                          <a:ext cx="22" cy="30"/>
                        </a:xfrm>
                        <a:custGeom>
                          <a:avLst/>
                          <a:gdLst>
                            <a:gd name="T0" fmla="*/ 0 w 44"/>
                            <a:gd name="T1" fmla="*/ 30 h 60"/>
                            <a:gd name="T2" fmla="*/ 2 w 44"/>
                            <a:gd name="T3" fmla="*/ 41 h 60"/>
                            <a:gd name="T4" fmla="*/ 9 w 44"/>
                            <a:gd name="T5" fmla="*/ 51 h 60"/>
                            <a:gd name="T6" fmla="*/ 18 w 44"/>
                            <a:gd name="T7" fmla="*/ 57 h 60"/>
                            <a:gd name="T8" fmla="*/ 31 w 44"/>
                            <a:gd name="T9" fmla="*/ 60 h 60"/>
                            <a:gd name="T10" fmla="*/ 34 w 44"/>
                            <a:gd name="T11" fmla="*/ 60 h 60"/>
                            <a:gd name="T12" fmla="*/ 38 w 44"/>
                            <a:gd name="T13" fmla="*/ 59 h 60"/>
                            <a:gd name="T14" fmla="*/ 41 w 44"/>
                            <a:gd name="T15" fmla="*/ 57 h 60"/>
                            <a:gd name="T16" fmla="*/ 44 w 44"/>
                            <a:gd name="T17" fmla="*/ 56 h 60"/>
                            <a:gd name="T18" fmla="*/ 42 w 44"/>
                            <a:gd name="T19" fmla="*/ 2 h 60"/>
                            <a:gd name="T20" fmla="*/ 40 w 44"/>
                            <a:gd name="T21" fmla="*/ 1 h 60"/>
                            <a:gd name="T22" fmla="*/ 36 w 44"/>
                            <a:gd name="T23" fmla="*/ 1 h 60"/>
                            <a:gd name="T24" fmla="*/ 34 w 44"/>
                            <a:gd name="T25" fmla="*/ 0 h 60"/>
                            <a:gd name="T26" fmla="*/ 31 w 44"/>
                            <a:gd name="T27" fmla="*/ 0 h 60"/>
                            <a:gd name="T28" fmla="*/ 18 w 44"/>
                            <a:gd name="T29" fmla="*/ 2 h 60"/>
                            <a:gd name="T30" fmla="*/ 9 w 44"/>
                            <a:gd name="T31" fmla="*/ 9 h 60"/>
                            <a:gd name="T32" fmla="*/ 2 w 44"/>
                            <a:gd name="T33" fmla="*/ 18 h 60"/>
                            <a:gd name="T34" fmla="*/ 0 w 44"/>
                            <a:gd name="T35" fmla="*/ 3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44" h="60">
                              <a:moveTo>
                                <a:pt x="0" y="30"/>
                              </a:moveTo>
                              <a:lnTo>
                                <a:pt x="2" y="41"/>
                              </a:lnTo>
                              <a:lnTo>
                                <a:pt x="9" y="51"/>
                              </a:lnTo>
                              <a:lnTo>
                                <a:pt x="18" y="57"/>
                              </a:lnTo>
                              <a:lnTo>
                                <a:pt x="31" y="60"/>
                              </a:lnTo>
                              <a:lnTo>
                                <a:pt x="34" y="60"/>
                              </a:lnTo>
                              <a:lnTo>
                                <a:pt x="38" y="59"/>
                              </a:lnTo>
                              <a:lnTo>
                                <a:pt x="41" y="57"/>
                              </a:lnTo>
                              <a:lnTo>
                                <a:pt x="44" y="56"/>
                              </a:lnTo>
                              <a:lnTo>
                                <a:pt x="42" y="2"/>
                              </a:lnTo>
                              <a:lnTo>
                                <a:pt x="40" y="1"/>
                              </a:lnTo>
                              <a:lnTo>
                                <a:pt x="36" y="1"/>
                              </a:lnTo>
                              <a:lnTo>
                                <a:pt x="34" y="0"/>
                              </a:lnTo>
                              <a:lnTo>
                                <a:pt x="31" y="0"/>
                              </a:lnTo>
                              <a:lnTo>
                                <a:pt x="18" y="2"/>
                              </a:lnTo>
                              <a:lnTo>
                                <a:pt x="9" y="9"/>
                              </a:lnTo>
                              <a:lnTo>
                                <a:pt x="2" y="18"/>
                              </a:lnTo>
                              <a:lnTo>
                                <a:pt x="0" y="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3" name="Freeform 1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11" y="3351"/>
                          <a:ext cx="19" cy="46"/>
                        </a:xfrm>
                        <a:custGeom>
                          <a:avLst/>
                          <a:gdLst>
                            <a:gd name="T0" fmla="*/ 17 w 38"/>
                            <a:gd name="T1" fmla="*/ 91 h 91"/>
                            <a:gd name="T2" fmla="*/ 29 w 38"/>
                            <a:gd name="T3" fmla="*/ 78 h 91"/>
                            <a:gd name="T4" fmla="*/ 37 w 38"/>
                            <a:gd name="T5" fmla="*/ 63 h 91"/>
                            <a:gd name="T6" fmla="*/ 38 w 38"/>
                            <a:gd name="T7" fmla="*/ 48 h 91"/>
                            <a:gd name="T8" fmla="*/ 37 w 38"/>
                            <a:gd name="T9" fmla="*/ 33 h 91"/>
                            <a:gd name="T10" fmla="*/ 34 w 38"/>
                            <a:gd name="T11" fmla="*/ 21 h 91"/>
                            <a:gd name="T12" fmla="*/ 29 w 38"/>
                            <a:gd name="T13" fmla="*/ 10 h 91"/>
                            <a:gd name="T14" fmla="*/ 26 w 38"/>
                            <a:gd name="T15" fmla="*/ 2 h 91"/>
                            <a:gd name="T16" fmla="*/ 25 w 38"/>
                            <a:gd name="T17" fmla="*/ 0 h 91"/>
                            <a:gd name="T18" fmla="*/ 11 w 38"/>
                            <a:gd name="T19" fmla="*/ 23 h 91"/>
                            <a:gd name="T20" fmla="*/ 3 w 38"/>
                            <a:gd name="T21" fmla="*/ 41 h 91"/>
                            <a:gd name="T22" fmla="*/ 0 w 38"/>
                            <a:gd name="T23" fmla="*/ 57 h 91"/>
                            <a:gd name="T24" fmla="*/ 3 w 38"/>
                            <a:gd name="T25" fmla="*/ 70 h 91"/>
                            <a:gd name="T26" fmla="*/ 6 w 38"/>
                            <a:gd name="T27" fmla="*/ 79 h 91"/>
                            <a:gd name="T28" fmla="*/ 11 w 38"/>
                            <a:gd name="T29" fmla="*/ 86 h 91"/>
                            <a:gd name="T30" fmla="*/ 15 w 38"/>
                            <a:gd name="T31" fmla="*/ 90 h 91"/>
                            <a:gd name="T32" fmla="*/ 17 w 38"/>
                            <a:gd name="T33" fmla="*/ 91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8" h="91">
                              <a:moveTo>
                                <a:pt x="17" y="91"/>
                              </a:moveTo>
                              <a:lnTo>
                                <a:pt x="29" y="78"/>
                              </a:lnTo>
                              <a:lnTo>
                                <a:pt x="37" y="63"/>
                              </a:lnTo>
                              <a:lnTo>
                                <a:pt x="38" y="48"/>
                              </a:lnTo>
                              <a:lnTo>
                                <a:pt x="37" y="33"/>
                              </a:lnTo>
                              <a:lnTo>
                                <a:pt x="34" y="21"/>
                              </a:lnTo>
                              <a:lnTo>
                                <a:pt x="29" y="10"/>
                              </a:lnTo>
                              <a:lnTo>
                                <a:pt x="26" y="2"/>
                              </a:lnTo>
                              <a:lnTo>
                                <a:pt x="25" y="0"/>
                              </a:lnTo>
                              <a:lnTo>
                                <a:pt x="11" y="23"/>
                              </a:lnTo>
                              <a:lnTo>
                                <a:pt x="3" y="41"/>
                              </a:lnTo>
                              <a:lnTo>
                                <a:pt x="0" y="57"/>
                              </a:lnTo>
                              <a:lnTo>
                                <a:pt x="3" y="70"/>
                              </a:lnTo>
                              <a:lnTo>
                                <a:pt x="6" y="79"/>
                              </a:lnTo>
                              <a:lnTo>
                                <a:pt x="11" y="86"/>
                              </a:lnTo>
                              <a:lnTo>
                                <a:pt x="15" y="90"/>
                              </a:lnTo>
                              <a:lnTo>
                                <a:pt x="17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4" name="Freeform 1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5" y="3434"/>
                          <a:ext cx="20" cy="45"/>
                        </a:xfrm>
                        <a:custGeom>
                          <a:avLst/>
                          <a:gdLst>
                            <a:gd name="T0" fmla="*/ 23 w 39"/>
                            <a:gd name="T1" fmla="*/ 0 h 91"/>
                            <a:gd name="T2" fmla="*/ 9 w 39"/>
                            <a:gd name="T3" fmla="*/ 12 h 91"/>
                            <a:gd name="T4" fmla="*/ 2 w 39"/>
                            <a:gd name="T5" fmla="*/ 27 h 91"/>
                            <a:gd name="T6" fmla="*/ 0 w 39"/>
                            <a:gd name="T7" fmla="*/ 42 h 91"/>
                            <a:gd name="T8" fmla="*/ 2 w 39"/>
                            <a:gd name="T9" fmla="*/ 57 h 91"/>
                            <a:gd name="T10" fmla="*/ 6 w 39"/>
                            <a:gd name="T11" fmla="*/ 70 h 91"/>
                            <a:gd name="T12" fmla="*/ 9 w 39"/>
                            <a:gd name="T13" fmla="*/ 80 h 91"/>
                            <a:gd name="T14" fmla="*/ 14 w 39"/>
                            <a:gd name="T15" fmla="*/ 88 h 91"/>
                            <a:gd name="T16" fmla="*/ 15 w 39"/>
                            <a:gd name="T17" fmla="*/ 91 h 91"/>
                            <a:gd name="T18" fmla="*/ 29 w 39"/>
                            <a:gd name="T19" fmla="*/ 68 h 91"/>
                            <a:gd name="T20" fmla="*/ 37 w 39"/>
                            <a:gd name="T21" fmla="*/ 49 h 91"/>
                            <a:gd name="T22" fmla="*/ 39 w 39"/>
                            <a:gd name="T23" fmla="*/ 33 h 91"/>
                            <a:gd name="T24" fmla="*/ 37 w 39"/>
                            <a:gd name="T25" fmla="*/ 20 h 91"/>
                            <a:gd name="T26" fmla="*/ 33 w 39"/>
                            <a:gd name="T27" fmla="*/ 11 h 91"/>
                            <a:gd name="T28" fmla="*/ 29 w 39"/>
                            <a:gd name="T29" fmla="*/ 4 h 91"/>
                            <a:gd name="T30" fmla="*/ 24 w 39"/>
                            <a:gd name="T31" fmla="*/ 1 h 91"/>
                            <a:gd name="T32" fmla="*/ 23 w 39"/>
                            <a:gd name="T33" fmla="*/ 0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9" h="91">
                              <a:moveTo>
                                <a:pt x="23" y="0"/>
                              </a:moveTo>
                              <a:lnTo>
                                <a:pt x="9" y="12"/>
                              </a:lnTo>
                              <a:lnTo>
                                <a:pt x="2" y="27"/>
                              </a:lnTo>
                              <a:lnTo>
                                <a:pt x="0" y="42"/>
                              </a:lnTo>
                              <a:lnTo>
                                <a:pt x="2" y="57"/>
                              </a:lnTo>
                              <a:lnTo>
                                <a:pt x="6" y="70"/>
                              </a:lnTo>
                              <a:lnTo>
                                <a:pt x="9" y="80"/>
                              </a:lnTo>
                              <a:lnTo>
                                <a:pt x="14" y="88"/>
                              </a:lnTo>
                              <a:lnTo>
                                <a:pt x="15" y="91"/>
                              </a:lnTo>
                              <a:lnTo>
                                <a:pt x="29" y="68"/>
                              </a:lnTo>
                              <a:lnTo>
                                <a:pt x="37" y="49"/>
                              </a:lnTo>
                              <a:lnTo>
                                <a:pt x="39" y="33"/>
                              </a:lnTo>
                              <a:lnTo>
                                <a:pt x="37" y="20"/>
                              </a:lnTo>
                              <a:lnTo>
                                <a:pt x="33" y="11"/>
                              </a:lnTo>
                              <a:lnTo>
                                <a:pt x="29" y="4"/>
                              </a:lnTo>
                              <a:lnTo>
                                <a:pt x="24" y="1"/>
                              </a:lnTo>
                              <a:lnTo>
                                <a:pt x="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5" name="Freeform 1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54" y="3403"/>
                          <a:ext cx="45" cy="19"/>
                        </a:xfrm>
                        <a:custGeom>
                          <a:avLst/>
                          <a:gdLst>
                            <a:gd name="T0" fmla="*/ 91 w 91"/>
                            <a:gd name="T1" fmla="*/ 22 h 38"/>
                            <a:gd name="T2" fmla="*/ 79 w 91"/>
                            <a:gd name="T3" fmla="*/ 10 h 38"/>
                            <a:gd name="T4" fmla="*/ 64 w 91"/>
                            <a:gd name="T5" fmla="*/ 1 h 38"/>
                            <a:gd name="T6" fmla="*/ 49 w 91"/>
                            <a:gd name="T7" fmla="*/ 0 h 38"/>
                            <a:gd name="T8" fmla="*/ 34 w 91"/>
                            <a:gd name="T9" fmla="*/ 1 h 38"/>
                            <a:gd name="T10" fmla="*/ 21 w 91"/>
                            <a:gd name="T11" fmla="*/ 5 h 38"/>
                            <a:gd name="T12" fmla="*/ 11 w 91"/>
                            <a:gd name="T13" fmla="*/ 10 h 38"/>
                            <a:gd name="T14" fmla="*/ 3 w 91"/>
                            <a:gd name="T15" fmla="*/ 13 h 38"/>
                            <a:gd name="T16" fmla="*/ 0 w 91"/>
                            <a:gd name="T17" fmla="*/ 14 h 38"/>
                            <a:gd name="T18" fmla="*/ 23 w 91"/>
                            <a:gd name="T19" fmla="*/ 28 h 38"/>
                            <a:gd name="T20" fmla="*/ 42 w 91"/>
                            <a:gd name="T21" fmla="*/ 36 h 38"/>
                            <a:gd name="T22" fmla="*/ 58 w 91"/>
                            <a:gd name="T23" fmla="*/ 38 h 38"/>
                            <a:gd name="T24" fmla="*/ 71 w 91"/>
                            <a:gd name="T25" fmla="*/ 36 h 38"/>
                            <a:gd name="T26" fmla="*/ 80 w 91"/>
                            <a:gd name="T27" fmla="*/ 33 h 38"/>
                            <a:gd name="T28" fmla="*/ 87 w 91"/>
                            <a:gd name="T29" fmla="*/ 28 h 38"/>
                            <a:gd name="T30" fmla="*/ 90 w 91"/>
                            <a:gd name="T31" fmla="*/ 23 h 38"/>
                            <a:gd name="T32" fmla="*/ 91 w 91"/>
                            <a:gd name="T33" fmla="*/ 22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1" h="38">
                              <a:moveTo>
                                <a:pt x="91" y="22"/>
                              </a:moveTo>
                              <a:lnTo>
                                <a:pt x="79" y="10"/>
                              </a:lnTo>
                              <a:lnTo>
                                <a:pt x="64" y="1"/>
                              </a:lnTo>
                              <a:lnTo>
                                <a:pt x="49" y="0"/>
                              </a:lnTo>
                              <a:lnTo>
                                <a:pt x="34" y="1"/>
                              </a:lnTo>
                              <a:lnTo>
                                <a:pt x="21" y="5"/>
                              </a:lnTo>
                              <a:lnTo>
                                <a:pt x="11" y="10"/>
                              </a:lnTo>
                              <a:lnTo>
                                <a:pt x="3" y="13"/>
                              </a:lnTo>
                              <a:lnTo>
                                <a:pt x="0" y="14"/>
                              </a:lnTo>
                              <a:lnTo>
                                <a:pt x="23" y="28"/>
                              </a:lnTo>
                              <a:lnTo>
                                <a:pt x="42" y="36"/>
                              </a:lnTo>
                              <a:lnTo>
                                <a:pt x="58" y="38"/>
                              </a:lnTo>
                              <a:lnTo>
                                <a:pt x="71" y="36"/>
                              </a:lnTo>
                              <a:lnTo>
                                <a:pt x="80" y="33"/>
                              </a:lnTo>
                              <a:lnTo>
                                <a:pt x="87" y="28"/>
                              </a:lnTo>
                              <a:lnTo>
                                <a:pt x="90" y="23"/>
                              </a:lnTo>
                              <a:lnTo>
                                <a:pt x="91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6" name="Freeform 1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36" y="3408"/>
                          <a:ext cx="46" cy="19"/>
                        </a:xfrm>
                        <a:custGeom>
                          <a:avLst/>
                          <a:gdLst>
                            <a:gd name="T0" fmla="*/ 0 w 92"/>
                            <a:gd name="T1" fmla="*/ 16 h 38"/>
                            <a:gd name="T2" fmla="*/ 13 w 92"/>
                            <a:gd name="T3" fmla="*/ 29 h 38"/>
                            <a:gd name="T4" fmla="*/ 28 w 92"/>
                            <a:gd name="T5" fmla="*/ 37 h 38"/>
                            <a:gd name="T6" fmla="*/ 43 w 92"/>
                            <a:gd name="T7" fmla="*/ 38 h 38"/>
                            <a:gd name="T8" fmla="*/ 58 w 92"/>
                            <a:gd name="T9" fmla="*/ 37 h 38"/>
                            <a:gd name="T10" fmla="*/ 71 w 92"/>
                            <a:gd name="T11" fmla="*/ 33 h 38"/>
                            <a:gd name="T12" fmla="*/ 82 w 92"/>
                            <a:gd name="T13" fmla="*/ 29 h 38"/>
                            <a:gd name="T14" fmla="*/ 90 w 92"/>
                            <a:gd name="T15" fmla="*/ 25 h 38"/>
                            <a:gd name="T16" fmla="*/ 92 w 92"/>
                            <a:gd name="T17" fmla="*/ 24 h 38"/>
                            <a:gd name="T18" fmla="*/ 69 w 92"/>
                            <a:gd name="T19" fmla="*/ 10 h 38"/>
                            <a:gd name="T20" fmla="*/ 50 w 92"/>
                            <a:gd name="T21" fmla="*/ 2 h 38"/>
                            <a:gd name="T22" fmla="*/ 33 w 92"/>
                            <a:gd name="T23" fmla="*/ 0 h 38"/>
                            <a:gd name="T24" fmla="*/ 21 w 92"/>
                            <a:gd name="T25" fmla="*/ 2 h 38"/>
                            <a:gd name="T26" fmla="*/ 12 w 92"/>
                            <a:gd name="T27" fmla="*/ 6 h 38"/>
                            <a:gd name="T28" fmla="*/ 5 w 92"/>
                            <a:gd name="T29" fmla="*/ 10 h 38"/>
                            <a:gd name="T30" fmla="*/ 1 w 92"/>
                            <a:gd name="T31" fmla="*/ 15 h 38"/>
                            <a:gd name="T32" fmla="*/ 0 w 92"/>
                            <a:gd name="T33" fmla="*/ 16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6"/>
                              </a:moveTo>
                              <a:lnTo>
                                <a:pt x="13" y="29"/>
                              </a:lnTo>
                              <a:lnTo>
                                <a:pt x="28" y="37"/>
                              </a:lnTo>
                              <a:lnTo>
                                <a:pt x="43" y="38"/>
                              </a:lnTo>
                              <a:lnTo>
                                <a:pt x="58" y="37"/>
                              </a:lnTo>
                              <a:lnTo>
                                <a:pt x="71" y="33"/>
                              </a:lnTo>
                              <a:lnTo>
                                <a:pt x="82" y="29"/>
                              </a:lnTo>
                              <a:lnTo>
                                <a:pt x="90" y="25"/>
                              </a:lnTo>
                              <a:lnTo>
                                <a:pt x="92" y="24"/>
                              </a:lnTo>
                              <a:lnTo>
                                <a:pt x="69" y="10"/>
                              </a:lnTo>
                              <a:lnTo>
                                <a:pt x="50" y="2"/>
                              </a:lnTo>
                              <a:lnTo>
                                <a:pt x="33" y="0"/>
                              </a:lnTo>
                              <a:lnTo>
                                <a:pt x="21" y="2"/>
                              </a:lnTo>
                              <a:lnTo>
                                <a:pt x="12" y="6"/>
                              </a:lnTo>
                              <a:lnTo>
                                <a:pt x="5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7" name="Freeform 1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76" y="3366"/>
                          <a:ext cx="30" cy="36"/>
                        </a:xfrm>
                        <a:custGeom>
                          <a:avLst/>
                          <a:gdLst>
                            <a:gd name="T0" fmla="*/ 0 w 60"/>
                            <a:gd name="T1" fmla="*/ 0 h 70"/>
                            <a:gd name="T2" fmla="*/ 6 w 60"/>
                            <a:gd name="T3" fmla="*/ 26 h 70"/>
                            <a:gd name="T4" fmla="*/ 15 w 60"/>
                            <a:gd name="T5" fmla="*/ 45 h 70"/>
                            <a:gd name="T6" fmla="*/ 24 w 60"/>
                            <a:gd name="T7" fmla="*/ 57 h 70"/>
                            <a:gd name="T8" fmla="*/ 35 w 60"/>
                            <a:gd name="T9" fmla="*/ 65 h 70"/>
                            <a:gd name="T10" fmla="*/ 44 w 60"/>
                            <a:gd name="T11" fmla="*/ 69 h 70"/>
                            <a:gd name="T12" fmla="*/ 52 w 60"/>
                            <a:gd name="T13" fmla="*/ 70 h 70"/>
                            <a:gd name="T14" fmla="*/ 58 w 60"/>
                            <a:gd name="T15" fmla="*/ 70 h 70"/>
                            <a:gd name="T16" fmla="*/ 60 w 60"/>
                            <a:gd name="T17" fmla="*/ 70 h 70"/>
                            <a:gd name="T18" fmla="*/ 60 w 60"/>
                            <a:gd name="T19" fmla="*/ 52 h 70"/>
                            <a:gd name="T20" fmla="*/ 54 w 60"/>
                            <a:gd name="T21" fmla="*/ 37 h 70"/>
                            <a:gd name="T22" fmla="*/ 45 w 60"/>
                            <a:gd name="T23" fmla="*/ 24 h 70"/>
                            <a:gd name="T24" fmla="*/ 34 w 60"/>
                            <a:gd name="T25" fmla="*/ 15 h 70"/>
                            <a:gd name="T26" fmla="*/ 22 w 60"/>
                            <a:gd name="T27" fmla="*/ 8 h 70"/>
                            <a:gd name="T28" fmla="*/ 11 w 60"/>
                            <a:gd name="T29" fmla="*/ 3 h 70"/>
                            <a:gd name="T30" fmla="*/ 4 w 60"/>
                            <a:gd name="T31" fmla="*/ 1 h 70"/>
                            <a:gd name="T32" fmla="*/ 0 w 60"/>
                            <a:gd name="T33" fmla="*/ 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0" h="70">
                              <a:moveTo>
                                <a:pt x="0" y="0"/>
                              </a:moveTo>
                              <a:lnTo>
                                <a:pt x="6" y="26"/>
                              </a:lnTo>
                              <a:lnTo>
                                <a:pt x="15" y="45"/>
                              </a:lnTo>
                              <a:lnTo>
                                <a:pt x="24" y="57"/>
                              </a:lnTo>
                              <a:lnTo>
                                <a:pt x="35" y="65"/>
                              </a:lnTo>
                              <a:lnTo>
                                <a:pt x="44" y="69"/>
                              </a:lnTo>
                              <a:lnTo>
                                <a:pt x="52" y="70"/>
                              </a:lnTo>
                              <a:lnTo>
                                <a:pt x="58" y="70"/>
                              </a:lnTo>
                              <a:lnTo>
                                <a:pt x="60" y="70"/>
                              </a:lnTo>
                              <a:lnTo>
                                <a:pt x="60" y="52"/>
                              </a:lnTo>
                              <a:lnTo>
                                <a:pt x="54" y="37"/>
                              </a:lnTo>
                              <a:lnTo>
                                <a:pt x="45" y="24"/>
                              </a:lnTo>
                              <a:lnTo>
                                <a:pt x="34" y="15"/>
                              </a:lnTo>
                              <a:lnTo>
                                <a:pt x="22" y="8"/>
                              </a:lnTo>
                              <a:lnTo>
                                <a:pt x="11" y="3"/>
                              </a:lnTo>
                              <a:lnTo>
                                <a:pt x="4" y="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8" name="Freeform 1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30" y="3429"/>
                          <a:ext cx="30" cy="35"/>
                        </a:xfrm>
                        <a:custGeom>
                          <a:avLst/>
                          <a:gdLst>
                            <a:gd name="T0" fmla="*/ 0 w 59"/>
                            <a:gd name="T1" fmla="*/ 0 h 71"/>
                            <a:gd name="T2" fmla="*/ 0 w 59"/>
                            <a:gd name="T3" fmla="*/ 19 h 71"/>
                            <a:gd name="T4" fmla="*/ 5 w 59"/>
                            <a:gd name="T5" fmla="*/ 34 h 71"/>
                            <a:gd name="T6" fmla="*/ 14 w 59"/>
                            <a:gd name="T7" fmla="*/ 46 h 71"/>
                            <a:gd name="T8" fmla="*/ 26 w 59"/>
                            <a:gd name="T9" fmla="*/ 56 h 71"/>
                            <a:gd name="T10" fmla="*/ 37 w 59"/>
                            <a:gd name="T11" fmla="*/ 63 h 71"/>
                            <a:gd name="T12" fmla="*/ 49 w 59"/>
                            <a:gd name="T13" fmla="*/ 67 h 71"/>
                            <a:gd name="T14" fmla="*/ 56 w 59"/>
                            <a:gd name="T15" fmla="*/ 69 h 71"/>
                            <a:gd name="T16" fmla="*/ 59 w 59"/>
                            <a:gd name="T17" fmla="*/ 71 h 71"/>
                            <a:gd name="T18" fmla="*/ 53 w 59"/>
                            <a:gd name="T19" fmla="*/ 44 h 71"/>
                            <a:gd name="T20" fmla="*/ 44 w 59"/>
                            <a:gd name="T21" fmla="*/ 26 h 71"/>
                            <a:gd name="T22" fmla="*/ 35 w 59"/>
                            <a:gd name="T23" fmla="*/ 12 h 71"/>
                            <a:gd name="T24" fmla="*/ 25 w 59"/>
                            <a:gd name="T25" fmla="*/ 5 h 71"/>
                            <a:gd name="T26" fmla="*/ 15 w 59"/>
                            <a:gd name="T27" fmla="*/ 1 h 71"/>
                            <a:gd name="T28" fmla="*/ 7 w 59"/>
                            <a:gd name="T29" fmla="*/ 0 h 71"/>
                            <a:gd name="T30" fmla="*/ 3 w 59"/>
                            <a:gd name="T31" fmla="*/ 0 h 71"/>
                            <a:gd name="T32" fmla="*/ 0 w 59"/>
                            <a:gd name="T33" fmla="*/ 0 h 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59" h="71">
                              <a:moveTo>
                                <a:pt x="0" y="0"/>
                              </a:moveTo>
                              <a:lnTo>
                                <a:pt x="0" y="19"/>
                              </a:lnTo>
                              <a:lnTo>
                                <a:pt x="5" y="34"/>
                              </a:lnTo>
                              <a:lnTo>
                                <a:pt x="14" y="46"/>
                              </a:lnTo>
                              <a:lnTo>
                                <a:pt x="26" y="56"/>
                              </a:lnTo>
                              <a:lnTo>
                                <a:pt x="37" y="63"/>
                              </a:lnTo>
                              <a:lnTo>
                                <a:pt x="49" y="67"/>
                              </a:lnTo>
                              <a:lnTo>
                                <a:pt x="56" y="69"/>
                              </a:lnTo>
                              <a:lnTo>
                                <a:pt x="59" y="71"/>
                              </a:lnTo>
                              <a:lnTo>
                                <a:pt x="53" y="44"/>
                              </a:lnTo>
                              <a:lnTo>
                                <a:pt x="44" y="26"/>
                              </a:lnTo>
                              <a:lnTo>
                                <a:pt x="35" y="12"/>
                              </a:lnTo>
                              <a:lnTo>
                                <a:pt x="25" y="5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9" name="Freeform 1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68" y="3427"/>
                          <a:ext cx="36" cy="30"/>
                        </a:xfrm>
                        <a:custGeom>
                          <a:avLst/>
                          <a:gdLst>
                            <a:gd name="T0" fmla="*/ 0 w 72"/>
                            <a:gd name="T1" fmla="*/ 59 h 59"/>
                            <a:gd name="T2" fmla="*/ 27 w 72"/>
                            <a:gd name="T3" fmla="*/ 53 h 59"/>
                            <a:gd name="T4" fmla="*/ 46 w 72"/>
                            <a:gd name="T5" fmla="*/ 44 h 59"/>
                            <a:gd name="T6" fmla="*/ 59 w 72"/>
                            <a:gd name="T7" fmla="*/ 34 h 59"/>
                            <a:gd name="T8" fmla="*/ 67 w 72"/>
                            <a:gd name="T9" fmla="*/ 24 h 59"/>
                            <a:gd name="T10" fmla="*/ 70 w 72"/>
                            <a:gd name="T11" fmla="*/ 15 h 59"/>
                            <a:gd name="T12" fmla="*/ 72 w 72"/>
                            <a:gd name="T13" fmla="*/ 7 h 59"/>
                            <a:gd name="T14" fmla="*/ 72 w 72"/>
                            <a:gd name="T15" fmla="*/ 2 h 59"/>
                            <a:gd name="T16" fmla="*/ 72 w 72"/>
                            <a:gd name="T17" fmla="*/ 0 h 59"/>
                            <a:gd name="T18" fmla="*/ 53 w 72"/>
                            <a:gd name="T19" fmla="*/ 0 h 59"/>
                            <a:gd name="T20" fmla="*/ 37 w 72"/>
                            <a:gd name="T21" fmla="*/ 4 h 59"/>
                            <a:gd name="T22" fmla="*/ 25 w 72"/>
                            <a:gd name="T23" fmla="*/ 14 h 59"/>
                            <a:gd name="T24" fmla="*/ 15 w 72"/>
                            <a:gd name="T25" fmla="*/ 25 h 59"/>
                            <a:gd name="T26" fmla="*/ 8 w 72"/>
                            <a:gd name="T27" fmla="*/ 37 h 59"/>
                            <a:gd name="T28" fmla="*/ 4 w 72"/>
                            <a:gd name="T29" fmla="*/ 48 h 59"/>
                            <a:gd name="T30" fmla="*/ 1 w 72"/>
                            <a:gd name="T31" fmla="*/ 55 h 59"/>
                            <a:gd name="T32" fmla="*/ 0 w 72"/>
                            <a:gd name="T33" fmla="*/ 59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2" h="59">
                              <a:moveTo>
                                <a:pt x="0" y="59"/>
                              </a:moveTo>
                              <a:lnTo>
                                <a:pt x="27" y="53"/>
                              </a:lnTo>
                              <a:lnTo>
                                <a:pt x="46" y="44"/>
                              </a:lnTo>
                              <a:lnTo>
                                <a:pt x="59" y="34"/>
                              </a:lnTo>
                              <a:lnTo>
                                <a:pt x="67" y="24"/>
                              </a:lnTo>
                              <a:lnTo>
                                <a:pt x="70" y="15"/>
                              </a:lnTo>
                              <a:lnTo>
                                <a:pt x="72" y="7"/>
                              </a:lnTo>
                              <a:lnTo>
                                <a:pt x="72" y="2"/>
                              </a:lnTo>
                              <a:lnTo>
                                <a:pt x="72" y="0"/>
                              </a:lnTo>
                              <a:lnTo>
                                <a:pt x="53" y="0"/>
                              </a:lnTo>
                              <a:lnTo>
                                <a:pt x="37" y="4"/>
                              </a:lnTo>
                              <a:lnTo>
                                <a:pt x="25" y="14"/>
                              </a:lnTo>
                              <a:lnTo>
                                <a:pt x="15" y="25"/>
                              </a:lnTo>
                              <a:lnTo>
                                <a:pt x="8" y="37"/>
                              </a:lnTo>
                              <a:lnTo>
                                <a:pt x="4" y="48"/>
                              </a:lnTo>
                              <a:lnTo>
                                <a:pt x="1" y="55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0" name="Freeform 1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31" y="3373"/>
                          <a:ext cx="36" cy="30"/>
                        </a:xfrm>
                        <a:custGeom>
                          <a:avLst/>
                          <a:gdLst>
                            <a:gd name="T0" fmla="*/ 70 w 70"/>
                            <a:gd name="T1" fmla="*/ 0 h 59"/>
                            <a:gd name="T2" fmla="*/ 44 w 70"/>
                            <a:gd name="T3" fmla="*/ 6 h 59"/>
                            <a:gd name="T4" fmla="*/ 25 w 70"/>
                            <a:gd name="T5" fmla="*/ 15 h 59"/>
                            <a:gd name="T6" fmla="*/ 12 w 70"/>
                            <a:gd name="T7" fmla="*/ 25 h 59"/>
                            <a:gd name="T8" fmla="*/ 4 w 70"/>
                            <a:gd name="T9" fmla="*/ 34 h 59"/>
                            <a:gd name="T10" fmla="*/ 1 w 70"/>
                            <a:gd name="T11" fmla="*/ 45 h 59"/>
                            <a:gd name="T12" fmla="*/ 0 w 70"/>
                            <a:gd name="T13" fmla="*/ 53 h 59"/>
                            <a:gd name="T14" fmla="*/ 0 w 70"/>
                            <a:gd name="T15" fmla="*/ 57 h 59"/>
                            <a:gd name="T16" fmla="*/ 0 w 70"/>
                            <a:gd name="T17" fmla="*/ 59 h 59"/>
                            <a:gd name="T18" fmla="*/ 18 w 70"/>
                            <a:gd name="T19" fmla="*/ 59 h 59"/>
                            <a:gd name="T20" fmla="*/ 33 w 70"/>
                            <a:gd name="T21" fmla="*/ 54 h 59"/>
                            <a:gd name="T22" fmla="*/ 46 w 70"/>
                            <a:gd name="T23" fmla="*/ 45 h 59"/>
                            <a:gd name="T24" fmla="*/ 55 w 70"/>
                            <a:gd name="T25" fmla="*/ 33 h 59"/>
                            <a:gd name="T26" fmla="*/ 62 w 70"/>
                            <a:gd name="T27" fmla="*/ 21 h 59"/>
                            <a:gd name="T28" fmla="*/ 67 w 70"/>
                            <a:gd name="T29" fmla="*/ 10 h 59"/>
                            <a:gd name="T30" fmla="*/ 69 w 70"/>
                            <a:gd name="T31" fmla="*/ 3 h 59"/>
                            <a:gd name="T32" fmla="*/ 70 w 70"/>
                            <a:gd name="T33" fmla="*/ 0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70" y="0"/>
                              </a:moveTo>
                              <a:lnTo>
                                <a:pt x="44" y="6"/>
                              </a:lnTo>
                              <a:lnTo>
                                <a:pt x="25" y="15"/>
                              </a:lnTo>
                              <a:lnTo>
                                <a:pt x="12" y="25"/>
                              </a:lnTo>
                              <a:lnTo>
                                <a:pt x="4" y="34"/>
                              </a:lnTo>
                              <a:lnTo>
                                <a:pt x="1" y="45"/>
                              </a:lnTo>
                              <a:lnTo>
                                <a:pt x="0" y="53"/>
                              </a:lnTo>
                              <a:lnTo>
                                <a:pt x="0" y="57"/>
                              </a:lnTo>
                              <a:lnTo>
                                <a:pt x="0" y="59"/>
                              </a:lnTo>
                              <a:lnTo>
                                <a:pt x="18" y="59"/>
                              </a:lnTo>
                              <a:lnTo>
                                <a:pt x="33" y="54"/>
                              </a:lnTo>
                              <a:lnTo>
                                <a:pt x="46" y="45"/>
                              </a:lnTo>
                              <a:lnTo>
                                <a:pt x="55" y="33"/>
                              </a:lnTo>
                              <a:lnTo>
                                <a:pt x="62" y="21"/>
                              </a:lnTo>
                              <a:lnTo>
                                <a:pt x="67" y="10"/>
                              </a:lnTo>
                              <a:lnTo>
                                <a:pt x="69" y="3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1" name="Freeform 1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2" y="3399"/>
                          <a:ext cx="31" cy="30"/>
                        </a:xfrm>
                        <a:custGeom>
                          <a:avLst/>
                          <a:gdLst>
                            <a:gd name="T0" fmla="*/ 31 w 62"/>
                            <a:gd name="T1" fmla="*/ 0 h 60"/>
                            <a:gd name="T2" fmla="*/ 18 w 62"/>
                            <a:gd name="T3" fmla="*/ 3 h 60"/>
                            <a:gd name="T4" fmla="*/ 9 w 62"/>
                            <a:gd name="T5" fmla="*/ 10 h 60"/>
                            <a:gd name="T6" fmla="*/ 2 w 62"/>
                            <a:gd name="T7" fmla="*/ 19 h 60"/>
                            <a:gd name="T8" fmla="*/ 0 w 62"/>
                            <a:gd name="T9" fmla="*/ 30 h 60"/>
                            <a:gd name="T10" fmla="*/ 2 w 62"/>
                            <a:gd name="T11" fmla="*/ 42 h 60"/>
                            <a:gd name="T12" fmla="*/ 9 w 62"/>
                            <a:gd name="T13" fmla="*/ 52 h 60"/>
                            <a:gd name="T14" fmla="*/ 18 w 62"/>
                            <a:gd name="T15" fmla="*/ 58 h 60"/>
                            <a:gd name="T16" fmla="*/ 31 w 62"/>
                            <a:gd name="T17" fmla="*/ 60 h 60"/>
                            <a:gd name="T18" fmla="*/ 44 w 62"/>
                            <a:gd name="T19" fmla="*/ 58 h 60"/>
                            <a:gd name="T20" fmla="*/ 53 w 62"/>
                            <a:gd name="T21" fmla="*/ 52 h 60"/>
                            <a:gd name="T22" fmla="*/ 60 w 62"/>
                            <a:gd name="T23" fmla="*/ 42 h 60"/>
                            <a:gd name="T24" fmla="*/ 62 w 62"/>
                            <a:gd name="T25" fmla="*/ 30 h 60"/>
                            <a:gd name="T26" fmla="*/ 60 w 62"/>
                            <a:gd name="T27" fmla="*/ 19 h 60"/>
                            <a:gd name="T28" fmla="*/ 53 w 62"/>
                            <a:gd name="T29" fmla="*/ 10 h 60"/>
                            <a:gd name="T30" fmla="*/ 44 w 62"/>
                            <a:gd name="T31" fmla="*/ 3 h 60"/>
                            <a:gd name="T32" fmla="*/ 31 w 62"/>
                            <a:gd name="T33" fmla="*/ 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2" h="60">
                              <a:moveTo>
                                <a:pt x="31" y="0"/>
                              </a:moveTo>
                              <a:lnTo>
                                <a:pt x="18" y="3"/>
                              </a:lnTo>
                              <a:lnTo>
                                <a:pt x="9" y="10"/>
                              </a:lnTo>
                              <a:lnTo>
                                <a:pt x="2" y="19"/>
                              </a:lnTo>
                              <a:lnTo>
                                <a:pt x="0" y="30"/>
                              </a:lnTo>
                              <a:lnTo>
                                <a:pt x="2" y="42"/>
                              </a:lnTo>
                              <a:lnTo>
                                <a:pt x="9" y="52"/>
                              </a:lnTo>
                              <a:lnTo>
                                <a:pt x="18" y="58"/>
                              </a:lnTo>
                              <a:lnTo>
                                <a:pt x="31" y="60"/>
                              </a:lnTo>
                              <a:lnTo>
                                <a:pt x="44" y="58"/>
                              </a:lnTo>
                              <a:lnTo>
                                <a:pt x="53" y="52"/>
                              </a:lnTo>
                              <a:lnTo>
                                <a:pt x="60" y="42"/>
                              </a:lnTo>
                              <a:lnTo>
                                <a:pt x="62" y="30"/>
                              </a:lnTo>
                              <a:lnTo>
                                <a:pt x="60" y="19"/>
                              </a:lnTo>
                              <a:lnTo>
                                <a:pt x="53" y="10"/>
                              </a:lnTo>
                              <a:lnTo>
                                <a:pt x="44" y="3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2" name="Freeform 1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9" y="3213"/>
                          <a:ext cx="18" cy="30"/>
                        </a:xfrm>
                        <a:custGeom>
                          <a:avLst/>
                          <a:gdLst>
                            <a:gd name="T0" fmla="*/ 15 w 37"/>
                            <a:gd name="T1" fmla="*/ 60 h 60"/>
                            <a:gd name="T2" fmla="*/ 29 w 37"/>
                            <a:gd name="T3" fmla="*/ 46 h 60"/>
                            <a:gd name="T4" fmla="*/ 36 w 37"/>
                            <a:gd name="T5" fmla="*/ 31 h 60"/>
                            <a:gd name="T6" fmla="*/ 37 w 37"/>
                            <a:gd name="T7" fmla="*/ 15 h 60"/>
                            <a:gd name="T8" fmla="*/ 36 w 37"/>
                            <a:gd name="T9" fmla="*/ 0 h 60"/>
                            <a:gd name="T10" fmla="*/ 31 w 37"/>
                            <a:gd name="T11" fmla="*/ 3 h 60"/>
                            <a:gd name="T12" fmla="*/ 26 w 37"/>
                            <a:gd name="T13" fmla="*/ 5 h 60"/>
                            <a:gd name="T14" fmla="*/ 23 w 37"/>
                            <a:gd name="T15" fmla="*/ 7 h 60"/>
                            <a:gd name="T16" fmla="*/ 18 w 37"/>
                            <a:gd name="T17" fmla="*/ 8 h 60"/>
                            <a:gd name="T18" fmla="*/ 14 w 37"/>
                            <a:gd name="T19" fmla="*/ 11 h 60"/>
                            <a:gd name="T20" fmla="*/ 9 w 37"/>
                            <a:gd name="T21" fmla="*/ 13 h 60"/>
                            <a:gd name="T22" fmla="*/ 4 w 37"/>
                            <a:gd name="T23" fmla="*/ 14 h 60"/>
                            <a:gd name="T24" fmla="*/ 0 w 37"/>
                            <a:gd name="T25" fmla="*/ 16 h 60"/>
                            <a:gd name="T26" fmla="*/ 0 w 37"/>
                            <a:gd name="T27" fmla="*/ 36 h 60"/>
                            <a:gd name="T28" fmla="*/ 6 w 37"/>
                            <a:gd name="T29" fmla="*/ 50 h 60"/>
                            <a:gd name="T30" fmla="*/ 11 w 37"/>
                            <a:gd name="T31" fmla="*/ 58 h 60"/>
                            <a:gd name="T32" fmla="*/ 15 w 37"/>
                            <a:gd name="T33" fmla="*/ 6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7" h="60">
                              <a:moveTo>
                                <a:pt x="15" y="60"/>
                              </a:moveTo>
                              <a:lnTo>
                                <a:pt x="29" y="46"/>
                              </a:lnTo>
                              <a:lnTo>
                                <a:pt x="36" y="31"/>
                              </a:lnTo>
                              <a:lnTo>
                                <a:pt x="37" y="15"/>
                              </a:lnTo>
                              <a:lnTo>
                                <a:pt x="36" y="0"/>
                              </a:lnTo>
                              <a:lnTo>
                                <a:pt x="31" y="3"/>
                              </a:lnTo>
                              <a:lnTo>
                                <a:pt x="26" y="5"/>
                              </a:lnTo>
                              <a:lnTo>
                                <a:pt x="23" y="7"/>
                              </a:lnTo>
                              <a:lnTo>
                                <a:pt x="18" y="8"/>
                              </a:lnTo>
                              <a:lnTo>
                                <a:pt x="14" y="11"/>
                              </a:lnTo>
                              <a:lnTo>
                                <a:pt x="9" y="13"/>
                              </a:lnTo>
                              <a:lnTo>
                                <a:pt x="4" y="14"/>
                              </a:lnTo>
                              <a:lnTo>
                                <a:pt x="0" y="16"/>
                              </a:lnTo>
                              <a:lnTo>
                                <a:pt x="0" y="36"/>
                              </a:lnTo>
                              <a:lnTo>
                                <a:pt x="6" y="50"/>
                              </a:lnTo>
                              <a:lnTo>
                                <a:pt x="11" y="58"/>
                              </a:lnTo>
                              <a:lnTo>
                                <a:pt x="15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3" name="Freeform 1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3" y="3279"/>
                          <a:ext cx="19" cy="46"/>
                        </a:xfrm>
                        <a:custGeom>
                          <a:avLst/>
                          <a:gdLst>
                            <a:gd name="T0" fmla="*/ 23 w 39"/>
                            <a:gd name="T1" fmla="*/ 0 h 92"/>
                            <a:gd name="T2" fmla="*/ 9 w 39"/>
                            <a:gd name="T3" fmla="*/ 12 h 92"/>
                            <a:gd name="T4" fmla="*/ 3 w 39"/>
                            <a:gd name="T5" fmla="*/ 27 h 92"/>
                            <a:gd name="T6" fmla="*/ 0 w 39"/>
                            <a:gd name="T7" fmla="*/ 42 h 92"/>
                            <a:gd name="T8" fmla="*/ 3 w 39"/>
                            <a:gd name="T9" fmla="*/ 57 h 92"/>
                            <a:gd name="T10" fmla="*/ 6 w 39"/>
                            <a:gd name="T11" fmla="*/ 71 h 92"/>
                            <a:gd name="T12" fmla="*/ 9 w 39"/>
                            <a:gd name="T13" fmla="*/ 82 h 92"/>
                            <a:gd name="T14" fmla="*/ 14 w 39"/>
                            <a:gd name="T15" fmla="*/ 90 h 92"/>
                            <a:gd name="T16" fmla="*/ 15 w 39"/>
                            <a:gd name="T17" fmla="*/ 92 h 92"/>
                            <a:gd name="T18" fmla="*/ 29 w 39"/>
                            <a:gd name="T19" fmla="*/ 69 h 92"/>
                            <a:gd name="T20" fmla="*/ 37 w 39"/>
                            <a:gd name="T21" fmla="*/ 49 h 92"/>
                            <a:gd name="T22" fmla="*/ 39 w 39"/>
                            <a:gd name="T23" fmla="*/ 33 h 92"/>
                            <a:gd name="T24" fmla="*/ 37 w 39"/>
                            <a:gd name="T25" fmla="*/ 21 h 92"/>
                            <a:gd name="T26" fmla="*/ 34 w 39"/>
                            <a:gd name="T27" fmla="*/ 11 h 92"/>
                            <a:gd name="T28" fmla="*/ 29 w 39"/>
                            <a:gd name="T29" fmla="*/ 4 h 92"/>
                            <a:gd name="T30" fmla="*/ 24 w 39"/>
                            <a:gd name="T31" fmla="*/ 1 h 92"/>
                            <a:gd name="T32" fmla="*/ 23 w 39"/>
                            <a:gd name="T33" fmla="*/ 0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9" h="92">
                              <a:moveTo>
                                <a:pt x="23" y="0"/>
                              </a:moveTo>
                              <a:lnTo>
                                <a:pt x="9" y="12"/>
                              </a:lnTo>
                              <a:lnTo>
                                <a:pt x="3" y="27"/>
                              </a:lnTo>
                              <a:lnTo>
                                <a:pt x="0" y="42"/>
                              </a:lnTo>
                              <a:lnTo>
                                <a:pt x="3" y="57"/>
                              </a:lnTo>
                              <a:lnTo>
                                <a:pt x="6" y="71"/>
                              </a:lnTo>
                              <a:lnTo>
                                <a:pt x="9" y="82"/>
                              </a:lnTo>
                              <a:lnTo>
                                <a:pt x="14" y="90"/>
                              </a:lnTo>
                              <a:lnTo>
                                <a:pt x="15" y="92"/>
                              </a:lnTo>
                              <a:lnTo>
                                <a:pt x="29" y="69"/>
                              </a:lnTo>
                              <a:lnTo>
                                <a:pt x="37" y="49"/>
                              </a:lnTo>
                              <a:lnTo>
                                <a:pt x="39" y="33"/>
                              </a:lnTo>
                              <a:lnTo>
                                <a:pt x="37" y="21"/>
                              </a:lnTo>
                              <a:lnTo>
                                <a:pt x="34" y="11"/>
                              </a:lnTo>
                              <a:lnTo>
                                <a:pt x="29" y="4"/>
                              </a:lnTo>
                              <a:lnTo>
                                <a:pt x="24" y="1"/>
                              </a:lnTo>
                              <a:lnTo>
                                <a:pt x="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4" name="Freeform 1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50" y="3248"/>
                          <a:ext cx="46" cy="20"/>
                        </a:xfrm>
                        <a:custGeom>
                          <a:avLst/>
                          <a:gdLst>
                            <a:gd name="T0" fmla="*/ 93 w 93"/>
                            <a:gd name="T1" fmla="*/ 23 h 39"/>
                            <a:gd name="T2" fmla="*/ 80 w 93"/>
                            <a:gd name="T3" fmla="*/ 9 h 39"/>
                            <a:gd name="T4" fmla="*/ 65 w 93"/>
                            <a:gd name="T5" fmla="*/ 2 h 39"/>
                            <a:gd name="T6" fmla="*/ 50 w 93"/>
                            <a:gd name="T7" fmla="*/ 0 h 39"/>
                            <a:gd name="T8" fmla="*/ 35 w 93"/>
                            <a:gd name="T9" fmla="*/ 1 h 39"/>
                            <a:gd name="T10" fmla="*/ 21 w 93"/>
                            <a:gd name="T11" fmla="*/ 5 h 39"/>
                            <a:gd name="T12" fmla="*/ 11 w 93"/>
                            <a:gd name="T13" fmla="*/ 9 h 39"/>
                            <a:gd name="T14" fmla="*/ 3 w 93"/>
                            <a:gd name="T15" fmla="*/ 13 h 39"/>
                            <a:gd name="T16" fmla="*/ 0 w 93"/>
                            <a:gd name="T17" fmla="*/ 15 h 39"/>
                            <a:gd name="T18" fmla="*/ 23 w 93"/>
                            <a:gd name="T19" fmla="*/ 28 h 39"/>
                            <a:gd name="T20" fmla="*/ 43 w 93"/>
                            <a:gd name="T21" fmla="*/ 36 h 39"/>
                            <a:gd name="T22" fmla="*/ 59 w 93"/>
                            <a:gd name="T23" fmla="*/ 39 h 39"/>
                            <a:gd name="T24" fmla="*/ 72 w 93"/>
                            <a:gd name="T25" fmla="*/ 36 h 39"/>
                            <a:gd name="T26" fmla="*/ 81 w 93"/>
                            <a:gd name="T27" fmla="*/ 33 h 39"/>
                            <a:gd name="T28" fmla="*/ 88 w 93"/>
                            <a:gd name="T29" fmla="*/ 28 h 39"/>
                            <a:gd name="T30" fmla="*/ 91 w 93"/>
                            <a:gd name="T31" fmla="*/ 24 h 39"/>
                            <a:gd name="T32" fmla="*/ 93 w 93"/>
                            <a:gd name="T33" fmla="*/ 23 h 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3" h="39">
                              <a:moveTo>
                                <a:pt x="93" y="23"/>
                              </a:moveTo>
                              <a:lnTo>
                                <a:pt x="80" y="9"/>
                              </a:lnTo>
                              <a:lnTo>
                                <a:pt x="65" y="2"/>
                              </a:lnTo>
                              <a:lnTo>
                                <a:pt x="50" y="0"/>
                              </a:lnTo>
                              <a:lnTo>
                                <a:pt x="35" y="1"/>
                              </a:lnTo>
                              <a:lnTo>
                                <a:pt x="21" y="5"/>
                              </a:lnTo>
                              <a:lnTo>
                                <a:pt x="11" y="9"/>
                              </a:lnTo>
                              <a:lnTo>
                                <a:pt x="3" y="13"/>
                              </a:lnTo>
                              <a:lnTo>
                                <a:pt x="0" y="15"/>
                              </a:lnTo>
                              <a:lnTo>
                                <a:pt x="23" y="28"/>
                              </a:lnTo>
                              <a:lnTo>
                                <a:pt x="43" y="36"/>
                              </a:lnTo>
                              <a:lnTo>
                                <a:pt x="59" y="39"/>
                              </a:lnTo>
                              <a:lnTo>
                                <a:pt x="72" y="36"/>
                              </a:lnTo>
                              <a:lnTo>
                                <a:pt x="81" y="33"/>
                              </a:lnTo>
                              <a:lnTo>
                                <a:pt x="88" y="28"/>
                              </a:lnTo>
                              <a:lnTo>
                                <a:pt x="91" y="24"/>
                              </a:lnTo>
                              <a:lnTo>
                                <a:pt x="93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5" name="Freeform 1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33" y="3254"/>
                          <a:ext cx="46" cy="19"/>
                        </a:xfrm>
                        <a:custGeom>
                          <a:avLst/>
                          <a:gdLst>
                            <a:gd name="T0" fmla="*/ 0 w 92"/>
                            <a:gd name="T1" fmla="*/ 16 h 38"/>
                            <a:gd name="T2" fmla="*/ 13 w 92"/>
                            <a:gd name="T3" fmla="*/ 29 h 38"/>
                            <a:gd name="T4" fmla="*/ 28 w 92"/>
                            <a:gd name="T5" fmla="*/ 37 h 38"/>
                            <a:gd name="T6" fmla="*/ 43 w 92"/>
                            <a:gd name="T7" fmla="*/ 38 h 38"/>
                            <a:gd name="T8" fmla="*/ 58 w 92"/>
                            <a:gd name="T9" fmla="*/ 37 h 38"/>
                            <a:gd name="T10" fmla="*/ 72 w 92"/>
                            <a:gd name="T11" fmla="*/ 33 h 38"/>
                            <a:gd name="T12" fmla="*/ 82 w 92"/>
                            <a:gd name="T13" fmla="*/ 29 h 38"/>
                            <a:gd name="T14" fmla="*/ 90 w 92"/>
                            <a:gd name="T15" fmla="*/ 25 h 38"/>
                            <a:gd name="T16" fmla="*/ 92 w 92"/>
                            <a:gd name="T17" fmla="*/ 24 h 38"/>
                            <a:gd name="T18" fmla="*/ 69 w 92"/>
                            <a:gd name="T19" fmla="*/ 10 h 38"/>
                            <a:gd name="T20" fmla="*/ 50 w 92"/>
                            <a:gd name="T21" fmla="*/ 2 h 38"/>
                            <a:gd name="T22" fmla="*/ 34 w 92"/>
                            <a:gd name="T23" fmla="*/ 0 h 38"/>
                            <a:gd name="T24" fmla="*/ 21 w 92"/>
                            <a:gd name="T25" fmla="*/ 2 h 38"/>
                            <a:gd name="T26" fmla="*/ 12 w 92"/>
                            <a:gd name="T27" fmla="*/ 6 h 38"/>
                            <a:gd name="T28" fmla="*/ 5 w 92"/>
                            <a:gd name="T29" fmla="*/ 10 h 38"/>
                            <a:gd name="T30" fmla="*/ 1 w 92"/>
                            <a:gd name="T31" fmla="*/ 15 h 38"/>
                            <a:gd name="T32" fmla="*/ 0 w 92"/>
                            <a:gd name="T33" fmla="*/ 16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2" h="38">
                              <a:moveTo>
                                <a:pt x="0" y="16"/>
                              </a:moveTo>
                              <a:lnTo>
                                <a:pt x="13" y="29"/>
                              </a:lnTo>
                              <a:lnTo>
                                <a:pt x="28" y="37"/>
                              </a:lnTo>
                              <a:lnTo>
                                <a:pt x="43" y="38"/>
                              </a:lnTo>
                              <a:lnTo>
                                <a:pt x="58" y="37"/>
                              </a:lnTo>
                              <a:lnTo>
                                <a:pt x="72" y="33"/>
                              </a:lnTo>
                              <a:lnTo>
                                <a:pt x="82" y="29"/>
                              </a:lnTo>
                              <a:lnTo>
                                <a:pt x="90" y="25"/>
                              </a:lnTo>
                              <a:lnTo>
                                <a:pt x="92" y="24"/>
                              </a:lnTo>
                              <a:lnTo>
                                <a:pt x="69" y="10"/>
                              </a:lnTo>
                              <a:lnTo>
                                <a:pt x="50" y="2"/>
                              </a:lnTo>
                              <a:lnTo>
                                <a:pt x="34" y="0"/>
                              </a:lnTo>
                              <a:lnTo>
                                <a:pt x="21" y="2"/>
                              </a:lnTo>
                              <a:lnTo>
                                <a:pt x="12" y="6"/>
                              </a:lnTo>
                              <a:lnTo>
                                <a:pt x="5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6" name="Freeform 1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80" y="3226"/>
                          <a:ext cx="23" cy="21"/>
                        </a:xfrm>
                        <a:custGeom>
                          <a:avLst/>
                          <a:gdLst>
                            <a:gd name="T0" fmla="*/ 46 w 47"/>
                            <a:gd name="T1" fmla="*/ 42 h 42"/>
                            <a:gd name="T2" fmla="*/ 47 w 47"/>
                            <a:gd name="T3" fmla="*/ 30 h 42"/>
                            <a:gd name="T4" fmla="*/ 45 w 47"/>
                            <a:gd name="T5" fmla="*/ 18 h 42"/>
                            <a:gd name="T6" fmla="*/ 42 w 47"/>
                            <a:gd name="T7" fmla="*/ 8 h 42"/>
                            <a:gd name="T8" fmla="*/ 36 w 47"/>
                            <a:gd name="T9" fmla="*/ 0 h 42"/>
                            <a:gd name="T10" fmla="*/ 31 w 47"/>
                            <a:gd name="T11" fmla="*/ 1 h 42"/>
                            <a:gd name="T12" fmla="*/ 27 w 47"/>
                            <a:gd name="T13" fmla="*/ 3 h 42"/>
                            <a:gd name="T14" fmla="*/ 23 w 47"/>
                            <a:gd name="T15" fmla="*/ 4 h 42"/>
                            <a:gd name="T16" fmla="*/ 19 w 47"/>
                            <a:gd name="T17" fmla="*/ 7 h 42"/>
                            <a:gd name="T18" fmla="*/ 14 w 47"/>
                            <a:gd name="T19" fmla="*/ 8 h 42"/>
                            <a:gd name="T20" fmla="*/ 9 w 47"/>
                            <a:gd name="T21" fmla="*/ 10 h 42"/>
                            <a:gd name="T22" fmla="*/ 5 w 47"/>
                            <a:gd name="T23" fmla="*/ 11 h 42"/>
                            <a:gd name="T24" fmla="*/ 0 w 47"/>
                            <a:gd name="T25" fmla="*/ 12 h 42"/>
                            <a:gd name="T26" fmla="*/ 7 w 47"/>
                            <a:gd name="T27" fmla="*/ 24 h 42"/>
                            <a:gd name="T28" fmla="*/ 15 w 47"/>
                            <a:gd name="T29" fmla="*/ 32 h 42"/>
                            <a:gd name="T30" fmla="*/ 23 w 47"/>
                            <a:gd name="T31" fmla="*/ 38 h 42"/>
                            <a:gd name="T32" fmla="*/ 30 w 47"/>
                            <a:gd name="T33" fmla="*/ 41 h 42"/>
                            <a:gd name="T34" fmla="*/ 37 w 47"/>
                            <a:gd name="T35" fmla="*/ 42 h 42"/>
                            <a:gd name="T36" fmla="*/ 42 w 47"/>
                            <a:gd name="T37" fmla="*/ 42 h 42"/>
                            <a:gd name="T38" fmla="*/ 45 w 47"/>
                            <a:gd name="T39" fmla="*/ 42 h 42"/>
                            <a:gd name="T40" fmla="*/ 46 w 47"/>
                            <a:gd name="T41" fmla="*/ 42 h 4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</a:cxnLst>
                          <a:rect l="0" t="0" r="r" b="b"/>
                          <a:pathLst>
                            <a:path w="47" h="42">
                              <a:moveTo>
                                <a:pt x="46" y="42"/>
                              </a:moveTo>
                              <a:lnTo>
                                <a:pt x="47" y="30"/>
                              </a:lnTo>
                              <a:lnTo>
                                <a:pt x="45" y="18"/>
                              </a:lnTo>
                              <a:lnTo>
                                <a:pt x="42" y="8"/>
                              </a:lnTo>
                              <a:lnTo>
                                <a:pt x="36" y="0"/>
                              </a:lnTo>
                              <a:lnTo>
                                <a:pt x="31" y="1"/>
                              </a:lnTo>
                              <a:lnTo>
                                <a:pt x="27" y="3"/>
                              </a:lnTo>
                              <a:lnTo>
                                <a:pt x="23" y="4"/>
                              </a:lnTo>
                              <a:lnTo>
                                <a:pt x="19" y="7"/>
                              </a:lnTo>
                              <a:lnTo>
                                <a:pt x="14" y="8"/>
                              </a:lnTo>
                              <a:lnTo>
                                <a:pt x="9" y="10"/>
                              </a:lnTo>
                              <a:lnTo>
                                <a:pt x="5" y="11"/>
                              </a:lnTo>
                              <a:lnTo>
                                <a:pt x="0" y="12"/>
                              </a:lnTo>
                              <a:lnTo>
                                <a:pt x="7" y="24"/>
                              </a:lnTo>
                              <a:lnTo>
                                <a:pt x="15" y="32"/>
                              </a:lnTo>
                              <a:lnTo>
                                <a:pt x="23" y="38"/>
                              </a:lnTo>
                              <a:lnTo>
                                <a:pt x="30" y="41"/>
                              </a:lnTo>
                              <a:lnTo>
                                <a:pt x="37" y="42"/>
                              </a:lnTo>
                              <a:lnTo>
                                <a:pt x="42" y="42"/>
                              </a:lnTo>
                              <a:lnTo>
                                <a:pt x="45" y="42"/>
                              </a:lnTo>
                              <a:lnTo>
                                <a:pt x="46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7" name="Freeform 1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7" y="3275"/>
                          <a:ext cx="30" cy="35"/>
                        </a:xfrm>
                        <a:custGeom>
                          <a:avLst/>
                          <a:gdLst>
                            <a:gd name="T0" fmla="*/ 58 w 58"/>
                            <a:gd name="T1" fmla="*/ 70 h 70"/>
                            <a:gd name="T2" fmla="*/ 53 w 58"/>
                            <a:gd name="T3" fmla="*/ 43 h 70"/>
                            <a:gd name="T4" fmla="*/ 43 w 58"/>
                            <a:gd name="T5" fmla="*/ 25 h 70"/>
                            <a:gd name="T6" fmla="*/ 34 w 58"/>
                            <a:gd name="T7" fmla="*/ 12 h 70"/>
                            <a:gd name="T8" fmla="*/ 24 w 58"/>
                            <a:gd name="T9" fmla="*/ 4 h 70"/>
                            <a:gd name="T10" fmla="*/ 15 w 58"/>
                            <a:gd name="T11" fmla="*/ 1 h 70"/>
                            <a:gd name="T12" fmla="*/ 7 w 58"/>
                            <a:gd name="T13" fmla="*/ 0 h 70"/>
                            <a:gd name="T14" fmla="*/ 2 w 58"/>
                            <a:gd name="T15" fmla="*/ 0 h 70"/>
                            <a:gd name="T16" fmla="*/ 0 w 58"/>
                            <a:gd name="T17" fmla="*/ 0 h 70"/>
                            <a:gd name="T18" fmla="*/ 0 w 58"/>
                            <a:gd name="T19" fmla="*/ 18 h 70"/>
                            <a:gd name="T20" fmla="*/ 4 w 58"/>
                            <a:gd name="T21" fmla="*/ 33 h 70"/>
                            <a:gd name="T22" fmla="*/ 14 w 58"/>
                            <a:gd name="T23" fmla="*/ 46 h 70"/>
                            <a:gd name="T24" fmla="*/ 25 w 58"/>
                            <a:gd name="T25" fmla="*/ 55 h 70"/>
                            <a:gd name="T26" fmla="*/ 37 w 58"/>
                            <a:gd name="T27" fmla="*/ 62 h 70"/>
                            <a:gd name="T28" fmla="*/ 48 w 58"/>
                            <a:gd name="T29" fmla="*/ 66 h 70"/>
                            <a:gd name="T30" fmla="*/ 55 w 58"/>
                            <a:gd name="T31" fmla="*/ 69 h 70"/>
                            <a:gd name="T32" fmla="*/ 58 w 58"/>
                            <a:gd name="T33" fmla="*/ 7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58" h="70">
                              <a:moveTo>
                                <a:pt x="58" y="70"/>
                              </a:moveTo>
                              <a:lnTo>
                                <a:pt x="53" y="43"/>
                              </a:lnTo>
                              <a:lnTo>
                                <a:pt x="43" y="25"/>
                              </a:lnTo>
                              <a:lnTo>
                                <a:pt x="34" y="12"/>
                              </a:lnTo>
                              <a:lnTo>
                                <a:pt x="24" y="4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lnTo>
                                <a:pt x="0" y="18"/>
                              </a:lnTo>
                              <a:lnTo>
                                <a:pt x="4" y="33"/>
                              </a:lnTo>
                              <a:lnTo>
                                <a:pt x="14" y="46"/>
                              </a:lnTo>
                              <a:lnTo>
                                <a:pt x="25" y="55"/>
                              </a:lnTo>
                              <a:lnTo>
                                <a:pt x="37" y="62"/>
                              </a:lnTo>
                              <a:lnTo>
                                <a:pt x="48" y="66"/>
                              </a:lnTo>
                              <a:lnTo>
                                <a:pt x="55" y="69"/>
                              </a:lnTo>
                              <a:lnTo>
                                <a:pt x="58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8" name="Freeform 1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65" y="3273"/>
                          <a:ext cx="36" cy="29"/>
                        </a:xfrm>
                        <a:custGeom>
                          <a:avLst/>
                          <a:gdLst>
                            <a:gd name="T0" fmla="*/ 0 w 72"/>
                            <a:gd name="T1" fmla="*/ 59 h 59"/>
                            <a:gd name="T2" fmla="*/ 27 w 72"/>
                            <a:gd name="T3" fmla="*/ 53 h 59"/>
                            <a:gd name="T4" fmla="*/ 46 w 72"/>
                            <a:gd name="T5" fmla="*/ 44 h 59"/>
                            <a:gd name="T6" fmla="*/ 59 w 72"/>
                            <a:gd name="T7" fmla="*/ 35 h 59"/>
                            <a:gd name="T8" fmla="*/ 67 w 72"/>
                            <a:gd name="T9" fmla="*/ 24 h 59"/>
                            <a:gd name="T10" fmla="*/ 71 w 72"/>
                            <a:gd name="T11" fmla="*/ 15 h 59"/>
                            <a:gd name="T12" fmla="*/ 72 w 72"/>
                            <a:gd name="T13" fmla="*/ 7 h 59"/>
                            <a:gd name="T14" fmla="*/ 72 w 72"/>
                            <a:gd name="T15" fmla="*/ 2 h 59"/>
                            <a:gd name="T16" fmla="*/ 72 w 72"/>
                            <a:gd name="T17" fmla="*/ 0 h 59"/>
                            <a:gd name="T18" fmla="*/ 53 w 72"/>
                            <a:gd name="T19" fmla="*/ 0 h 59"/>
                            <a:gd name="T20" fmla="*/ 37 w 72"/>
                            <a:gd name="T21" fmla="*/ 5 h 59"/>
                            <a:gd name="T22" fmla="*/ 25 w 72"/>
                            <a:gd name="T23" fmla="*/ 14 h 59"/>
                            <a:gd name="T24" fmla="*/ 15 w 72"/>
                            <a:gd name="T25" fmla="*/ 25 h 59"/>
                            <a:gd name="T26" fmla="*/ 8 w 72"/>
                            <a:gd name="T27" fmla="*/ 37 h 59"/>
                            <a:gd name="T28" fmla="*/ 4 w 72"/>
                            <a:gd name="T29" fmla="*/ 48 h 59"/>
                            <a:gd name="T30" fmla="*/ 2 w 72"/>
                            <a:gd name="T31" fmla="*/ 55 h 59"/>
                            <a:gd name="T32" fmla="*/ 0 w 72"/>
                            <a:gd name="T33" fmla="*/ 59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2" h="59">
                              <a:moveTo>
                                <a:pt x="0" y="59"/>
                              </a:moveTo>
                              <a:lnTo>
                                <a:pt x="27" y="53"/>
                              </a:lnTo>
                              <a:lnTo>
                                <a:pt x="46" y="44"/>
                              </a:lnTo>
                              <a:lnTo>
                                <a:pt x="59" y="35"/>
                              </a:lnTo>
                              <a:lnTo>
                                <a:pt x="67" y="24"/>
                              </a:lnTo>
                              <a:lnTo>
                                <a:pt x="71" y="15"/>
                              </a:lnTo>
                              <a:lnTo>
                                <a:pt x="72" y="7"/>
                              </a:lnTo>
                              <a:lnTo>
                                <a:pt x="72" y="2"/>
                              </a:lnTo>
                              <a:lnTo>
                                <a:pt x="72" y="0"/>
                              </a:lnTo>
                              <a:lnTo>
                                <a:pt x="53" y="0"/>
                              </a:lnTo>
                              <a:lnTo>
                                <a:pt x="37" y="5"/>
                              </a:lnTo>
                              <a:lnTo>
                                <a:pt x="25" y="14"/>
                              </a:lnTo>
                              <a:lnTo>
                                <a:pt x="15" y="25"/>
                              </a:lnTo>
                              <a:lnTo>
                                <a:pt x="8" y="37"/>
                              </a:lnTo>
                              <a:lnTo>
                                <a:pt x="4" y="48"/>
                              </a:lnTo>
                              <a:lnTo>
                                <a:pt x="2" y="55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9" name="Freeform 1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9" y="3219"/>
                          <a:ext cx="35" cy="30"/>
                        </a:xfrm>
                        <a:custGeom>
                          <a:avLst/>
                          <a:gdLst>
                            <a:gd name="T0" fmla="*/ 70 w 70"/>
                            <a:gd name="T1" fmla="*/ 0 h 59"/>
                            <a:gd name="T2" fmla="*/ 44 w 70"/>
                            <a:gd name="T3" fmla="*/ 6 h 59"/>
                            <a:gd name="T4" fmla="*/ 25 w 70"/>
                            <a:gd name="T5" fmla="*/ 15 h 59"/>
                            <a:gd name="T6" fmla="*/ 12 w 70"/>
                            <a:gd name="T7" fmla="*/ 24 h 59"/>
                            <a:gd name="T8" fmla="*/ 5 w 70"/>
                            <a:gd name="T9" fmla="*/ 35 h 59"/>
                            <a:gd name="T10" fmla="*/ 1 w 70"/>
                            <a:gd name="T11" fmla="*/ 44 h 59"/>
                            <a:gd name="T12" fmla="*/ 0 w 70"/>
                            <a:gd name="T13" fmla="*/ 52 h 59"/>
                            <a:gd name="T14" fmla="*/ 0 w 70"/>
                            <a:gd name="T15" fmla="*/ 56 h 59"/>
                            <a:gd name="T16" fmla="*/ 0 w 70"/>
                            <a:gd name="T17" fmla="*/ 59 h 59"/>
                            <a:gd name="T18" fmla="*/ 18 w 70"/>
                            <a:gd name="T19" fmla="*/ 59 h 59"/>
                            <a:gd name="T20" fmla="*/ 33 w 70"/>
                            <a:gd name="T21" fmla="*/ 54 h 59"/>
                            <a:gd name="T22" fmla="*/ 46 w 70"/>
                            <a:gd name="T23" fmla="*/ 45 h 59"/>
                            <a:gd name="T24" fmla="*/ 55 w 70"/>
                            <a:gd name="T25" fmla="*/ 33 h 59"/>
                            <a:gd name="T26" fmla="*/ 62 w 70"/>
                            <a:gd name="T27" fmla="*/ 22 h 59"/>
                            <a:gd name="T28" fmla="*/ 67 w 70"/>
                            <a:gd name="T29" fmla="*/ 10 h 59"/>
                            <a:gd name="T30" fmla="*/ 69 w 70"/>
                            <a:gd name="T31" fmla="*/ 3 h 59"/>
                            <a:gd name="T32" fmla="*/ 70 w 70"/>
                            <a:gd name="T33" fmla="*/ 0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0" h="59">
                              <a:moveTo>
                                <a:pt x="70" y="0"/>
                              </a:moveTo>
                              <a:lnTo>
                                <a:pt x="44" y="6"/>
                              </a:lnTo>
                              <a:lnTo>
                                <a:pt x="25" y="15"/>
                              </a:lnTo>
                              <a:lnTo>
                                <a:pt x="12" y="24"/>
                              </a:lnTo>
                              <a:lnTo>
                                <a:pt x="5" y="35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0" y="59"/>
                              </a:lnTo>
                              <a:lnTo>
                                <a:pt x="18" y="59"/>
                              </a:lnTo>
                              <a:lnTo>
                                <a:pt x="33" y="54"/>
                              </a:lnTo>
                              <a:lnTo>
                                <a:pt x="46" y="45"/>
                              </a:lnTo>
                              <a:lnTo>
                                <a:pt x="55" y="33"/>
                              </a:lnTo>
                              <a:lnTo>
                                <a:pt x="62" y="22"/>
                              </a:lnTo>
                              <a:lnTo>
                                <a:pt x="67" y="10"/>
                              </a:lnTo>
                              <a:lnTo>
                                <a:pt x="69" y="3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0" name="Freeform 1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9" y="3245"/>
                          <a:ext cx="31" cy="30"/>
                        </a:xfrm>
                        <a:custGeom>
                          <a:avLst/>
                          <a:gdLst>
                            <a:gd name="T0" fmla="*/ 32 w 63"/>
                            <a:gd name="T1" fmla="*/ 59 h 59"/>
                            <a:gd name="T2" fmla="*/ 45 w 63"/>
                            <a:gd name="T3" fmla="*/ 56 h 59"/>
                            <a:gd name="T4" fmla="*/ 54 w 63"/>
                            <a:gd name="T5" fmla="*/ 50 h 59"/>
                            <a:gd name="T6" fmla="*/ 61 w 63"/>
                            <a:gd name="T7" fmla="*/ 40 h 59"/>
                            <a:gd name="T8" fmla="*/ 63 w 63"/>
                            <a:gd name="T9" fmla="*/ 29 h 59"/>
                            <a:gd name="T10" fmla="*/ 61 w 63"/>
                            <a:gd name="T11" fmla="*/ 17 h 59"/>
                            <a:gd name="T12" fmla="*/ 54 w 63"/>
                            <a:gd name="T13" fmla="*/ 8 h 59"/>
                            <a:gd name="T14" fmla="*/ 45 w 63"/>
                            <a:gd name="T15" fmla="*/ 2 h 59"/>
                            <a:gd name="T16" fmla="*/ 32 w 63"/>
                            <a:gd name="T17" fmla="*/ 0 h 59"/>
                            <a:gd name="T18" fmla="*/ 20 w 63"/>
                            <a:gd name="T19" fmla="*/ 2 h 59"/>
                            <a:gd name="T20" fmla="*/ 9 w 63"/>
                            <a:gd name="T21" fmla="*/ 8 h 59"/>
                            <a:gd name="T22" fmla="*/ 2 w 63"/>
                            <a:gd name="T23" fmla="*/ 17 h 59"/>
                            <a:gd name="T24" fmla="*/ 0 w 63"/>
                            <a:gd name="T25" fmla="*/ 29 h 59"/>
                            <a:gd name="T26" fmla="*/ 2 w 63"/>
                            <a:gd name="T27" fmla="*/ 40 h 59"/>
                            <a:gd name="T28" fmla="*/ 9 w 63"/>
                            <a:gd name="T29" fmla="*/ 50 h 59"/>
                            <a:gd name="T30" fmla="*/ 20 w 63"/>
                            <a:gd name="T31" fmla="*/ 56 h 59"/>
                            <a:gd name="T32" fmla="*/ 32 w 63"/>
                            <a:gd name="T33" fmla="*/ 59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3" h="59">
                              <a:moveTo>
                                <a:pt x="32" y="59"/>
                              </a:moveTo>
                              <a:lnTo>
                                <a:pt x="45" y="56"/>
                              </a:lnTo>
                              <a:lnTo>
                                <a:pt x="54" y="50"/>
                              </a:lnTo>
                              <a:lnTo>
                                <a:pt x="61" y="40"/>
                              </a:lnTo>
                              <a:lnTo>
                                <a:pt x="63" y="29"/>
                              </a:lnTo>
                              <a:lnTo>
                                <a:pt x="61" y="17"/>
                              </a:lnTo>
                              <a:lnTo>
                                <a:pt x="54" y="8"/>
                              </a:lnTo>
                              <a:lnTo>
                                <a:pt x="45" y="2"/>
                              </a:lnTo>
                              <a:lnTo>
                                <a:pt x="32" y="0"/>
                              </a:lnTo>
                              <a:lnTo>
                                <a:pt x="20" y="2"/>
                              </a:lnTo>
                              <a:lnTo>
                                <a:pt x="9" y="8"/>
                              </a:lnTo>
                              <a:lnTo>
                                <a:pt x="2" y="17"/>
                              </a:lnTo>
                              <a:lnTo>
                                <a:pt x="0" y="29"/>
                              </a:lnTo>
                              <a:lnTo>
                                <a:pt x="2" y="40"/>
                              </a:lnTo>
                              <a:lnTo>
                                <a:pt x="9" y="50"/>
                              </a:lnTo>
                              <a:lnTo>
                                <a:pt x="20" y="56"/>
                              </a:lnTo>
                              <a:lnTo>
                                <a:pt x="32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1" name="Freeform 1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62" y="3270"/>
                          <a:ext cx="20" cy="45"/>
                        </a:xfrm>
                        <a:custGeom>
                          <a:avLst/>
                          <a:gdLst>
                            <a:gd name="T0" fmla="*/ 16 w 39"/>
                            <a:gd name="T1" fmla="*/ 91 h 91"/>
                            <a:gd name="T2" fmla="*/ 30 w 39"/>
                            <a:gd name="T3" fmla="*/ 79 h 91"/>
                            <a:gd name="T4" fmla="*/ 37 w 39"/>
                            <a:gd name="T5" fmla="*/ 64 h 91"/>
                            <a:gd name="T6" fmla="*/ 39 w 39"/>
                            <a:gd name="T7" fmla="*/ 49 h 91"/>
                            <a:gd name="T8" fmla="*/ 38 w 39"/>
                            <a:gd name="T9" fmla="*/ 34 h 91"/>
                            <a:gd name="T10" fmla="*/ 34 w 39"/>
                            <a:gd name="T11" fmla="*/ 21 h 91"/>
                            <a:gd name="T12" fmla="*/ 30 w 39"/>
                            <a:gd name="T13" fmla="*/ 11 h 91"/>
                            <a:gd name="T14" fmla="*/ 26 w 39"/>
                            <a:gd name="T15" fmla="*/ 2 h 91"/>
                            <a:gd name="T16" fmla="*/ 24 w 39"/>
                            <a:gd name="T17" fmla="*/ 0 h 91"/>
                            <a:gd name="T18" fmla="*/ 11 w 39"/>
                            <a:gd name="T19" fmla="*/ 23 h 91"/>
                            <a:gd name="T20" fmla="*/ 3 w 39"/>
                            <a:gd name="T21" fmla="*/ 42 h 91"/>
                            <a:gd name="T22" fmla="*/ 0 w 39"/>
                            <a:gd name="T23" fmla="*/ 58 h 91"/>
                            <a:gd name="T24" fmla="*/ 3 w 39"/>
                            <a:gd name="T25" fmla="*/ 70 h 91"/>
                            <a:gd name="T26" fmla="*/ 6 w 39"/>
                            <a:gd name="T27" fmla="*/ 80 h 91"/>
                            <a:gd name="T28" fmla="*/ 11 w 39"/>
                            <a:gd name="T29" fmla="*/ 87 h 91"/>
                            <a:gd name="T30" fmla="*/ 15 w 39"/>
                            <a:gd name="T31" fmla="*/ 90 h 91"/>
                            <a:gd name="T32" fmla="*/ 16 w 39"/>
                            <a:gd name="T33" fmla="*/ 91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9" h="91">
                              <a:moveTo>
                                <a:pt x="16" y="91"/>
                              </a:moveTo>
                              <a:lnTo>
                                <a:pt x="30" y="79"/>
                              </a:lnTo>
                              <a:lnTo>
                                <a:pt x="37" y="64"/>
                              </a:lnTo>
                              <a:lnTo>
                                <a:pt x="39" y="49"/>
                              </a:lnTo>
                              <a:lnTo>
                                <a:pt x="38" y="34"/>
                              </a:lnTo>
                              <a:lnTo>
                                <a:pt x="34" y="21"/>
                              </a:lnTo>
                              <a:lnTo>
                                <a:pt x="30" y="11"/>
                              </a:lnTo>
                              <a:lnTo>
                                <a:pt x="26" y="2"/>
                              </a:lnTo>
                              <a:lnTo>
                                <a:pt x="24" y="0"/>
                              </a:lnTo>
                              <a:lnTo>
                                <a:pt x="11" y="23"/>
                              </a:lnTo>
                              <a:lnTo>
                                <a:pt x="3" y="42"/>
                              </a:lnTo>
                              <a:lnTo>
                                <a:pt x="0" y="58"/>
                              </a:lnTo>
                              <a:lnTo>
                                <a:pt x="3" y="70"/>
                              </a:lnTo>
                              <a:lnTo>
                                <a:pt x="6" y="80"/>
                              </a:lnTo>
                              <a:lnTo>
                                <a:pt x="11" y="87"/>
                              </a:lnTo>
                              <a:lnTo>
                                <a:pt x="15" y="90"/>
                              </a:lnTo>
                              <a:lnTo>
                                <a:pt x="16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2" name="Freeform 1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7" y="3352"/>
                          <a:ext cx="19" cy="36"/>
                        </a:xfrm>
                        <a:custGeom>
                          <a:avLst/>
                          <a:gdLst>
                            <a:gd name="T0" fmla="*/ 22 w 38"/>
                            <a:gd name="T1" fmla="*/ 0 h 71"/>
                            <a:gd name="T2" fmla="*/ 13 w 38"/>
                            <a:gd name="T3" fmla="*/ 8 h 71"/>
                            <a:gd name="T4" fmla="*/ 6 w 38"/>
                            <a:gd name="T5" fmla="*/ 17 h 71"/>
                            <a:gd name="T6" fmla="*/ 2 w 38"/>
                            <a:gd name="T7" fmla="*/ 26 h 71"/>
                            <a:gd name="T8" fmla="*/ 0 w 38"/>
                            <a:gd name="T9" fmla="*/ 36 h 71"/>
                            <a:gd name="T10" fmla="*/ 26 w 38"/>
                            <a:gd name="T11" fmla="*/ 71 h 71"/>
                            <a:gd name="T12" fmla="*/ 38 w 38"/>
                            <a:gd name="T13" fmla="*/ 38 h 71"/>
                            <a:gd name="T14" fmla="*/ 34 w 38"/>
                            <a:gd name="T15" fmla="*/ 16 h 71"/>
                            <a:gd name="T16" fmla="*/ 26 w 38"/>
                            <a:gd name="T17" fmla="*/ 3 h 71"/>
                            <a:gd name="T18" fmla="*/ 22 w 38"/>
                            <a:gd name="T19" fmla="*/ 0 h 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38" h="71">
                              <a:moveTo>
                                <a:pt x="22" y="0"/>
                              </a:moveTo>
                              <a:lnTo>
                                <a:pt x="13" y="8"/>
                              </a:lnTo>
                              <a:lnTo>
                                <a:pt x="6" y="17"/>
                              </a:lnTo>
                              <a:lnTo>
                                <a:pt x="2" y="26"/>
                              </a:lnTo>
                              <a:lnTo>
                                <a:pt x="0" y="36"/>
                              </a:lnTo>
                              <a:lnTo>
                                <a:pt x="26" y="71"/>
                              </a:lnTo>
                              <a:lnTo>
                                <a:pt x="38" y="38"/>
                              </a:lnTo>
                              <a:lnTo>
                                <a:pt x="34" y="16"/>
                              </a:lnTo>
                              <a:lnTo>
                                <a:pt x="26" y="3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3" name="Freeform 1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1" y="3321"/>
                          <a:ext cx="30" cy="19"/>
                        </a:xfrm>
                        <a:custGeom>
                          <a:avLst/>
                          <a:gdLst>
                            <a:gd name="T0" fmla="*/ 60 w 60"/>
                            <a:gd name="T1" fmla="*/ 22 h 38"/>
                            <a:gd name="T2" fmla="*/ 53 w 60"/>
                            <a:gd name="T3" fmla="*/ 14 h 38"/>
                            <a:gd name="T4" fmla="*/ 46 w 60"/>
                            <a:gd name="T5" fmla="*/ 8 h 38"/>
                            <a:gd name="T6" fmla="*/ 39 w 60"/>
                            <a:gd name="T7" fmla="*/ 4 h 38"/>
                            <a:gd name="T8" fmla="*/ 31 w 60"/>
                            <a:gd name="T9" fmla="*/ 1 h 38"/>
                            <a:gd name="T10" fmla="*/ 23 w 60"/>
                            <a:gd name="T11" fmla="*/ 0 h 38"/>
                            <a:gd name="T12" fmla="*/ 15 w 60"/>
                            <a:gd name="T13" fmla="*/ 0 h 38"/>
                            <a:gd name="T14" fmla="*/ 8 w 60"/>
                            <a:gd name="T15" fmla="*/ 0 h 38"/>
                            <a:gd name="T16" fmla="*/ 0 w 60"/>
                            <a:gd name="T17" fmla="*/ 1 h 38"/>
                            <a:gd name="T18" fmla="*/ 28 w 60"/>
                            <a:gd name="T19" fmla="*/ 38 h 38"/>
                            <a:gd name="T20" fmla="*/ 42 w 60"/>
                            <a:gd name="T21" fmla="*/ 34 h 38"/>
                            <a:gd name="T22" fmla="*/ 52 w 60"/>
                            <a:gd name="T23" fmla="*/ 30 h 38"/>
                            <a:gd name="T24" fmla="*/ 58 w 60"/>
                            <a:gd name="T25" fmla="*/ 24 h 38"/>
                            <a:gd name="T26" fmla="*/ 60 w 60"/>
                            <a:gd name="T27" fmla="*/ 22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60" h="38">
                              <a:moveTo>
                                <a:pt x="60" y="22"/>
                              </a:moveTo>
                              <a:lnTo>
                                <a:pt x="53" y="14"/>
                              </a:lnTo>
                              <a:lnTo>
                                <a:pt x="46" y="8"/>
                              </a:lnTo>
                              <a:lnTo>
                                <a:pt x="39" y="4"/>
                              </a:lnTo>
                              <a:lnTo>
                                <a:pt x="31" y="1"/>
                              </a:lnTo>
                              <a:lnTo>
                                <a:pt x="23" y="0"/>
                              </a:lnTo>
                              <a:lnTo>
                                <a:pt x="15" y="0"/>
                              </a:lnTo>
                              <a:lnTo>
                                <a:pt x="8" y="0"/>
                              </a:lnTo>
                              <a:lnTo>
                                <a:pt x="0" y="1"/>
                              </a:lnTo>
                              <a:lnTo>
                                <a:pt x="28" y="38"/>
                              </a:lnTo>
                              <a:lnTo>
                                <a:pt x="42" y="34"/>
                              </a:lnTo>
                              <a:lnTo>
                                <a:pt x="52" y="30"/>
                              </a:lnTo>
                              <a:lnTo>
                                <a:pt x="58" y="24"/>
                              </a:lnTo>
                              <a:lnTo>
                                <a:pt x="60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4" name="Freeform 1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7" y="3326"/>
                          <a:ext cx="46" cy="20"/>
                        </a:xfrm>
                        <a:custGeom>
                          <a:avLst/>
                          <a:gdLst>
                            <a:gd name="T0" fmla="*/ 0 w 91"/>
                            <a:gd name="T1" fmla="*/ 16 h 39"/>
                            <a:gd name="T2" fmla="*/ 13 w 91"/>
                            <a:gd name="T3" fmla="*/ 30 h 39"/>
                            <a:gd name="T4" fmla="*/ 28 w 91"/>
                            <a:gd name="T5" fmla="*/ 37 h 39"/>
                            <a:gd name="T6" fmla="*/ 43 w 91"/>
                            <a:gd name="T7" fmla="*/ 39 h 39"/>
                            <a:gd name="T8" fmla="*/ 57 w 91"/>
                            <a:gd name="T9" fmla="*/ 37 h 39"/>
                            <a:gd name="T10" fmla="*/ 70 w 91"/>
                            <a:gd name="T11" fmla="*/ 34 h 39"/>
                            <a:gd name="T12" fmla="*/ 81 w 91"/>
                            <a:gd name="T13" fmla="*/ 30 h 39"/>
                            <a:gd name="T14" fmla="*/ 89 w 91"/>
                            <a:gd name="T15" fmla="*/ 25 h 39"/>
                            <a:gd name="T16" fmla="*/ 91 w 91"/>
                            <a:gd name="T17" fmla="*/ 24 h 39"/>
                            <a:gd name="T18" fmla="*/ 68 w 91"/>
                            <a:gd name="T19" fmla="*/ 10 h 39"/>
                            <a:gd name="T20" fmla="*/ 49 w 91"/>
                            <a:gd name="T21" fmla="*/ 2 h 39"/>
                            <a:gd name="T22" fmla="*/ 33 w 91"/>
                            <a:gd name="T23" fmla="*/ 0 h 39"/>
                            <a:gd name="T24" fmla="*/ 21 w 91"/>
                            <a:gd name="T25" fmla="*/ 2 h 39"/>
                            <a:gd name="T26" fmla="*/ 11 w 91"/>
                            <a:gd name="T27" fmla="*/ 6 h 39"/>
                            <a:gd name="T28" fmla="*/ 5 w 91"/>
                            <a:gd name="T29" fmla="*/ 10 h 39"/>
                            <a:gd name="T30" fmla="*/ 1 w 91"/>
                            <a:gd name="T31" fmla="*/ 15 h 39"/>
                            <a:gd name="T32" fmla="*/ 0 w 91"/>
                            <a:gd name="T33" fmla="*/ 16 h 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91" h="39">
                              <a:moveTo>
                                <a:pt x="0" y="16"/>
                              </a:moveTo>
                              <a:lnTo>
                                <a:pt x="13" y="30"/>
                              </a:lnTo>
                              <a:lnTo>
                                <a:pt x="28" y="37"/>
                              </a:lnTo>
                              <a:lnTo>
                                <a:pt x="43" y="39"/>
                              </a:lnTo>
                              <a:lnTo>
                                <a:pt x="57" y="37"/>
                              </a:lnTo>
                              <a:lnTo>
                                <a:pt x="70" y="34"/>
                              </a:lnTo>
                              <a:lnTo>
                                <a:pt x="81" y="30"/>
                              </a:lnTo>
                              <a:lnTo>
                                <a:pt x="89" y="25"/>
                              </a:lnTo>
                              <a:lnTo>
                                <a:pt x="91" y="24"/>
                              </a:lnTo>
                              <a:lnTo>
                                <a:pt x="68" y="10"/>
                              </a:lnTo>
                              <a:lnTo>
                                <a:pt x="49" y="2"/>
                              </a:lnTo>
                              <a:lnTo>
                                <a:pt x="33" y="0"/>
                              </a:lnTo>
                              <a:lnTo>
                                <a:pt x="21" y="2"/>
                              </a:lnTo>
                              <a:lnTo>
                                <a:pt x="11" y="6"/>
                              </a:lnTo>
                              <a:lnTo>
                                <a:pt x="5" y="10"/>
                              </a:lnTo>
                              <a:lnTo>
                                <a:pt x="1" y="15"/>
                              </a:lnTo>
                              <a:lnTo>
                                <a:pt x="0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5" name="Freeform 1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8" y="3284"/>
                          <a:ext cx="29" cy="35"/>
                        </a:xfrm>
                        <a:custGeom>
                          <a:avLst/>
                          <a:gdLst>
                            <a:gd name="T0" fmla="*/ 59 w 59"/>
                            <a:gd name="T1" fmla="*/ 70 h 70"/>
                            <a:gd name="T2" fmla="*/ 59 w 59"/>
                            <a:gd name="T3" fmla="*/ 52 h 70"/>
                            <a:gd name="T4" fmla="*/ 54 w 59"/>
                            <a:gd name="T5" fmla="*/ 37 h 70"/>
                            <a:gd name="T6" fmla="*/ 45 w 59"/>
                            <a:gd name="T7" fmla="*/ 24 h 70"/>
                            <a:gd name="T8" fmla="*/ 34 w 59"/>
                            <a:gd name="T9" fmla="*/ 15 h 70"/>
                            <a:gd name="T10" fmla="*/ 22 w 59"/>
                            <a:gd name="T11" fmla="*/ 8 h 70"/>
                            <a:gd name="T12" fmla="*/ 11 w 59"/>
                            <a:gd name="T13" fmla="*/ 3 h 70"/>
                            <a:gd name="T14" fmla="*/ 4 w 59"/>
                            <a:gd name="T15" fmla="*/ 1 h 70"/>
                            <a:gd name="T16" fmla="*/ 0 w 59"/>
                            <a:gd name="T17" fmla="*/ 0 h 70"/>
                            <a:gd name="T18" fmla="*/ 6 w 59"/>
                            <a:gd name="T19" fmla="*/ 26 h 70"/>
                            <a:gd name="T20" fmla="*/ 15 w 59"/>
                            <a:gd name="T21" fmla="*/ 45 h 70"/>
                            <a:gd name="T22" fmla="*/ 24 w 59"/>
                            <a:gd name="T23" fmla="*/ 59 h 70"/>
                            <a:gd name="T24" fmla="*/ 35 w 59"/>
                            <a:gd name="T25" fmla="*/ 66 h 70"/>
                            <a:gd name="T26" fmla="*/ 44 w 59"/>
                            <a:gd name="T27" fmla="*/ 69 h 70"/>
                            <a:gd name="T28" fmla="*/ 52 w 59"/>
                            <a:gd name="T29" fmla="*/ 70 h 70"/>
                            <a:gd name="T30" fmla="*/ 57 w 59"/>
                            <a:gd name="T31" fmla="*/ 70 h 70"/>
                            <a:gd name="T32" fmla="*/ 59 w 59"/>
                            <a:gd name="T33" fmla="*/ 7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59" h="70">
                              <a:moveTo>
                                <a:pt x="59" y="70"/>
                              </a:moveTo>
                              <a:lnTo>
                                <a:pt x="59" y="52"/>
                              </a:lnTo>
                              <a:lnTo>
                                <a:pt x="54" y="37"/>
                              </a:lnTo>
                              <a:lnTo>
                                <a:pt x="45" y="24"/>
                              </a:lnTo>
                              <a:lnTo>
                                <a:pt x="34" y="15"/>
                              </a:lnTo>
                              <a:lnTo>
                                <a:pt x="22" y="8"/>
                              </a:lnTo>
                              <a:lnTo>
                                <a:pt x="11" y="3"/>
                              </a:lnTo>
                              <a:lnTo>
                                <a:pt x="4" y="1"/>
                              </a:lnTo>
                              <a:lnTo>
                                <a:pt x="0" y="0"/>
                              </a:lnTo>
                              <a:lnTo>
                                <a:pt x="6" y="26"/>
                              </a:lnTo>
                              <a:lnTo>
                                <a:pt x="15" y="45"/>
                              </a:lnTo>
                              <a:lnTo>
                                <a:pt x="24" y="59"/>
                              </a:lnTo>
                              <a:lnTo>
                                <a:pt x="35" y="66"/>
                              </a:lnTo>
                              <a:lnTo>
                                <a:pt x="44" y="69"/>
                              </a:lnTo>
                              <a:lnTo>
                                <a:pt x="52" y="70"/>
                              </a:lnTo>
                              <a:lnTo>
                                <a:pt x="57" y="70"/>
                              </a:lnTo>
                              <a:lnTo>
                                <a:pt x="59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6" name="Freeform 1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1" y="3347"/>
                          <a:ext cx="30" cy="36"/>
                        </a:xfrm>
                        <a:custGeom>
                          <a:avLst/>
                          <a:gdLst>
                            <a:gd name="T0" fmla="*/ 0 w 60"/>
                            <a:gd name="T1" fmla="*/ 0 h 71"/>
                            <a:gd name="T2" fmla="*/ 0 w 60"/>
                            <a:gd name="T3" fmla="*/ 18 h 71"/>
                            <a:gd name="T4" fmla="*/ 6 w 60"/>
                            <a:gd name="T5" fmla="*/ 34 h 71"/>
                            <a:gd name="T6" fmla="*/ 15 w 60"/>
                            <a:gd name="T7" fmla="*/ 46 h 71"/>
                            <a:gd name="T8" fmla="*/ 27 w 60"/>
                            <a:gd name="T9" fmla="*/ 56 h 71"/>
                            <a:gd name="T10" fmla="*/ 38 w 60"/>
                            <a:gd name="T11" fmla="*/ 63 h 71"/>
                            <a:gd name="T12" fmla="*/ 50 w 60"/>
                            <a:gd name="T13" fmla="*/ 68 h 71"/>
                            <a:gd name="T14" fmla="*/ 57 w 60"/>
                            <a:gd name="T15" fmla="*/ 70 h 71"/>
                            <a:gd name="T16" fmla="*/ 60 w 60"/>
                            <a:gd name="T17" fmla="*/ 71 h 71"/>
                            <a:gd name="T18" fmla="*/ 54 w 60"/>
                            <a:gd name="T19" fmla="*/ 45 h 71"/>
                            <a:gd name="T20" fmla="*/ 45 w 60"/>
                            <a:gd name="T21" fmla="*/ 25 h 71"/>
                            <a:gd name="T22" fmla="*/ 36 w 60"/>
                            <a:gd name="T23" fmla="*/ 12 h 71"/>
                            <a:gd name="T24" fmla="*/ 26 w 60"/>
                            <a:gd name="T25" fmla="*/ 4 h 71"/>
                            <a:gd name="T26" fmla="*/ 16 w 60"/>
                            <a:gd name="T27" fmla="*/ 1 h 71"/>
                            <a:gd name="T28" fmla="*/ 8 w 60"/>
                            <a:gd name="T29" fmla="*/ 0 h 71"/>
                            <a:gd name="T30" fmla="*/ 3 w 60"/>
                            <a:gd name="T31" fmla="*/ 0 h 71"/>
                            <a:gd name="T32" fmla="*/ 0 w 60"/>
                            <a:gd name="T33" fmla="*/ 0 h 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0" h="71">
                              <a:moveTo>
                                <a:pt x="0" y="0"/>
                              </a:moveTo>
                              <a:lnTo>
                                <a:pt x="0" y="18"/>
                              </a:lnTo>
                              <a:lnTo>
                                <a:pt x="6" y="34"/>
                              </a:lnTo>
                              <a:lnTo>
                                <a:pt x="15" y="46"/>
                              </a:lnTo>
                              <a:lnTo>
                                <a:pt x="27" y="56"/>
                              </a:lnTo>
                              <a:lnTo>
                                <a:pt x="38" y="63"/>
                              </a:lnTo>
                              <a:lnTo>
                                <a:pt x="50" y="68"/>
                              </a:lnTo>
                              <a:lnTo>
                                <a:pt x="57" y="70"/>
                              </a:lnTo>
                              <a:lnTo>
                                <a:pt x="60" y="71"/>
                              </a:lnTo>
                              <a:lnTo>
                                <a:pt x="54" y="45"/>
                              </a:lnTo>
                              <a:lnTo>
                                <a:pt x="45" y="25"/>
                              </a:lnTo>
                              <a:lnTo>
                                <a:pt x="36" y="12"/>
                              </a:lnTo>
                              <a:lnTo>
                                <a:pt x="26" y="4"/>
                              </a:lnTo>
                              <a:lnTo>
                                <a:pt x="16" y="1"/>
                              </a:lnTo>
                              <a:lnTo>
                                <a:pt x="8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7" name="Freeform 1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0" y="3345"/>
                          <a:ext cx="15" cy="16"/>
                        </a:xfrm>
                        <a:custGeom>
                          <a:avLst/>
                          <a:gdLst>
                            <a:gd name="T0" fmla="*/ 30 w 30"/>
                            <a:gd name="T1" fmla="*/ 1 h 31"/>
                            <a:gd name="T2" fmla="*/ 22 w 30"/>
                            <a:gd name="T3" fmla="*/ 0 h 31"/>
                            <a:gd name="T4" fmla="*/ 14 w 30"/>
                            <a:gd name="T5" fmla="*/ 0 h 31"/>
                            <a:gd name="T6" fmla="*/ 7 w 30"/>
                            <a:gd name="T7" fmla="*/ 1 h 31"/>
                            <a:gd name="T8" fmla="*/ 0 w 30"/>
                            <a:gd name="T9" fmla="*/ 4 h 31"/>
                            <a:gd name="T10" fmla="*/ 21 w 30"/>
                            <a:gd name="T11" fmla="*/ 31 h 31"/>
                            <a:gd name="T12" fmla="*/ 28 w 30"/>
                            <a:gd name="T13" fmla="*/ 20 h 31"/>
                            <a:gd name="T14" fmla="*/ 30 w 30"/>
                            <a:gd name="T15" fmla="*/ 10 h 31"/>
                            <a:gd name="T16" fmla="*/ 30 w 30"/>
                            <a:gd name="T17" fmla="*/ 4 h 31"/>
                            <a:gd name="T18" fmla="*/ 30 w 30"/>
                            <a:gd name="T19" fmla="*/ 1 h 3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30" h="31">
                              <a:moveTo>
                                <a:pt x="30" y="1"/>
                              </a:moveTo>
                              <a:lnTo>
                                <a:pt x="22" y="0"/>
                              </a:lnTo>
                              <a:lnTo>
                                <a:pt x="14" y="0"/>
                              </a:lnTo>
                              <a:lnTo>
                                <a:pt x="7" y="1"/>
                              </a:lnTo>
                              <a:lnTo>
                                <a:pt x="0" y="4"/>
                              </a:lnTo>
                              <a:lnTo>
                                <a:pt x="21" y="31"/>
                              </a:lnTo>
                              <a:lnTo>
                                <a:pt x="28" y="20"/>
                              </a:lnTo>
                              <a:lnTo>
                                <a:pt x="30" y="10"/>
                              </a:lnTo>
                              <a:lnTo>
                                <a:pt x="30" y="4"/>
                              </a:lnTo>
                              <a:lnTo>
                                <a:pt x="30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8" name="Freeform 1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2" y="3291"/>
                          <a:ext cx="36" cy="30"/>
                        </a:xfrm>
                        <a:custGeom>
                          <a:avLst/>
                          <a:gdLst>
                            <a:gd name="T0" fmla="*/ 0 w 71"/>
                            <a:gd name="T1" fmla="*/ 59 h 59"/>
                            <a:gd name="T2" fmla="*/ 18 w 71"/>
                            <a:gd name="T3" fmla="*/ 59 h 59"/>
                            <a:gd name="T4" fmla="*/ 34 w 71"/>
                            <a:gd name="T5" fmla="*/ 54 h 59"/>
                            <a:gd name="T6" fmla="*/ 46 w 71"/>
                            <a:gd name="T7" fmla="*/ 45 h 59"/>
                            <a:gd name="T8" fmla="*/ 56 w 71"/>
                            <a:gd name="T9" fmla="*/ 33 h 59"/>
                            <a:gd name="T10" fmla="*/ 63 w 71"/>
                            <a:gd name="T11" fmla="*/ 22 h 59"/>
                            <a:gd name="T12" fmla="*/ 67 w 71"/>
                            <a:gd name="T13" fmla="*/ 10 h 59"/>
                            <a:gd name="T14" fmla="*/ 70 w 71"/>
                            <a:gd name="T15" fmla="*/ 3 h 59"/>
                            <a:gd name="T16" fmla="*/ 71 w 71"/>
                            <a:gd name="T17" fmla="*/ 0 h 59"/>
                            <a:gd name="T18" fmla="*/ 44 w 71"/>
                            <a:gd name="T19" fmla="*/ 6 h 59"/>
                            <a:gd name="T20" fmla="*/ 25 w 71"/>
                            <a:gd name="T21" fmla="*/ 15 h 59"/>
                            <a:gd name="T22" fmla="*/ 12 w 71"/>
                            <a:gd name="T23" fmla="*/ 24 h 59"/>
                            <a:gd name="T24" fmla="*/ 4 w 71"/>
                            <a:gd name="T25" fmla="*/ 35 h 59"/>
                            <a:gd name="T26" fmla="*/ 1 w 71"/>
                            <a:gd name="T27" fmla="*/ 44 h 59"/>
                            <a:gd name="T28" fmla="*/ 0 w 71"/>
                            <a:gd name="T29" fmla="*/ 52 h 59"/>
                            <a:gd name="T30" fmla="*/ 0 w 71"/>
                            <a:gd name="T31" fmla="*/ 56 h 59"/>
                            <a:gd name="T32" fmla="*/ 0 w 71"/>
                            <a:gd name="T33" fmla="*/ 59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71" h="59">
                              <a:moveTo>
                                <a:pt x="0" y="59"/>
                              </a:moveTo>
                              <a:lnTo>
                                <a:pt x="18" y="59"/>
                              </a:lnTo>
                              <a:lnTo>
                                <a:pt x="34" y="54"/>
                              </a:lnTo>
                              <a:lnTo>
                                <a:pt x="46" y="45"/>
                              </a:lnTo>
                              <a:lnTo>
                                <a:pt x="56" y="33"/>
                              </a:lnTo>
                              <a:lnTo>
                                <a:pt x="63" y="22"/>
                              </a:lnTo>
                              <a:lnTo>
                                <a:pt x="67" y="10"/>
                              </a:lnTo>
                              <a:lnTo>
                                <a:pt x="70" y="3"/>
                              </a:lnTo>
                              <a:lnTo>
                                <a:pt x="71" y="0"/>
                              </a:lnTo>
                              <a:lnTo>
                                <a:pt x="44" y="6"/>
                              </a:lnTo>
                              <a:lnTo>
                                <a:pt x="25" y="15"/>
                              </a:lnTo>
                              <a:lnTo>
                                <a:pt x="12" y="24"/>
                              </a:lnTo>
                              <a:lnTo>
                                <a:pt x="4" y="35"/>
                              </a:lnTo>
                              <a:lnTo>
                                <a:pt x="1" y="44"/>
                              </a:lnTo>
                              <a:lnTo>
                                <a:pt x="0" y="52"/>
                              </a:lnTo>
                              <a:lnTo>
                                <a:pt x="0" y="56"/>
                              </a:lnTo>
                              <a:lnTo>
                                <a:pt x="0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9" name="Freeform 1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3" y="3317"/>
                          <a:ext cx="32" cy="30"/>
                        </a:xfrm>
                        <a:custGeom>
                          <a:avLst/>
                          <a:gdLst>
                            <a:gd name="T0" fmla="*/ 31 w 63"/>
                            <a:gd name="T1" fmla="*/ 0 h 60"/>
                            <a:gd name="T2" fmla="*/ 18 w 63"/>
                            <a:gd name="T3" fmla="*/ 2 h 60"/>
                            <a:gd name="T4" fmla="*/ 9 w 63"/>
                            <a:gd name="T5" fmla="*/ 9 h 60"/>
                            <a:gd name="T6" fmla="*/ 2 w 63"/>
                            <a:gd name="T7" fmla="*/ 18 h 60"/>
                            <a:gd name="T8" fmla="*/ 0 w 63"/>
                            <a:gd name="T9" fmla="*/ 30 h 60"/>
                            <a:gd name="T10" fmla="*/ 2 w 63"/>
                            <a:gd name="T11" fmla="*/ 41 h 60"/>
                            <a:gd name="T12" fmla="*/ 9 w 63"/>
                            <a:gd name="T13" fmla="*/ 51 h 60"/>
                            <a:gd name="T14" fmla="*/ 18 w 63"/>
                            <a:gd name="T15" fmla="*/ 57 h 60"/>
                            <a:gd name="T16" fmla="*/ 31 w 63"/>
                            <a:gd name="T17" fmla="*/ 60 h 60"/>
                            <a:gd name="T18" fmla="*/ 44 w 63"/>
                            <a:gd name="T19" fmla="*/ 57 h 60"/>
                            <a:gd name="T20" fmla="*/ 54 w 63"/>
                            <a:gd name="T21" fmla="*/ 51 h 60"/>
                            <a:gd name="T22" fmla="*/ 61 w 63"/>
                            <a:gd name="T23" fmla="*/ 41 h 60"/>
                            <a:gd name="T24" fmla="*/ 63 w 63"/>
                            <a:gd name="T25" fmla="*/ 30 h 60"/>
                            <a:gd name="T26" fmla="*/ 61 w 63"/>
                            <a:gd name="T27" fmla="*/ 18 h 60"/>
                            <a:gd name="T28" fmla="*/ 54 w 63"/>
                            <a:gd name="T29" fmla="*/ 9 h 60"/>
                            <a:gd name="T30" fmla="*/ 44 w 63"/>
                            <a:gd name="T31" fmla="*/ 2 h 60"/>
                            <a:gd name="T32" fmla="*/ 31 w 63"/>
                            <a:gd name="T33" fmla="*/ 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3" h="60">
                              <a:moveTo>
                                <a:pt x="31" y="0"/>
                              </a:moveTo>
                              <a:lnTo>
                                <a:pt x="18" y="2"/>
                              </a:lnTo>
                              <a:lnTo>
                                <a:pt x="9" y="9"/>
                              </a:lnTo>
                              <a:lnTo>
                                <a:pt x="2" y="18"/>
                              </a:lnTo>
                              <a:lnTo>
                                <a:pt x="0" y="30"/>
                              </a:lnTo>
                              <a:lnTo>
                                <a:pt x="2" y="41"/>
                              </a:lnTo>
                              <a:lnTo>
                                <a:pt x="9" y="51"/>
                              </a:lnTo>
                              <a:lnTo>
                                <a:pt x="18" y="57"/>
                              </a:lnTo>
                              <a:lnTo>
                                <a:pt x="31" y="60"/>
                              </a:lnTo>
                              <a:lnTo>
                                <a:pt x="44" y="57"/>
                              </a:lnTo>
                              <a:lnTo>
                                <a:pt x="54" y="51"/>
                              </a:lnTo>
                              <a:lnTo>
                                <a:pt x="61" y="41"/>
                              </a:lnTo>
                              <a:lnTo>
                                <a:pt x="63" y="30"/>
                              </a:lnTo>
                              <a:lnTo>
                                <a:pt x="61" y="18"/>
                              </a:lnTo>
                              <a:lnTo>
                                <a:pt x="54" y="9"/>
                              </a:lnTo>
                              <a:lnTo>
                                <a:pt x="44" y="2"/>
                              </a:lnTo>
                              <a:lnTo>
                                <a:pt x="3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10" name="Freeform 1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60" y="3118"/>
                          <a:ext cx="19" cy="43"/>
                        </a:xfrm>
                        <a:custGeom>
                          <a:avLst/>
                          <a:gdLst>
                            <a:gd name="T0" fmla="*/ 14 w 37"/>
                            <a:gd name="T1" fmla="*/ 86 h 86"/>
                            <a:gd name="T2" fmla="*/ 25 w 37"/>
                            <a:gd name="T3" fmla="*/ 76 h 86"/>
                            <a:gd name="T4" fmla="*/ 32 w 37"/>
                            <a:gd name="T5" fmla="*/ 65 h 86"/>
                            <a:gd name="T6" fmla="*/ 35 w 37"/>
                            <a:gd name="T7" fmla="*/ 52 h 86"/>
                            <a:gd name="T8" fmla="*/ 37 w 37"/>
                            <a:gd name="T9" fmla="*/ 39 h 86"/>
                            <a:gd name="T10" fmla="*/ 34 w 37"/>
                            <a:gd name="T11" fmla="*/ 28 h 86"/>
                            <a:gd name="T12" fmla="*/ 32 w 37"/>
                            <a:gd name="T13" fmla="*/ 16 h 86"/>
                            <a:gd name="T14" fmla="*/ 29 w 37"/>
                            <a:gd name="T15" fmla="*/ 7 h 86"/>
                            <a:gd name="T16" fmla="*/ 25 w 37"/>
                            <a:gd name="T17" fmla="*/ 0 h 86"/>
                            <a:gd name="T18" fmla="*/ 0 w 37"/>
                            <a:gd name="T19" fmla="*/ 68 h 86"/>
                            <a:gd name="T20" fmla="*/ 4 w 37"/>
                            <a:gd name="T21" fmla="*/ 76 h 86"/>
                            <a:gd name="T22" fmla="*/ 9 w 37"/>
                            <a:gd name="T23" fmla="*/ 82 h 86"/>
                            <a:gd name="T24" fmla="*/ 12 w 37"/>
                            <a:gd name="T25" fmla="*/ 85 h 86"/>
                            <a:gd name="T26" fmla="*/ 14 w 37"/>
                            <a:gd name="T27" fmla="*/ 86 h 8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37" h="86">
                              <a:moveTo>
                                <a:pt x="14" y="86"/>
                              </a:moveTo>
                              <a:lnTo>
                                <a:pt x="25" y="76"/>
                              </a:lnTo>
                              <a:lnTo>
                                <a:pt x="32" y="65"/>
                              </a:lnTo>
                              <a:lnTo>
                                <a:pt x="35" y="52"/>
                              </a:lnTo>
                              <a:lnTo>
                                <a:pt x="37" y="39"/>
                              </a:lnTo>
                              <a:lnTo>
                                <a:pt x="34" y="28"/>
                              </a:lnTo>
                              <a:lnTo>
                                <a:pt x="32" y="16"/>
                              </a:lnTo>
                              <a:lnTo>
                                <a:pt x="29" y="7"/>
                              </a:lnTo>
                              <a:lnTo>
                                <a:pt x="25" y="0"/>
                              </a:lnTo>
                              <a:lnTo>
                                <a:pt x="0" y="68"/>
                              </a:lnTo>
                              <a:lnTo>
                                <a:pt x="4" y="76"/>
                              </a:lnTo>
                              <a:lnTo>
                                <a:pt x="9" y="82"/>
                              </a:lnTo>
                              <a:lnTo>
                                <a:pt x="12" y="85"/>
                              </a:lnTo>
                              <a:lnTo>
                                <a:pt x="14" y="8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11" name="Freeform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4" y="3198"/>
                          <a:ext cx="19" cy="46"/>
                        </a:xfrm>
                        <a:custGeom>
                          <a:avLst/>
                          <a:gdLst>
                            <a:gd name="T0" fmla="*/ 22 w 38"/>
                            <a:gd name="T1" fmla="*/ 0 h 92"/>
                            <a:gd name="T2" fmla="*/ 9 w 38"/>
                            <a:gd name="T3" fmla="*/ 13 h 92"/>
                            <a:gd name="T4" fmla="*/ 1 w 38"/>
                            <a:gd name="T5" fmla="*/ 28 h 92"/>
                            <a:gd name="T6" fmla="*/ 0 w 38"/>
                            <a:gd name="T7" fmla="*/ 43 h 92"/>
                            <a:gd name="T8" fmla="*/ 1 w 38"/>
                            <a:gd name="T9" fmla="*/ 58 h 92"/>
                            <a:gd name="T10" fmla="*/ 5 w 38"/>
                            <a:gd name="T11" fmla="*/ 72 h 92"/>
                            <a:gd name="T12" fmla="*/ 9 w 38"/>
                            <a:gd name="T13" fmla="*/ 82 h 92"/>
                            <a:gd name="T14" fmla="*/ 13 w 38"/>
                            <a:gd name="T15" fmla="*/ 90 h 92"/>
                            <a:gd name="T16" fmla="*/ 14 w 38"/>
                            <a:gd name="T17" fmla="*/ 92 h 92"/>
                            <a:gd name="T18" fmla="*/ 28 w 38"/>
                            <a:gd name="T19" fmla="*/ 69 h 92"/>
                            <a:gd name="T20" fmla="*/ 36 w 38"/>
                            <a:gd name="T21" fmla="*/ 50 h 92"/>
                            <a:gd name="T22" fmla="*/ 38 w 38"/>
                            <a:gd name="T23" fmla="*/ 34 h 92"/>
                            <a:gd name="T24" fmla="*/ 36 w 38"/>
                            <a:gd name="T25" fmla="*/ 21 h 92"/>
                            <a:gd name="T26" fmla="*/ 32 w 38"/>
                            <a:gd name="T27" fmla="*/ 12 h 92"/>
                            <a:gd name="T28" fmla="*/ 28 w 38"/>
                            <a:gd name="T29" fmla="*/ 5 h 92"/>
                            <a:gd name="T30" fmla="*/ 23 w 38"/>
                            <a:gd name="T31" fmla="*/ 1 h 92"/>
                            <a:gd name="T32" fmla="*/ 22 w 38"/>
                            <a:gd name="T33" fmla="*/ 0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8" h="92">
                              <a:moveTo>
                                <a:pt x="22" y="0"/>
                              </a:moveTo>
                              <a:lnTo>
                                <a:pt x="9" y="13"/>
                              </a:lnTo>
                              <a:lnTo>
                                <a:pt x="1" y="28"/>
                              </a:lnTo>
                              <a:lnTo>
                                <a:pt x="0" y="43"/>
                              </a:lnTo>
                              <a:lnTo>
                                <a:pt x="1" y="58"/>
                              </a:lnTo>
                              <a:lnTo>
                                <a:pt x="5" y="72"/>
                              </a:lnTo>
                              <a:lnTo>
                                <a:pt x="9" y="82"/>
                              </a:lnTo>
                              <a:lnTo>
                                <a:pt x="13" y="90"/>
                              </a:lnTo>
                              <a:lnTo>
                                <a:pt x="14" y="92"/>
                              </a:lnTo>
                              <a:lnTo>
                                <a:pt x="28" y="69"/>
                              </a:lnTo>
                              <a:lnTo>
                                <a:pt x="36" y="50"/>
                              </a:lnTo>
                              <a:lnTo>
                                <a:pt x="38" y="34"/>
                              </a:lnTo>
                              <a:lnTo>
                                <a:pt x="36" y="21"/>
                              </a:lnTo>
                              <a:lnTo>
                                <a:pt x="32" y="12"/>
                              </a:lnTo>
                              <a:lnTo>
                                <a:pt x="28" y="5"/>
                              </a:lnTo>
                              <a:lnTo>
                                <a:pt x="23" y="1"/>
                              </a:lnTo>
                              <a:lnTo>
                                <a:pt x="2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12" name="Freeform 1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84" y="3173"/>
                          <a:ext cx="20" cy="18"/>
                        </a:xfrm>
                        <a:custGeom>
                          <a:avLst/>
                          <a:gdLst>
                            <a:gd name="T0" fmla="*/ 0 w 40"/>
                            <a:gd name="T1" fmla="*/ 15 h 37"/>
                            <a:gd name="T2" fmla="*/ 5 w 40"/>
                            <a:gd name="T3" fmla="*/ 20 h 37"/>
                            <a:gd name="T4" fmla="*/ 9 w 40"/>
                            <a:gd name="T5" fmla="*/ 24 h 37"/>
                            <a:gd name="T6" fmla="*/ 14 w 40"/>
                            <a:gd name="T7" fmla="*/ 27 h 37"/>
                            <a:gd name="T8" fmla="*/ 20 w 40"/>
                            <a:gd name="T9" fmla="*/ 31 h 37"/>
                            <a:gd name="T10" fmla="*/ 24 w 40"/>
                            <a:gd name="T11" fmla="*/ 33 h 37"/>
                            <a:gd name="T12" fmla="*/ 30 w 40"/>
                            <a:gd name="T13" fmla="*/ 34 h 37"/>
                            <a:gd name="T14" fmla="*/ 35 w 40"/>
                            <a:gd name="T15" fmla="*/ 35 h 37"/>
                            <a:gd name="T16" fmla="*/ 40 w 40"/>
                            <a:gd name="T17" fmla="*/ 37 h 37"/>
                            <a:gd name="T18" fmla="*/ 36 w 40"/>
                            <a:gd name="T19" fmla="*/ 28 h 37"/>
                            <a:gd name="T20" fmla="*/ 32 w 40"/>
                            <a:gd name="T21" fmla="*/ 19 h 37"/>
                            <a:gd name="T22" fmla="*/ 29 w 40"/>
                            <a:gd name="T23" fmla="*/ 10 h 37"/>
                            <a:gd name="T24" fmla="*/ 25 w 40"/>
                            <a:gd name="T25" fmla="*/ 0 h 37"/>
                            <a:gd name="T26" fmla="*/ 14 w 40"/>
                            <a:gd name="T27" fmla="*/ 3 h 37"/>
                            <a:gd name="T28" fmla="*/ 6 w 40"/>
                            <a:gd name="T29" fmla="*/ 9 h 37"/>
                            <a:gd name="T30" fmla="*/ 1 w 40"/>
                            <a:gd name="T31" fmla="*/ 12 h 37"/>
                            <a:gd name="T32" fmla="*/ 0 w 40"/>
                            <a:gd name="T33" fmla="*/ 15 h 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40" h="37">
                              <a:moveTo>
                                <a:pt x="0" y="15"/>
                              </a:moveTo>
                              <a:lnTo>
                                <a:pt x="5" y="20"/>
                              </a:lnTo>
                              <a:lnTo>
                                <a:pt x="9" y="24"/>
                              </a:lnTo>
                              <a:lnTo>
                                <a:pt x="14" y="27"/>
                              </a:lnTo>
                              <a:lnTo>
                                <a:pt x="20" y="31"/>
                              </a:lnTo>
                              <a:lnTo>
                                <a:pt x="24" y="33"/>
                              </a:lnTo>
                              <a:lnTo>
                                <a:pt x="30" y="34"/>
                              </a:lnTo>
                              <a:lnTo>
                                <a:pt x="35" y="35"/>
                              </a:lnTo>
                              <a:lnTo>
                                <a:pt x="40" y="37"/>
                              </a:lnTo>
                              <a:lnTo>
                                <a:pt x="36" y="28"/>
                              </a:lnTo>
                              <a:lnTo>
                                <a:pt x="32" y="19"/>
                              </a:lnTo>
                              <a:lnTo>
                                <a:pt x="29" y="10"/>
                              </a:lnTo>
                              <a:lnTo>
                                <a:pt x="25" y="0"/>
                              </a:lnTo>
                              <a:lnTo>
                                <a:pt x="14" y="3"/>
                              </a:lnTo>
                              <a:lnTo>
                                <a:pt x="6" y="9"/>
                              </a:lnTo>
                              <a:lnTo>
                                <a:pt x="1" y="12"/>
                              </a:lnTo>
                              <a:lnTo>
                                <a:pt x="0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13" name="Freeform 1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8" y="3193"/>
                          <a:ext cx="30" cy="35"/>
                        </a:xfrm>
                        <a:custGeom>
                          <a:avLst/>
                          <a:gdLst>
                            <a:gd name="T0" fmla="*/ 60 w 60"/>
                            <a:gd name="T1" fmla="*/ 70 h 70"/>
                            <a:gd name="T2" fmla="*/ 53 w 60"/>
                            <a:gd name="T3" fmla="*/ 44 h 70"/>
                            <a:gd name="T4" fmla="*/ 45 w 60"/>
                            <a:gd name="T5" fmla="*/ 25 h 70"/>
                            <a:gd name="T6" fmla="*/ 35 w 60"/>
                            <a:gd name="T7" fmla="*/ 13 h 70"/>
                            <a:gd name="T8" fmla="*/ 26 w 60"/>
                            <a:gd name="T9" fmla="*/ 5 h 70"/>
                            <a:gd name="T10" fmla="*/ 15 w 60"/>
                            <a:gd name="T11" fmla="*/ 1 h 70"/>
                            <a:gd name="T12" fmla="*/ 7 w 60"/>
                            <a:gd name="T13" fmla="*/ 0 h 70"/>
                            <a:gd name="T14" fmla="*/ 3 w 60"/>
                            <a:gd name="T15" fmla="*/ 0 h 70"/>
                            <a:gd name="T16" fmla="*/ 0 w 60"/>
                            <a:gd name="T17" fmla="*/ 0 h 70"/>
                            <a:gd name="T18" fmla="*/ 0 w 60"/>
                            <a:gd name="T19" fmla="*/ 18 h 70"/>
                            <a:gd name="T20" fmla="*/ 5 w 60"/>
                            <a:gd name="T21" fmla="*/ 33 h 70"/>
                            <a:gd name="T22" fmla="*/ 14 w 60"/>
                            <a:gd name="T23" fmla="*/ 46 h 70"/>
                            <a:gd name="T24" fmla="*/ 27 w 60"/>
                            <a:gd name="T25" fmla="*/ 55 h 70"/>
                            <a:gd name="T26" fmla="*/ 38 w 60"/>
                            <a:gd name="T27" fmla="*/ 62 h 70"/>
                            <a:gd name="T28" fmla="*/ 50 w 60"/>
                            <a:gd name="T29" fmla="*/ 67 h 70"/>
                            <a:gd name="T30" fmla="*/ 57 w 60"/>
                            <a:gd name="T31" fmla="*/ 69 h 70"/>
                            <a:gd name="T32" fmla="*/ 60 w 60"/>
                            <a:gd name="T33" fmla="*/ 70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60" h="70">
                              <a:moveTo>
                                <a:pt x="60" y="70"/>
                              </a:moveTo>
                              <a:lnTo>
                                <a:pt x="53" y="44"/>
                              </a:lnTo>
                              <a:lnTo>
                                <a:pt x="45" y="25"/>
                              </a:lnTo>
                              <a:lnTo>
                                <a:pt x="35" y="13"/>
                              </a:lnTo>
                              <a:lnTo>
                                <a:pt x="26" y="5"/>
                              </a:lnTo>
                              <a:lnTo>
                                <a:pt x="15" y="1"/>
                              </a:lnTo>
                              <a:lnTo>
                                <a:pt x="7" y="0"/>
                              </a:lnTo>
                              <a:lnTo>
                                <a:pt x="3" y="0"/>
                              </a:lnTo>
                              <a:lnTo>
                                <a:pt x="0" y="0"/>
                              </a:lnTo>
                              <a:lnTo>
                                <a:pt x="0" y="18"/>
                              </a:lnTo>
                              <a:lnTo>
                                <a:pt x="5" y="33"/>
                              </a:lnTo>
                              <a:lnTo>
                                <a:pt x="14" y="46"/>
                              </a:lnTo>
                              <a:lnTo>
                                <a:pt x="27" y="55"/>
                              </a:lnTo>
                              <a:lnTo>
                                <a:pt x="38" y="62"/>
                              </a:lnTo>
                              <a:lnTo>
                                <a:pt x="50" y="67"/>
                              </a:lnTo>
                              <a:lnTo>
                                <a:pt x="57" y="69"/>
                              </a:lnTo>
                              <a:lnTo>
                                <a:pt x="60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14" name="Freeform 1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38" y="3191"/>
                          <a:ext cx="14" cy="23"/>
                        </a:xfrm>
                        <a:custGeom>
                          <a:avLst/>
                          <a:gdLst>
                            <a:gd name="T0" fmla="*/ 28 w 28"/>
                            <a:gd name="T1" fmla="*/ 2 h 46"/>
                            <a:gd name="T2" fmla="*/ 25 w 28"/>
                            <a:gd name="T3" fmla="*/ 0 h 46"/>
                            <a:gd name="T4" fmla="*/ 23 w 28"/>
                            <a:gd name="T5" fmla="*/ 0 h 46"/>
                            <a:gd name="T6" fmla="*/ 19 w 28"/>
                            <a:gd name="T7" fmla="*/ 0 h 46"/>
                            <a:gd name="T8" fmla="*/ 17 w 28"/>
                            <a:gd name="T9" fmla="*/ 0 h 46"/>
                            <a:gd name="T10" fmla="*/ 0 w 28"/>
                            <a:gd name="T11" fmla="*/ 46 h 46"/>
                            <a:gd name="T12" fmla="*/ 18 w 28"/>
                            <a:gd name="T13" fmla="*/ 31 h 46"/>
                            <a:gd name="T14" fmla="*/ 26 w 28"/>
                            <a:gd name="T15" fmla="*/ 16 h 46"/>
                            <a:gd name="T16" fmla="*/ 28 w 28"/>
                            <a:gd name="T17" fmla="*/ 6 h 46"/>
                            <a:gd name="T18" fmla="*/ 28 w 28"/>
                            <a:gd name="T19" fmla="*/ 2 h 4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8" h="46">
                              <a:moveTo>
                                <a:pt x="28" y="2"/>
                              </a:moveTo>
                              <a:lnTo>
                                <a:pt x="25" y="0"/>
                              </a:lnTo>
                              <a:lnTo>
                                <a:pt x="23" y="0"/>
                              </a:lnTo>
                              <a:lnTo>
                                <a:pt x="19" y="0"/>
                              </a:lnTo>
                              <a:lnTo>
                                <a:pt x="17" y="0"/>
                              </a:lnTo>
                              <a:lnTo>
                                <a:pt x="0" y="46"/>
                              </a:lnTo>
                              <a:lnTo>
                                <a:pt x="18" y="31"/>
                              </a:lnTo>
                              <a:lnTo>
                                <a:pt x="26" y="16"/>
                              </a:lnTo>
                              <a:lnTo>
                                <a:pt x="28" y="6"/>
                              </a:lnTo>
                              <a:lnTo>
                                <a:pt x="28" y="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15" name="Freeform 1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9" y="3145"/>
                          <a:ext cx="15" cy="23"/>
                        </a:xfrm>
                        <a:custGeom>
                          <a:avLst/>
                          <a:gdLst>
                            <a:gd name="T0" fmla="*/ 0 w 30"/>
                            <a:gd name="T1" fmla="*/ 44 h 45"/>
                            <a:gd name="T2" fmla="*/ 8 w 30"/>
                            <a:gd name="T3" fmla="*/ 45 h 45"/>
                            <a:gd name="T4" fmla="*/ 16 w 30"/>
                            <a:gd name="T5" fmla="*/ 44 h 45"/>
                            <a:gd name="T6" fmla="*/ 23 w 30"/>
                            <a:gd name="T7" fmla="*/ 43 h 45"/>
                            <a:gd name="T8" fmla="*/ 30 w 30"/>
                            <a:gd name="T9" fmla="*/ 41 h 45"/>
                            <a:gd name="T10" fmla="*/ 29 w 30"/>
                            <a:gd name="T11" fmla="*/ 31 h 45"/>
                            <a:gd name="T12" fmla="*/ 26 w 30"/>
                            <a:gd name="T13" fmla="*/ 21 h 45"/>
                            <a:gd name="T14" fmla="*/ 25 w 30"/>
                            <a:gd name="T15" fmla="*/ 11 h 45"/>
                            <a:gd name="T16" fmla="*/ 24 w 30"/>
                            <a:gd name="T17" fmla="*/ 0 h 45"/>
                            <a:gd name="T18" fmla="*/ 8 w 30"/>
                            <a:gd name="T19" fmla="*/ 15 h 45"/>
                            <a:gd name="T20" fmla="*/ 1 w 30"/>
                            <a:gd name="T21" fmla="*/ 29 h 45"/>
                            <a:gd name="T22" fmla="*/ 0 w 30"/>
                            <a:gd name="T23" fmla="*/ 40 h 45"/>
                            <a:gd name="T24" fmla="*/ 0 w 30"/>
                            <a:gd name="T25" fmla="*/ 44 h 4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30" h="45">
                              <a:moveTo>
                                <a:pt x="0" y="44"/>
                              </a:moveTo>
                              <a:lnTo>
                                <a:pt x="8" y="45"/>
                              </a:lnTo>
                              <a:lnTo>
                                <a:pt x="16" y="44"/>
                              </a:lnTo>
                              <a:lnTo>
                                <a:pt x="23" y="43"/>
                              </a:lnTo>
                              <a:lnTo>
                                <a:pt x="30" y="41"/>
                              </a:lnTo>
                              <a:lnTo>
                                <a:pt x="29" y="31"/>
                              </a:lnTo>
                              <a:lnTo>
                                <a:pt x="26" y="21"/>
                              </a:lnTo>
                              <a:lnTo>
                                <a:pt x="25" y="11"/>
                              </a:lnTo>
                              <a:lnTo>
                                <a:pt x="24" y="0"/>
                              </a:lnTo>
                              <a:lnTo>
                                <a:pt x="8" y="15"/>
                              </a:lnTo>
                              <a:lnTo>
                                <a:pt x="1" y="29"/>
                              </a:lnTo>
                              <a:lnTo>
                                <a:pt x="0" y="40"/>
                              </a:lnTo>
                              <a:lnTo>
                                <a:pt x="0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F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16" name="Freeform 1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50" y="3163"/>
                          <a:ext cx="31" cy="30"/>
                        </a:xfrm>
                        <a:custGeom>
                          <a:avLst/>
                          <a:gdLst>
                            <a:gd name="T0" fmla="*/ 31 w 62"/>
                            <a:gd name="T1" fmla="*/ 60 h 60"/>
                            <a:gd name="T2" fmla="*/ 44 w 62"/>
                            <a:gd name="T3" fmla="*/ 58 h 60"/>
                            <a:gd name="T4" fmla="*/ 53 w 62"/>
                            <a:gd name="T5" fmla="*/ 52 h 60"/>
                            <a:gd name="T6" fmla="*/ 60 w 62"/>
                            <a:gd name="T7" fmla="*/ 42 h 60"/>
                            <a:gd name="T8" fmla="*/ 62 w 62"/>
                            <a:gd name="T9" fmla="*/ 30 h 60"/>
                            <a:gd name="T10" fmla="*/ 60 w 62"/>
                            <a:gd name="T11" fmla="*/ 18 h 60"/>
                            <a:gd name="T12" fmla="*/ 53 w 62"/>
                            <a:gd name="T13" fmla="*/ 9 h 60"/>
                            <a:gd name="T14" fmla="*/ 44 w 62"/>
                            <a:gd name="T15" fmla="*/ 2 h 60"/>
                            <a:gd name="T16" fmla="*/ 31 w 62"/>
                            <a:gd name="T17" fmla="*/ 0 h 60"/>
                            <a:gd name="T18" fmla="*/ 25 w 62"/>
                            <a:gd name="T19" fmla="*/ 1 h 60"/>
                            <a:gd name="T20" fmla="*/ 20 w 62"/>
                            <a:gd name="T21" fmla="*/ 2 h 60"/>
                            <a:gd name="T22" fmla="*/ 14 w 62"/>
                            <a:gd name="T23" fmla="*/ 6 h 60"/>
                            <a:gd name="T24" fmla="*/ 9 w 62"/>
                            <a:gd name="T25" fmla="*/ 9 h 60"/>
                            <a:gd name="T26" fmla="*/ 0 w 62"/>
                            <a:gd name="T27" fmla="*/ 35 h 60"/>
                            <a:gd name="T28" fmla="*/ 4 w 62"/>
                            <a:gd name="T29" fmla="*/ 44 h 60"/>
                            <a:gd name="T30" fmla="*/ 10 w 62"/>
                            <a:gd name="T31" fmla="*/ 52 h 60"/>
                            <a:gd name="T32" fmla="*/ 20 w 62"/>
                            <a:gd name="T33" fmla="*/ 58 h 60"/>
                            <a:gd name="T34" fmla="*/ 31 w 62"/>
                            <a:gd name="T35" fmla="*/ 6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62" h="60">
                              <a:moveTo>
                                <a:pt x="31" y="60"/>
                              </a:moveTo>
                              <a:lnTo>
                                <a:pt x="44" y="58"/>
                              </a:lnTo>
                              <a:lnTo>
                                <a:pt x="53" y="52"/>
                              </a:lnTo>
                              <a:lnTo>
                                <a:pt x="60" y="42"/>
                              </a:lnTo>
                              <a:lnTo>
                                <a:pt x="62" y="30"/>
                              </a:lnTo>
                              <a:lnTo>
                                <a:pt x="60" y="18"/>
                              </a:lnTo>
                              <a:lnTo>
                                <a:pt x="53" y="9"/>
                              </a:lnTo>
                              <a:lnTo>
                                <a:pt x="44" y="2"/>
                              </a:lnTo>
                              <a:lnTo>
                                <a:pt x="31" y="0"/>
                              </a:lnTo>
                              <a:lnTo>
                                <a:pt x="25" y="1"/>
                              </a:lnTo>
                              <a:lnTo>
                                <a:pt x="20" y="2"/>
                              </a:lnTo>
                              <a:lnTo>
                                <a:pt x="14" y="6"/>
                              </a:lnTo>
                              <a:lnTo>
                                <a:pt x="9" y="9"/>
                              </a:lnTo>
                              <a:lnTo>
                                <a:pt x="0" y="35"/>
                              </a:lnTo>
                              <a:lnTo>
                                <a:pt x="4" y="44"/>
                              </a:lnTo>
                              <a:lnTo>
                                <a:pt x="10" y="52"/>
                              </a:lnTo>
                              <a:lnTo>
                                <a:pt x="20" y="58"/>
                              </a:lnTo>
                              <a:lnTo>
                                <a:pt x="31" y="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pic>
                  <p:nvPicPr>
                    <p:cNvPr id="5317" name="Picture 197" descr="MCj0185485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2304" y="2448"/>
                      <a:ext cx="1139" cy="106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grpSp>
              <p:nvGrpSpPr>
                <p:cNvPr id="5318" name="Group 198"/>
                <p:cNvGrpSpPr>
                  <a:grpSpLocks/>
                </p:cNvGrpSpPr>
                <p:nvPr/>
              </p:nvGrpSpPr>
              <p:grpSpPr bwMode="auto">
                <a:xfrm>
                  <a:off x="2016" y="1728"/>
                  <a:ext cx="720" cy="816"/>
                  <a:chOff x="2400" y="816"/>
                  <a:chExt cx="720" cy="816"/>
                </a:xfrm>
              </p:grpSpPr>
              <p:pic>
                <p:nvPicPr>
                  <p:cNvPr id="5319" name="Picture 199" descr="chocolate cake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00" y="816"/>
                    <a:ext cx="720" cy="81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320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816"/>
                    <a:ext cx="720" cy="816"/>
                  </a:xfrm>
                  <a:prstGeom prst="rect">
                    <a:avLst/>
                  </a:prstGeom>
                  <a:noFill/>
                  <a:ln w="57150">
                    <a:solidFill>
                      <a:srgbClr val="FFFF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321" name="Group 201"/>
              <p:cNvGrpSpPr>
                <a:grpSpLocks/>
              </p:cNvGrpSpPr>
              <p:nvPr/>
            </p:nvGrpSpPr>
            <p:grpSpPr bwMode="auto">
              <a:xfrm>
                <a:off x="1776" y="816"/>
                <a:ext cx="683" cy="816"/>
                <a:chOff x="3120" y="1152"/>
                <a:chExt cx="683" cy="816"/>
              </a:xfrm>
            </p:grpSpPr>
            <p:pic>
              <p:nvPicPr>
                <p:cNvPr id="5322" name="Picture 202" descr="chocolate frosti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0" y="1152"/>
                  <a:ext cx="683" cy="7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23" name="Rectangle 203"/>
                <p:cNvSpPr>
                  <a:spLocks noChangeArrowheads="1"/>
                </p:cNvSpPr>
                <p:nvPr/>
              </p:nvSpPr>
              <p:spPr bwMode="auto">
                <a:xfrm>
                  <a:off x="3120" y="1152"/>
                  <a:ext cx="672" cy="816"/>
                </a:xfrm>
                <a:prstGeom prst="rect">
                  <a:avLst/>
                </a:prstGeom>
                <a:noFill/>
                <a:ln w="57150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26" name="Group 206"/>
            <p:cNvGrpSpPr>
              <a:grpSpLocks/>
            </p:cNvGrpSpPr>
            <p:nvPr/>
          </p:nvGrpSpPr>
          <p:grpSpPr bwMode="auto">
            <a:xfrm>
              <a:off x="2304" y="1152"/>
              <a:ext cx="729" cy="816"/>
              <a:chOff x="3120" y="912"/>
              <a:chExt cx="729" cy="816"/>
            </a:xfrm>
          </p:grpSpPr>
          <p:pic>
            <p:nvPicPr>
              <p:cNvPr id="5327" name="Picture 207" descr="ice cream carto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912"/>
                <a:ext cx="729" cy="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28" name="Rectangle 208"/>
              <p:cNvSpPr>
                <a:spLocks noChangeArrowheads="1"/>
              </p:cNvSpPr>
              <p:nvPr/>
            </p:nvSpPr>
            <p:spPr bwMode="auto">
              <a:xfrm>
                <a:off x="3120" y="912"/>
                <a:ext cx="720" cy="816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334" name="Group 214"/>
          <p:cNvGrpSpPr>
            <a:grpSpLocks/>
          </p:cNvGrpSpPr>
          <p:nvPr/>
        </p:nvGrpSpPr>
        <p:grpSpPr bwMode="auto">
          <a:xfrm>
            <a:off x="5410200" y="1905000"/>
            <a:ext cx="1143000" cy="1143000"/>
            <a:chOff x="3408" y="1200"/>
            <a:chExt cx="720" cy="720"/>
          </a:xfrm>
        </p:grpSpPr>
        <p:pic>
          <p:nvPicPr>
            <p:cNvPr id="5330" name="Picture 210" descr="birthday cand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200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31" name="Rectangle 211"/>
            <p:cNvSpPr>
              <a:spLocks noChangeArrowheads="1"/>
            </p:cNvSpPr>
            <p:nvPr/>
          </p:nvSpPr>
          <p:spPr bwMode="auto">
            <a:xfrm>
              <a:off x="3408" y="1200"/>
              <a:ext cx="720" cy="72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35" name="Group 215"/>
          <p:cNvGrpSpPr>
            <a:grpSpLocks/>
          </p:cNvGrpSpPr>
          <p:nvPr/>
        </p:nvGrpSpPr>
        <p:grpSpPr bwMode="auto">
          <a:xfrm>
            <a:off x="6781800" y="1828800"/>
            <a:ext cx="1219200" cy="1219200"/>
            <a:chOff x="4272" y="1152"/>
            <a:chExt cx="768" cy="768"/>
          </a:xfrm>
        </p:grpSpPr>
        <p:pic>
          <p:nvPicPr>
            <p:cNvPr id="5332" name="Picture 212" descr="suga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1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33" name="Rectangle 213"/>
            <p:cNvSpPr>
              <a:spLocks noChangeArrowheads="1"/>
            </p:cNvSpPr>
            <p:nvPr/>
          </p:nvSpPr>
          <p:spPr bwMode="auto">
            <a:xfrm>
              <a:off x="4272" y="1152"/>
              <a:ext cx="768" cy="7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6" name="Text Box 216"/>
          <p:cNvSpPr txBox="1">
            <a:spLocks noChangeArrowheads="1"/>
          </p:cNvSpPr>
          <p:nvPr/>
        </p:nvSpPr>
        <p:spPr bwMode="auto">
          <a:xfrm>
            <a:off x="1219200" y="5410200"/>
            <a:ext cx="67056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“How many candles will you need on your birthday cake?” asked mother.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“I am going to be six years old.  I will need six candles on my cake,” said Leo.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“Please put a box of candles in the basket, Leo.  They are to the left of the sugar,” said Mother.</a:t>
            </a:r>
          </a:p>
        </p:txBody>
      </p:sp>
      <p:pic>
        <p:nvPicPr>
          <p:cNvPr id="5338" name="Picture 2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500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9 -0.01852 C -0.06441 -0.04745 -0.06441 -0.07662 -0.06528 -0.10555 C -0.0658 -0.1206 -0.07361 -0.13148 -0.07778 -0.14444 C -0.09063 -0.18426 -0.11407 -0.22222 -0.14167 -0.24444 C -0.15209 -0.25278 -0.16164 -0.26458 -0.17361 -0.26852 C -0.17882 -0.27315 -0.18473 -0.27592 -0.19028 -0.27963 C -0.19844 -0.28518 -0.20782 -0.29838 -0.21667 -0.3 C -0.2217 -0.30092 -0.22691 -0.30116 -0.23195 -0.30185 C -0.25886 -0.31389 -0.29011 -0.31319 -0.31667 -0.3 C -0.325 -0.29583 -0.33334 -0.29143 -0.34167 -0.28704 C -0.34705 -0.28426 -0.35695 -0.27592 -0.35695 -0.27592 C -0.36424 -0.26157 -0.36789 -0.24583 -0.375 -0.23148 C -0.37934 -0.22292 -0.38125 -0.19977 -0.38334 -0.18889 C -0.3849 -0.18055 -0.39132 -0.17523 -0.39167 -0.16667 C -0.39202 -0.15926 -0.39167 -0.15185 -0.39167 -0.14444 " pathEditMode="relative" ptsTypes="ffffffffffffffA">
                                      <p:cBhvr>
                                        <p:cTn id="12" dur="2000" fill="hold"/>
                                        <p:tgtEl>
                                          <p:spTgt spid="5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3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 rot="15829080">
            <a:off x="1943100" y="495300"/>
            <a:ext cx="4953000" cy="5181600"/>
          </a:xfrm>
          <a:prstGeom prst="horizont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95400" y="5867400"/>
            <a:ext cx="670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Leo checked the list another time.  Now he and Mother only needed to get one more item for his party; punch.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 rot="-249266">
            <a:off x="3581400" y="990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u="sng">
                <a:latin typeface="Verdana" panose="020B0604030504040204" pitchFamily="34" charset="0"/>
              </a:rPr>
              <a:t>List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 rot="-501162">
            <a:off x="2967038" y="1600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cake mix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 rot="-523968">
            <a:off x="3505200" y="236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frosting</a:t>
            </a:r>
            <a:endParaRPr lang="en-US" alt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 rot="-552007">
            <a:off x="3733800" y="2971800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ice cream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 rot="-548617">
            <a:off x="3962400" y="3657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candles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 rot="-430460">
            <a:off x="4038600" y="4267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punch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3048000" y="18288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3352800" y="25146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3810000" y="31242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V="1">
            <a:off x="3962400" y="38481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96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51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9" fill="hold"/>
                                        <p:tgtEl>
                                          <p:spTgt spid="24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45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96"/>
                </p:tgtEl>
              </p:cMediaNode>
            </p:audio>
          </p:childTnLst>
        </p:cTn>
      </p:par>
    </p:tnLst>
    <p:bldLst>
      <p:bldP spid="24587" grpId="0"/>
      <p:bldP spid="2458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4" descr="grocery sto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55" name="Group 211"/>
          <p:cNvGrpSpPr>
            <a:grpSpLocks/>
          </p:cNvGrpSpPr>
          <p:nvPr/>
        </p:nvGrpSpPr>
        <p:grpSpPr bwMode="auto">
          <a:xfrm>
            <a:off x="0" y="990600"/>
            <a:ext cx="4648200" cy="4800600"/>
            <a:chOff x="0" y="432"/>
            <a:chExt cx="3033" cy="3408"/>
          </a:xfrm>
        </p:grpSpPr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0" y="1152"/>
              <a:ext cx="3033" cy="2688"/>
              <a:chOff x="0" y="1152"/>
              <a:chExt cx="3033" cy="2688"/>
            </a:xfrm>
          </p:grpSpPr>
          <p:grpSp>
            <p:nvGrpSpPr>
              <p:cNvPr id="6150" name="Group 6"/>
              <p:cNvGrpSpPr>
                <a:grpSpLocks/>
              </p:cNvGrpSpPr>
              <p:nvPr/>
            </p:nvGrpSpPr>
            <p:grpSpPr bwMode="auto">
              <a:xfrm>
                <a:off x="0" y="1152"/>
                <a:ext cx="3024" cy="2688"/>
                <a:chOff x="144" y="816"/>
                <a:chExt cx="3024" cy="2688"/>
              </a:xfrm>
            </p:grpSpPr>
            <p:grpSp>
              <p:nvGrpSpPr>
                <p:cNvPr id="6151" name="Group 7"/>
                <p:cNvGrpSpPr>
                  <a:grpSpLocks/>
                </p:cNvGrpSpPr>
                <p:nvPr/>
              </p:nvGrpSpPr>
              <p:grpSpPr bwMode="auto">
                <a:xfrm>
                  <a:off x="144" y="1632"/>
                  <a:ext cx="3024" cy="1872"/>
                  <a:chOff x="0" y="1728"/>
                  <a:chExt cx="3024" cy="1872"/>
                </a:xfrm>
              </p:grpSpPr>
              <p:grpSp>
                <p:nvGrpSpPr>
                  <p:cNvPr id="615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1776"/>
                    <a:ext cx="3024" cy="1824"/>
                    <a:chOff x="624" y="1920"/>
                    <a:chExt cx="3024" cy="1824"/>
                  </a:xfrm>
                </p:grpSpPr>
                <p:grpSp>
                  <p:nvGrpSpPr>
                    <p:cNvPr id="6153" name="Group 9"/>
                    <p:cNvGrpSpPr>
                      <a:grpSpLocks/>
                    </p:cNvGrpSpPr>
                    <p:nvPr/>
                  </p:nvGrpSpPr>
                  <p:grpSpPr bwMode="auto">
                    <a:xfrm rot="-21368287">
                      <a:off x="624" y="2976"/>
                      <a:ext cx="624" cy="384"/>
                      <a:chOff x="1166" y="2859"/>
                      <a:chExt cx="1400" cy="941"/>
                    </a:xfrm>
                  </p:grpSpPr>
                  <p:sp>
                    <p:nvSpPr>
                      <p:cNvPr id="6154" name="Freeform 10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166" y="2859"/>
                        <a:ext cx="1400" cy="941"/>
                      </a:xfrm>
                      <a:custGeom>
                        <a:avLst/>
                        <a:gdLst>
                          <a:gd name="T0" fmla="*/ 1211 w 2801"/>
                          <a:gd name="T1" fmla="*/ 6 h 1883"/>
                          <a:gd name="T2" fmla="*/ 1370 w 2801"/>
                          <a:gd name="T3" fmla="*/ 65 h 1883"/>
                          <a:gd name="T4" fmla="*/ 1135 w 2801"/>
                          <a:gd name="T5" fmla="*/ 68 h 1883"/>
                          <a:gd name="T6" fmla="*/ 586 w 2801"/>
                          <a:gd name="T7" fmla="*/ 276 h 1883"/>
                          <a:gd name="T8" fmla="*/ 424 w 2801"/>
                          <a:gd name="T9" fmla="*/ 523 h 1883"/>
                          <a:gd name="T10" fmla="*/ 504 w 2801"/>
                          <a:gd name="T11" fmla="*/ 712 h 1883"/>
                          <a:gd name="T12" fmla="*/ 963 w 2801"/>
                          <a:gd name="T13" fmla="*/ 927 h 1883"/>
                          <a:gd name="T14" fmla="*/ 1684 w 2801"/>
                          <a:gd name="T15" fmla="*/ 833 h 1883"/>
                          <a:gd name="T16" fmla="*/ 2005 w 2801"/>
                          <a:gd name="T17" fmla="*/ 611 h 1883"/>
                          <a:gd name="T18" fmla="*/ 2140 w 2801"/>
                          <a:gd name="T19" fmla="*/ 507 h 1883"/>
                          <a:gd name="T20" fmla="*/ 2201 w 2801"/>
                          <a:gd name="T21" fmla="*/ 386 h 1883"/>
                          <a:gd name="T22" fmla="*/ 2317 w 2801"/>
                          <a:gd name="T23" fmla="*/ 449 h 1883"/>
                          <a:gd name="T24" fmla="*/ 2630 w 2801"/>
                          <a:gd name="T25" fmla="*/ 479 h 1883"/>
                          <a:gd name="T26" fmla="*/ 2783 w 2801"/>
                          <a:gd name="T27" fmla="*/ 642 h 1883"/>
                          <a:gd name="T28" fmla="*/ 2797 w 2801"/>
                          <a:gd name="T29" fmla="*/ 729 h 1883"/>
                          <a:gd name="T30" fmla="*/ 2704 w 2801"/>
                          <a:gd name="T31" fmla="*/ 882 h 1883"/>
                          <a:gd name="T32" fmla="*/ 2462 w 2801"/>
                          <a:gd name="T33" fmla="*/ 988 h 1883"/>
                          <a:gd name="T34" fmla="*/ 2336 w 2801"/>
                          <a:gd name="T35" fmla="*/ 1050 h 1883"/>
                          <a:gd name="T36" fmla="*/ 2201 w 2801"/>
                          <a:gd name="T37" fmla="*/ 1064 h 1883"/>
                          <a:gd name="T38" fmla="*/ 1971 w 2801"/>
                          <a:gd name="T39" fmla="*/ 1179 h 1883"/>
                          <a:gd name="T40" fmla="*/ 2013 w 2801"/>
                          <a:gd name="T41" fmla="*/ 1238 h 1883"/>
                          <a:gd name="T42" fmla="*/ 2189 w 2801"/>
                          <a:gd name="T43" fmla="*/ 1250 h 1883"/>
                          <a:gd name="T44" fmla="*/ 2325 w 2801"/>
                          <a:gd name="T45" fmla="*/ 1281 h 1883"/>
                          <a:gd name="T46" fmla="*/ 2303 w 2801"/>
                          <a:gd name="T47" fmla="*/ 1348 h 1883"/>
                          <a:gd name="T48" fmla="*/ 2249 w 2801"/>
                          <a:gd name="T49" fmla="*/ 1394 h 1883"/>
                          <a:gd name="T50" fmla="*/ 2282 w 2801"/>
                          <a:gd name="T51" fmla="*/ 1448 h 1883"/>
                          <a:gd name="T52" fmla="*/ 2202 w 2801"/>
                          <a:gd name="T53" fmla="*/ 1492 h 1883"/>
                          <a:gd name="T54" fmla="*/ 2111 w 2801"/>
                          <a:gd name="T55" fmla="*/ 1604 h 1883"/>
                          <a:gd name="T56" fmla="*/ 2088 w 2801"/>
                          <a:gd name="T57" fmla="*/ 1705 h 1883"/>
                          <a:gd name="T58" fmla="*/ 2116 w 2801"/>
                          <a:gd name="T59" fmla="*/ 1788 h 1883"/>
                          <a:gd name="T60" fmla="*/ 1958 w 2801"/>
                          <a:gd name="T61" fmla="*/ 1782 h 1883"/>
                          <a:gd name="T62" fmla="*/ 1854 w 2801"/>
                          <a:gd name="T63" fmla="*/ 1777 h 1883"/>
                          <a:gd name="T64" fmla="*/ 1751 w 2801"/>
                          <a:gd name="T65" fmla="*/ 1835 h 1883"/>
                          <a:gd name="T66" fmla="*/ 1691 w 2801"/>
                          <a:gd name="T67" fmla="*/ 1632 h 1883"/>
                          <a:gd name="T68" fmla="*/ 1606 w 2801"/>
                          <a:gd name="T69" fmla="*/ 1471 h 1883"/>
                          <a:gd name="T70" fmla="*/ 1420 w 2801"/>
                          <a:gd name="T71" fmla="*/ 1394 h 1883"/>
                          <a:gd name="T72" fmla="*/ 674 w 2801"/>
                          <a:gd name="T73" fmla="*/ 1376 h 1883"/>
                          <a:gd name="T74" fmla="*/ 587 w 2801"/>
                          <a:gd name="T75" fmla="*/ 1410 h 1883"/>
                          <a:gd name="T76" fmla="*/ 690 w 2801"/>
                          <a:gd name="T77" fmla="*/ 1495 h 1883"/>
                          <a:gd name="T78" fmla="*/ 880 w 2801"/>
                          <a:gd name="T79" fmla="*/ 1616 h 1883"/>
                          <a:gd name="T80" fmla="*/ 832 w 2801"/>
                          <a:gd name="T81" fmla="*/ 1691 h 1883"/>
                          <a:gd name="T82" fmla="*/ 786 w 2801"/>
                          <a:gd name="T83" fmla="*/ 1746 h 1883"/>
                          <a:gd name="T84" fmla="*/ 739 w 2801"/>
                          <a:gd name="T85" fmla="*/ 1869 h 1883"/>
                          <a:gd name="T86" fmla="*/ 628 w 2801"/>
                          <a:gd name="T87" fmla="*/ 1846 h 1883"/>
                          <a:gd name="T88" fmla="*/ 572 w 2801"/>
                          <a:gd name="T89" fmla="*/ 1763 h 1883"/>
                          <a:gd name="T90" fmla="*/ 547 w 2801"/>
                          <a:gd name="T91" fmla="*/ 1667 h 1883"/>
                          <a:gd name="T92" fmla="*/ 456 w 2801"/>
                          <a:gd name="T93" fmla="*/ 1692 h 1883"/>
                          <a:gd name="T94" fmla="*/ 377 w 2801"/>
                          <a:gd name="T95" fmla="*/ 1766 h 1883"/>
                          <a:gd name="T96" fmla="*/ 318 w 2801"/>
                          <a:gd name="T97" fmla="*/ 1714 h 1883"/>
                          <a:gd name="T98" fmla="*/ 371 w 2801"/>
                          <a:gd name="T99" fmla="*/ 1579 h 1883"/>
                          <a:gd name="T100" fmla="*/ 396 w 2801"/>
                          <a:gd name="T101" fmla="*/ 1508 h 1883"/>
                          <a:gd name="T102" fmla="*/ 313 w 2801"/>
                          <a:gd name="T103" fmla="*/ 1260 h 1883"/>
                          <a:gd name="T104" fmla="*/ 220 w 2801"/>
                          <a:gd name="T105" fmla="*/ 1113 h 1883"/>
                          <a:gd name="T106" fmla="*/ 11 w 2801"/>
                          <a:gd name="T107" fmla="*/ 788 h 1883"/>
                          <a:gd name="T108" fmla="*/ 177 w 2801"/>
                          <a:gd name="T109" fmla="*/ 320 h 1883"/>
                          <a:gd name="T110" fmla="*/ 1771 w 2801"/>
                          <a:gd name="T111" fmla="*/ 1278 h 1883"/>
                          <a:gd name="T112" fmla="*/ 1755 w 2801"/>
                          <a:gd name="T113" fmla="*/ 1363 h 1883"/>
                          <a:gd name="T114" fmla="*/ 1845 w 2801"/>
                          <a:gd name="T115" fmla="*/ 1421 h 1883"/>
                          <a:gd name="T116" fmla="*/ 1877 w 2801"/>
                          <a:gd name="T117" fmla="*/ 1325 h 18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2801" h="1883">
                            <a:moveTo>
                              <a:pt x="388" y="161"/>
                            </a:moveTo>
                            <a:lnTo>
                              <a:pt x="469" y="122"/>
                            </a:lnTo>
                            <a:lnTo>
                              <a:pt x="553" y="89"/>
                            </a:lnTo>
                            <a:lnTo>
                              <a:pt x="639" y="62"/>
                            </a:lnTo>
                            <a:lnTo>
                              <a:pt x="729" y="41"/>
                            </a:lnTo>
                            <a:lnTo>
                              <a:pt x="819" y="24"/>
                            </a:lnTo>
                            <a:lnTo>
                              <a:pt x="911" y="12"/>
                            </a:lnTo>
                            <a:lnTo>
                              <a:pt x="1002" y="4"/>
                            </a:lnTo>
                            <a:lnTo>
                              <a:pt x="1094" y="0"/>
                            </a:lnTo>
                            <a:lnTo>
                              <a:pt x="1211" y="6"/>
                            </a:lnTo>
                            <a:lnTo>
                              <a:pt x="1231" y="10"/>
                            </a:lnTo>
                            <a:lnTo>
                              <a:pt x="1252" y="15"/>
                            </a:lnTo>
                            <a:lnTo>
                              <a:pt x="1273" y="18"/>
                            </a:lnTo>
                            <a:lnTo>
                              <a:pt x="1294" y="22"/>
                            </a:lnTo>
                            <a:lnTo>
                              <a:pt x="1314" y="26"/>
                            </a:lnTo>
                            <a:lnTo>
                              <a:pt x="1334" y="33"/>
                            </a:lnTo>
                            <a:lnTo>
                              <a:pt x="1352" y="41"/>
                            </a:lnTo>
                            <a:lnTo>
                              <a:pt x="1370" y="53"/>
                            </a:lnTo>
                            <a:lnTo>
                              <a:pt x="1370" y="58"/>
                            </a:lnTo>
                            <a:lnTo>
                              <a:pt x="1370" y="65"/>
                            </a:lnTo>
                            <a:lnTo>
                              <a:pt x="1367" y="71"/>
                            </a:lnTo>
                            <a:lnTo>
                              <a:pt x="1360" y="75"/>
                            </a:lnTo>
                            <a:lnTo>
                              <a:pt x="1331" y="72"/>
                            </a:lnTo>
                            <a:lnTo>
                              <a:pt x="1303" y="72"/>
                            </a:lnTo>
                            <a:lnTo>
                              <a:pt x="1275" y="72"/>
                            </a:lnTo>
                            <a:lnTo>
                              <a:pt x="1247" y="73"/>
                            </a:lnTo>
                            <a:lnTo>
                              <a:pt x="1218" y="73"/>
                            </a:lnTo>
                            <a:lnTo>
                              <a:pt x="1190" y="73"/>
                            </a:lnTo>
                            <a:lnTo>
                              <a:pt x="1162" y="71"/>
                            </a:lnTo>
                            <a:lnTo>
                              <a:pt x="1135" y="68"/>
                            </a:lnTo>
                            <a:lnTo>
                              <a:pt x="1069" y="76"/>
                            </a:lnTo>
                            <a:lnTo>
                              <a:pt x="1005" y="87"/>
                            </a:lnTo>
                            <a:lnTo>
                              <a:pt x="942" y="101"/>
                            </a:lnTo>
                            <a:lnTo>
                              <a:pt x="881" y="119"/>
                            </a:lnTo>
                            <a:lnTo>
                              <a:pt x="820" y="139"/>
                            </a:lnTo>
                            <a:lnTo>
                              <a:pt x="761" y="164"/>
                            </a:lnTo>
                            <a:lnTo>
                              <a:pt x="704" y="193"/>
                            </a:lnTo>
                            <a:lnTo>
                              <a:pt x="650" y="227"/>
                            </a:lnTo>
                            <a:lnTo>
                              <a:pt x="617" y="250"/>
                            </a:lnTo>
                            <a:lnTo>
                              <a:pt x="586" y="276"/>
                            </a:lnTo>
                            <a:lnTo>
                              <a:pt x="556" y="304"/>
                            </a:lnTo>
                            <a:lnTo>
                              <a:pt x="529" y="335"/>
                            </a:lnTo>
                            <a:lnTo>
                              <a:pt x="502" y="366"/>
                            </a:lnTo>
                            <a:lnTo>
                              <a:pt x="479" y="399"/>
                            </a:lnTo>
                            <a:lnTo>
                              <a:pt x="458" y="432"/>
                            </a:lnTo>
                            <a:lnTo>
                              <a:pt x="441" y="469"/>
                            </a:lnTo>
                            <a:lnTo>
                              <a:pt x="434" y="481"/>
                            </a:lnTo>
                            <a:lnTo>
                              <a:pt x="429" y="494"/>
                            </a:lnTo>
                            <a:lnTo>
                              <a:pt x="425" y="508"/>
                            </a:lnTo>
                            <a:lnTo>
                              <a:pt x="424" y="523"/>
                            </a:lnTo>
                            <a:lnTo>
                              <a:pt x="423" y="537"/>
                            </a:lnTo>
                            <a:lnTo>
                              <a:pt x="423" y="552"/>
                            </a:lnTo>
                            <a:lnTo>
                              <a:pt x="425" y="567"/>
                            </a:lnTo>
                            <a:lnTo>
                              <a:pt x="429" y="582"/>
                            </a:lnTo>
                            <a:lnTo>
                              <a:pt x="427" y="591"/>
                            </a:lnTo>
                            <a:lnTo>
                              <a:pt x="434" y="619"/>
                            </a:lnTo>
                            <a:lnTo>
                              <a:pt x="447" y="645"/>
                            </a:lnTo>
                            <a:lnTo>
                              <a:pt x="463" y="669"/>
                            </a:lnTo>
                            <a:lnTo>
                              <a:pt x="483" y="692"/>
                            </a:lnTo>
                            <a:lnTo>
                              <a:pt x="504" y="712"/>
                            </a:lnTo>
                            <a:lnTo>
                              <a:pt x="528" y="733"/>
                            </a:lnTo>
                            <a:lnTo>
                              <a:pt x="550" y="752"/>
                            </a:lnTo>
                            <a:lnTo>
                              <a:pt x="573" y="771"/>
                            </a:lnTo>
                            <a:lnTo>
                              <a:pt x="622" y="806"/>
                            </a:lnTo>
                            <a:lnTo>
                              <a:pt x="674" y="836"/>
                            </a:lnTo>
                            <a:lnTo>
                              <a:pt x="728" y="860"/>
                            </a:lnTo>
                            <a:lnTo>
                              <a:pt x="786" y="882"/>
                            </a:lnTo>
                            <a:lnTo>
                              <a:pt x="844" y="899"/>
                            </a:lnTo>
                            <a:lnTo>
                              <a:pt x="903" y="915"/>
                            </a:lnTo>
                            <a:lnTo>
                              <a:pt x="963" y="927"/>
                            </a:lnTo>
                            <a:lnTo>
                              <a:pt x="1023" y="940"/>
                            </a:lnTo>
                            <a:lnTo>
                              <a:pt x="1104" y="948"/>
                            </a:lnTo>
                            <a:lnTo>
                              <a:pt x="1185" y="949"/>
                            </a:lnTo>
                            <a:lnTo>
                              <a:pt x="1265" y="943"/>
                            </a:lnTo>
                            <a:lnTo>
                              <a:pt x="1344" y="931"/>
                            </a:lnTo>
                            <a:lnTo>
                              <a:pt x="1421" y="914"/>
                            </a:lnTo>
                            <a:lnTo>
                              <a:pt x="1497" y="894"/>
                            </a:lnTo>
                            <a:lnTo>
                              <a:pt x="1571" y="871"/>
                            </a:lnTo>
                            <a:lnTo>
                              <a:pt x="1645" y="849"/>
                            </a:lnTo>
                            <a:lnTo>
                              <a:pt x="1684" y="833"/>
                            </a:lnTo>
                            <a:lnTo>
                              <a:pt x="1724" y="816"/>
                            </a:lnTo>
                            <a:lnTo>
                              <a:pt x="1762" y="796"/>
                            </a:lnTo>
                            <a:lnTo>
                              <a:pt x="1800" y="775"/>
                            </a:lnTo>
                            <a:lnTo>
                              <a:pt x="1835" y="750"/>
                            </a:lnTo>
                            <a:lnTo>
                              <a:pt x="1871" y="724"/>
                            </a:lnTo>
                            <a:lnTo>
                              <a:pt x="1903" y="695"/>
                            </a:lnTo>
                            <a:lnTo>
                              <a:pt x="1936" y="665"/>
                            </a:lnTo>
                            <a:lnTo>
                              <a:pt x="1958" y="647"/>
                            </a:lnTo>
                            <a:lnTo>
                              <a:pt x="1982" y="630"/>
                            </a:lnTo>
                            <a:lnTo>
                              <a:pt x="2005" y="611"/>
                            </a:lnTo>
                            <a:lnTo>
                              <a:pt x="2029" y="594"/>
                            </a:lnTo>
                            <a:lnTo>
                              <a:pt x="2052" y="577"/>
                            </a:lnTo>
                            <a:lnTo>
                              <a:pt x="2077" y="563"/>
                            </a:lnTo>
                            <a:lnTo>
                              <a:pt x="2103" y="551"/>
                            </a:lnTo>
                            <a:lnTo>
                              <a:pt x="2131" y="545"/>
                            </a:lnTo>
                            <a:lnTo>
                              <a:pt x="2133" y="537"/>
                            </a:lnTo>
                            <a:lnTo>
                              <a:pt x="2135" y="530"/>
                            </a:lnTo>
                            <a:lnTo>
                              <a:pt x="2137" y="522"/>
                            </a:lnTo>
                            <a:lnTo>
                              <a:pt x="2139" y="515"/>
                            </a:lnTo>
                            <a:lnTo>
                              <a:pt x="2140" y="507"/>
                            </a:lnTo>
                            <a:lnTo>
                              <a:pt x="2143" y="499"/>
                            </a:lnTo>
                            <a:lnTo>
                              <a:pt x="2145" y="491"/>
                            </a:lnTo>
                            <a:lnTo>
                              <a:pt x="2149" y="485"/>
                            </a:lnTo>
                            <a:lnTo>
                              <a:pt x="2153" y="470"/>
                            </a:lnTo>
                            <a:lnTo>
                              <a:pt x="2159" y="455"/>
                            </a:lnTo>
                            <a:lnTo>
                              <a:pt x="2164" y="438"/>
                            </a:lnTo>
                            <a:lnTo>
                              <a:pt x="2171" y="424"/>
                            </a:lnTo>
                            <a:lnTo>
                              <a:pt x="2178" y="409"/>
                            </a:lnTo>
                            <a:lnTo>
                              <a:pt x="2189" y="397"/>
                            </a:lnTo>
                            <a:lnTo>
                              <a:pt x="2201" y="386"/>
                            </a:lnTo>
                            <a:lnTo>
                              <a:pt x="2216" y="379"/>
                            </a:lnTo>
                            <a:lnTo>
                              <a:pt x="2231" y="378"/>
                            </a:lnTo>
                            <a:lnTo>
                              <a:pt x="2246" y="381"/>
                            </a:lnTo>
                            <a:lnTo>
                              <a:pt x="2260" y="387"/>
                            </a:lnTo>
                            <a:lnTo>
                              <a:pt x="2273" y="396"/>
                            </a:lnTo>
                            <a:lnTo>
                              <a:pt x="2284" y="406"/>
                            </a:lnTo>
                            <a:lnTo>
                              <a:pt x="2294" y="418"/>
                            </a:lnTo>
                            <a:lnTo>
                              <a:pt x="2303" y="430"/>
                            </a:lnTo>
                            <a:lnTo>
                              <a:pt x="2313" y="443"/>
                            </a:lnTo>
                            <a:lnTo>
                              <a:pt x="2317" y="449"/>
                            </a:lnTo>
                            <a:lnTo>
                              <a:pt x="2321" y="459"/>
                            </a:lnTo>
                            <a:lnTo>
                              <a:pt x="2326" y="465"/>
                            </a:lnTo>
                            <a:lnTo>
                              <a:pt x="2334" y="465"/>
                            </a:lnTo>
                            <a:lnTo>
                              <a:pt x="2375" y="449"/>
                            </a:lnTo>
                            <a:lnTo>
                              <a:pt x="2417" y="442"/>
                            </a:lnTo>
                            <a:lnTo>
                              <a:pt x="2460" y="441"/>
                            </a:lnTo>
                            <a:lnTo>
                              <a:pt x="2504" y="445"/>
                            </a:lnTo>
                            <a:lnTo>
                              <a:pt x="2546" y="453"/>
                            </a:lnTo>
                            <a:lnTo>
                              <a:pt x="2589" y="465"/>
                            </a:lnTo>
                            <a:lnTo>
                              <a:pt x="2630" y="479"/>
                            </a:lnTo>
                            <a:lnTo>
                              <a:pt x="2669" y="497"/>
                            </a:lnTo>
                            <a:lnTo>
                              <a:pt x="2687" y="508"/>
                            </a:lnTo>
                            <a:lnTo>
                              <a:pt x="2705" y="522"/>
                            </a:lnTo>
                            <a:lnTo>
                              <a:pt x="2721" y="538"/>
                            </a:lnTo>
                            <a:lnTo>
                              <a:pt x="2737" y="556"/>
                            </a:lnTo>
                            <a:lnTo>
                              <a:pt x="2750" y="573"/>
                            </a:lnTo>
                            <a:lnTo>
                              <a:pt x="2762" y="593"/>
                            </a:lnTo>
                            <a:lnTo>
                              <a:pt x="2772" y="612"/>
                            </a:lnTo>
                            <a:lnTo>
                              <a:pt x="2781" y="633"/>
                            </a:lnTo>
                            <a:lnTo>
                              <a:pt x="2783" y="642"/>
                            </a:lnTo>
                            <a:lnTo>
                              <a:pt x="2786" y="651"/>
                            </a:lnTo>
                            <a:lnTo>
                              <a:pt x="2788" y="660"/>
                            </a:lnTo>
                            <a:lnTo>
                              <a:pt x="2791" y="670"/>
                            </a:lnTo>
                            <a:lnTo>
                              <a:pt x="2793" y="679"/>
                            </a:lnTo>
                            <a:lnTo>
                              <a:pt x="2796" y="689"/>
                            </a:lnTo>
                            <a:lnTo>
                              <a:pt x="2798" y="698"/>
                            </a:lnTo>
                            <a:lnTo>
                              <a:pt x="2801" y="707"/>
                            </a:lnTo>
                            <a:lnTo>
                              <a:pt x="2799" y="714"/>
                            </a:lnTo>
                            <a:lnTo>
                              <a:pt x="2799" y="722"/>
                            </a:lnTo>
                            <a:lnTo>
                              <a:pt x="2797" y="729"/>
                            </a:lnTo>
                            <a:lnTo>
                              <a:pt x="2797" y="738"/>
                            </a:lnTo>
                            <a:lnTo>
                              <a:pt x="2796" y="746"/>
                            </a:lnTo>
                            <a:lnTo>
                              <a:pt x="2795" y="754"/>
                            </a:lnTo>
                            <a:lnTo>
                              <a:pt x="2794" y="762"/>
                            </a:lnTo>
                            <a:lnTo>
                              <a:pt x="2794" y="771"/>
                            </a:lnTo>
                            <a:lnTo>
                              <a:pt x="2781" y="799"/>
                            </a:lnTo>
                            <a:lnTo>
                              <a:pt x="2766" y="824"/>
                            </a:lnTo>
                            <a:lnTo>
                              <a:pt x="2748" y="845"/>
                            </a:lnTo>
                            <a:lnTo>
                              <a:pt x="2727" y="865"/>
                            </a:lnTo>
                            <a:lnTo>
                              <a:pt x="2704" y="882"/>
                            </a:lnTo>
                            <a:lnTo>
                              <a:pt x="2681" y="900"/>
                            </a:lnTo>
                            <a:lnTo>
                              <a:pt x="2657" y="917"/>
                            </a:lnTo>
                            <a:lnTo>
                              <a:pt x="2634" y="935"/>
                            </a:lnTo>
                            <a:lnTo>
                              <a:pt x="2609" y="945"/>
                            </a:lnTo>
                            <a:lnTo>
                              <a:pt x="2586" y="955"/>
                            </a:lnTo>
                            <a:lnTo>
                              <a:pt x="2562" y="964"/>
                            </a:lnTo>
                            <a:lnTo>
                              <a:pt x="2538" y="973"/>
                            </a:lnTo>
                            <a:lnTo>
                              <a:pt x="2513" y="979"/>
                            </a:lnTo>
                            <a:lnTo>
                              <a:pt x="2488" y="985"/>
                            </a:lnTo>
                            <a:lnTo>
                              <a:pt x="2462" y="988"/>
                            </a:lnTo>
                            <a:lnTo>
                              <a:pt x="2437" y="991"/>
                            </a:lnTo>
                            <a:lnTo>
                              <a:pt x="2344" y="1003"/>
                            </a:lnTo>
                            <a:lnTo>
                              <a:pt x="2341" y="1006"/>
                            </a:lnTo>
                            <a:lnTo>
                              <a:pt x="2342" y="1012"/>
                            </a:lnTo>
                            <a:lnTo>
                              <a:pt x="2344" y="1017"/>
                            </a:lnTo>
                            <a:lnTo>
                              <a:pt x="2346" y="1023"/>
                            </a:lnTo>
                            <a:lnTo>
                              <a:pt x="2344" y="1029"/>
                            </a:lnTo>
                            <a:lnTo>
                              <a:pt x="2342" y="1036"/>
                            </a:lnTo>
                            <a:lnTo>
                              <a:pt x="2339" y="1043"/>
                            </a:lnTo>
                            <a:lnTo>
                              <a:pt x="2336" y="1050"/>
                            </a:lnTo>
                            <a:lnTo>
                              <a:pt x="2331" y="1056"/>
                            </a:lnTo>
                            <a:lnTo>
                              <a:pt x="2326" y="1062"/>
                            </a:lnTo>
                            <a:lnTo>
                              <a:pt x="2320" y="1067"/>
                            </a:lnTo>
                            <a:lnTo>
                              <a:pt x="2314" y="1072"/>
                            </a:lnTo>
                            <a:lnTo>
                              <a:pt x="2294" y="1079"/>
                            </a:lnTo>
                            <a:lnTo>
                              <a:pt x="2275" y="1082"/>
                            </a:lnTo>
                            <a:lnTo>
                              <a:pt x="2256" y="1080"/>
                            </a:lnTo>
                            <a:lnTo>
                              <a:pt x="2238" y="1076"/>
                            </a:lnTo>
                            <a:lnTo>
                              <a:pt x="2219" y="1070"/>
                            </a:lnTo>
                            <a:lnTo>
                              <a:pt x="2201" y="1064"/>
                            </a:lnTo>
                            <a:lnTo>
                              <a:pt x="2182" y="1060"/>
                            </a:lnTo>
                            <a:lnTo>
                              <a:pt x="2164" y="1060"/>
                            </a:lnTo>
                            <a:lnTo>
                              <a:pt x="2160" y="1066"/>
                            </a:lnTo>
                            <a:lnTo>
                              <a:pt x="2133" y="1081"/>
                            </a:lnTo>
                            <a:lnTo>
                              <a:pt x="2106" y="1098"/>
                            </a:lnTo>
                            <a:lnTo>
                              <a:pt x="2079" y="1114"/>
                            </a:lnTo>
                            <a:lnTo>
                              <a:pt x="2053" y="1131"/>
                            </a:lnTo>
                            <a:lnTo>
                              <a:pt x="2026" y="1147"/>
                            </a:lnTo>
                            <a:lnTo>
                              <a:pt x="1998" y="1163"/>
                            </a:lnTo>
                            <a:lnTo>
                              <a:pt x="1971" y="1179"/>
                            </a:lnTo>
                            <a:lnTo>
                              <a:pt x="1945" y="1195"/>
                            </a:lnTo>
                            <a:lnTo>
                              <a:pt x="1950" y="1201"/>
                            </a:lnTo>
                            <a:lnTo>
                              <a:pt x="1956" y="1208"/>
                            </a:lnTo>
                            <a:lnTo>
                              <a:pt x="1962" y="1213"/>
                            </a:lnTo>
                            <a:lnTo>
                              <a:pt x="1969" y="1219"/>
                            </a:lnTo>
                            <a:lnTo>
                              <a:pt x="1975" y="1224"/>
                            </a:lnTo>
                            <a:lnTo>
                              <a:pt x="1982" y="1230"/>
                            </a:lnTo>
                            <a:lnTo>
                              <a:pt x="1989" y="1235"/>
                            </a:lnTo>
                            <a:lnTo>
                              <a:pt x="1996" y="1241"/>
                            </a:lnTo>
                            <a:lnTo>
                              <a:pt x="2013" y="1238"/>
                            </a:lnTo>
                            <a:lnTo>
                              <a:pt x="2030" y="1240"/>
                            </a:lnTo>
                            <a:lnTo>
                              <a:pt x="2045" y="1243"/>
                            </a:lnTo>
                            <a:lnTo>
                              <a:pt x="2061" y="1249"/>
                            </a:lnTo>
                            <a:lnTo>
                              <a:pt x="2076" y="1253"/>
                            </a:lnTo>
                            <a:lnTo>
                              <a:pt x="2092" y="1258"/>
                            </a:lnTo>
                            <a:lnTo>
                              <a:pt x="2109" y="1259"/>
                            </a:lnTo>
                            <a:lnTo>
                              <a:pt x="2127" y="1258"/>
                            </a:lnTo>
                            <a:lnTo>
                              <a:pt x="2146" y="1255"/>
                            </a:lnTo>
                            <a:lnTo>
                              <a:pt x="2168" y="1253"/>
                            </a:lnTo>
                            <a:lnTo>
                              <a:pt x="2189" y="1250"/>
                            </a:lnTo>
                            <a:lnTo>
                              <a:pt x="2212" y="1249"/>
                            </a:lnTo>
                            <a:lnTo>
                              <a:pt x="2234" y="1247"/>
                            </a:lnTo>
                            <a:lnTo>
                              <a:pt x="2256" y="1248"/>
                            </a:lnTo>
                            <a:lnTo>
                              <a:pt x="2277" y="1250"/>
                            </a:lnTo>
                            <a:lnTo>
                              <a:pt x="2299" y="1255"/>
                            </a:lnTo>
                            <a:lnTo>
                              <a:pt x="2308" y="1260"/>
                            </a:lnTo>
                            <a:lnTo>
                              <a:pt x="2317" y="1267"/>
                            </a:lnTo>
                            <a:lnTo>
                              <a:pt x="2320" y="1270"/>
                            </a:lnTo>
                            <a:lnTo>
                              <a:pt x="2323" y="1276"/>
                            </a:lnTo>
                            <a:lnTo>
                              <a:pt x="2325" y="1281"/>
                            </a:lnTo>
                            <a:lnTo>
                              <a:pt x="2328" y="1288"/>
                            </a:lnTo>
                            <a:lnTo>
                              <a:pt x="2328" y="1294"/>
                            </a:lnTo>
                            <a:lnTo>
                              <a:pt x="2329" y="1302"/>
                            </a:lnTo>
                            <a:lnTo>
                              <a:pt x="2328" y="1308"/>
                            </a:lnTo>
                            <a:lnTo>
                              <a:pt x="2327" y="1316"/>
                            </a:lnTo>
                            <a:lnTo>
                              <a:pt x="2324" y="1322"/>
                            </a:lnTo>
                            <a:lnTo>
                              <a:pt x="2321" y="1329"/>
                            </a:lnTo>
                            <a:lnTo>
                              <a:pt x="2317" y="1334"/>
                            </a:lnTo>
                            <a:lnTo>
                              <a:pt x="2313" y="1340"/>
                            </a:lnTo>
                            <a:lnTo>
                              <a:pt x="2303" y="1348"/>
                            </a:lnTo>
                            <a:lnTo>
                              <a:pt x="2293" y="1356"/>
                            </a:lnTo>
                            <a:lnTo>
                              <a:pt x="2283" y="1362"/>
                            </a:lnTo>
                            <a:lnTo>
                              <a:pt x="2273" y="1368"/>
                            </a:lnTo>
                            <a:lnTo>
                              <a:pt x="2261" y="1372"/>
                            </a:lnTo>
                            <a:lnTo>
                              <a:pt x="2250" y="1377"/>
                            </a:lnTo>
                            <a:lnTo>
                              <a:pt x="2239" y="1381"/>
                            </a:lnTo>
                            <a:lnTo>
                              <a:pt x="2229" y="1387"/>
                            </a:lnTo>
                            <a:lnTo>
                              <a:pt x="2235" y="1389"/>
                            </a:lnTo>
                            <a:lnTo>
                              <a:pt x="2242" y="1391"/>
                            </a:lnTo>
                            <a:lnTo>
                              <a:pt x="2249" y="1394"/>
                            </a:lnTo>
                            <a:lnTo>
                              <a:pt x="2256" y="1398"/>
                            </a:lnTo>
                            <a:lnTo>
                              <a:pt x="2262" y="1401"/>
                            </a:lnTo>
                            <a:lnTo>
                              <a:pt x="2268" y="1407"/>
                            </a:lnTo>
                            <a:lnTo>
                              <a:pt x="2273" y="1412"/>
                            </a:lnTo>
                            <a:lnTo>
                              <a:pt x="2278" y="1420"/>
                            </a:lnTo>
                            <a:lnTo>
                              <a:pt x="2278" y="1425"/>
                            </a:lnTo>
                            <a:lnTo>
                              <a:pt x="2280" y="1431"/>
                            </a:lnTo>
                            <a:lnTo>
                              <a:pt x="2280" y="1437"/>
                            </a:lnTo>
                            <a:lnTo>
                              <a:pt x="2282" y="1443"/>
                            </a:lnTo>
                            <a:lnTo>
                              <a:pt x="2282" y="1448"/>
                            </a:lnTo>
                            <a:lnTo>
                              <a:pt x="2282" y="1454"/>
                            </a:lnTo>
                            <a:lnTo>
                              <a:pt x="2280" y="1460"/>
                            </a:lnTo>
                            <a:lnTo>
                              <a:pt x="2277" y="1467"/>
                            </a:lnTo>
                            <a:lnTo>
                              <a:pt x="2268" y="1474"/>
                            </a:lnTo>
                            <a:lnTo>
                              <a:pt x="2258" y="1479"/>
                            </a:lnTo>
                            <a:lnTo>
                              <a:pt x="2247" y="1482"/>
                            </a:lnTo>
                            <a:lnTo>
                              <a:pt x="2237" y="1486"/>
                            </a:lnTo>
                            <a:lnTo>
                              <a:pt x="2225" y="1487"/>
                            </a:lnTo>
                            <a:lnTo>
                              <a:pt x="2214" y="1489"/>
                            </a:lnTo>
                            <a:lnTo>
                              <a:pt x="2202" y="1492"/>
                            </a:lnTo>
                            <a:lnTo>
                              <a:pt x="2193" y="1497"/>
                            </a:lnTo>
                            <a:lnTo>
                              <a:pt x="2197" y="1505"/>
                            </a:lnTo>
                            <a:lnTo>
                              <a:pt x="2201" y="1514"/>
                            </a:lnTo>
                            <a:lnTo>
                              <a:pt x="2203" y="1523"/>
                            </a:lnTo>
                            <a:lnTo>
                              <a:pt x="2203" y="1534"/>
                            </a:lnTo>
                            <a:lnTo>
                              <a:pt x="2191" y="1556"/>
                            </a:lnTo>
                            <a:lnTo>
                              <a:pt x="2176" y="1574"/>
                            </a:lnTo>
                            <a:lnTo>
                              <a:pt x="2156" y="1586"/>
                            </a:lnTo>
                            <a:lnTo>
                              <a:pt x="2135" y="1596"/>
                            </a:lnTo>
                            <a:lnTo>
                              <a:pt x="2111" y="1604"/>
                            </a:lnTo>
                            <a:lnTo>
                              <a:pt x="2088" y="1612"/>
                            </a:lnTo>
                            <a:lnTo>
                              <a:pt x="2065" y="1620"/>
                            </a:lnTo>
                            <a:lnTo>
                              <a:pt x="2046" y="1631"/>
                            </a:lnTo>
                            <a:lnTo>
                              <a:pt x="2038" y="1639"/>
                            </a:lnTo>
                            <a:lnTo>
                              <a:pt x="2031" y="1647"/>
                            </a:lnTo>
                            <a:lnTo>
                              <a:pt x="2041" y="1659"/>
                            </a:lnTo>
                            <a:lnTo>
                              <a:pt x="2053" y="1671"/>
                            </a:lnTo>
                            <a:lnTo>
                              <a:pt x="2065" y="1682"/>
                            </a:lnTo>
                            <a:lnTo>
                              <a:pt x="2077" y="1694"/>
                            </a:lnTo>
                            <a:lnTo>
                              <a:pt x="2088" y="1705"/>
                            </a:lnTo>
                            <a:lnTo>
                              <a:pt x="2100" y="1717"/>
                            </a:lnTo>
                            <a:lnTo>
                              <a:pt x="2111" y="1729"/>
                            </a:lnTo>
                            <a:lnTo>
                              <a:pt x="2122" y="1742"/>
                            </a:lnTo>
                            <a:lnTo>
                              <a:pt x="2124" y="1748"/>
                            </a:lnTo>
                            <a:lnTo>
                              <a:pt x="2126" y="1755"/>
                            </a:lnTo>
                            <a:lnTo>
                              <a:pt x="2125" y="1762"/>
                            </a:lnTo>
                            <a:lnTo>
                              <a:pt x="2125" y="1769"/>
                            </a:lnTo>
                            <a:lnTo>
                              <a:pt x="2122" y="1775"/>
                            </a:lnTo>
                            <a:lnTo>
                              <a:pt x="2120" y="1781"/>
                            </a:lnTo>
                            <a:lnTo>
                              <a:pt x="2116" y="1788"/>
                            </a:lnTo>
                            <a:lnTo>
                              <a:pt x="2113" y="1796"/>
                            </a:lnTo>
                            <a:lnTo>
                              <a:pt x="2096" y="1807"/>
                            </a:lnTo>
                            <a:lnTo>
                              <a:pt x="2079" y="1812"/>
                            </a:lnTo>
                            <a:lnTo>
                              <a:pt x="2060" y="1813"/>
                            </a:lnTo>
                            <a:lnTo>
                              <a:pt x="2042" y="1811"/>
                            </a:lnTo>
                            <a:lnTo>
                              <a:pt x="2023" y="1805"/>
                            </a:lnTo>
                            <a:lnTo>
                              <a:pt x="2005" y="1799"/>
                            </a:lnTo>
                            <a:lnTo>
                              <a:pt x="1986" y="1792"/>
                            </a:lnTo>
                            <a:lnTo>
                              <a:pt x="1970" y="1788"/>
                            </a:lnTo>
                            <a:lnTo>
                              <a:pt x="1958" y="1782"/>
                            </a:lnTo>
                            <a:lnTo>
                              <a:pt x="1947" y="1777"/>
                            </a:lnTo>
                            <a:lnTo>
                              <a:pt x="1936" y="1771"/>
                            </a:lnTo>
                            <a:lnTo>
                              <a:pt x="1926" y="1765"/>
                            </a:lnTo>
                            <a:lnTo>
                              <a:pt x="1914" y="1758"/>
                            </a:lnTo>
                            <a:lnTo>
                              <a:pt x="1904" y="1752"/>
                            </a:lnTo>
                            <a:lnTo>
                              <a:pt x="1894" y="1744"/>
                            </a:lnTo>
                            <a:lnTo>
                              <a:pt x="1885" y="1736"/>
                            </a:lnTo>
                            <a:lnTo>
                              <a:pt x="1874" y="1748"/>
                            </a:lnTo>
                            <a:lnTo>
                              <a:pt x="1864" y="1763"/>
                            </a:lnTo>
                            <a:lnTo>
                              <a:pt x="1854" y="1777"/>
                            </a:lnTo>
                            <a:lnTo>
                              <a:pt x="1845" y="1791"/>
                            </a:lnTo>
                            <a:lnTo>
                              <a:pt x="1834" y="1804"/>
                            </a:lnTo>
                            <a:lnTo>
                              <a:pt x="1823" y="1818"/>
                            </a:lnTo>
                            <a:lnTo>
                              <a:pt x="1810" y="1829"/>
                            </a:lnTo>
                            <a:lnTo>
                              <a:pt x="1798" y="1841"/>
                            </a:lnTo>
                            <a:lnTo>
                              <a:pt x="1788" y="1842"/>
                            </a:lnTo>
                            <a:lnTo>
                              <a:pt x="1778" y="1843"/>
                            </a:lnTo>
                            <a:lnTo>
                              <a:pt x="1769" y="1841"/>
                            </a:lnTo>
                            <a:lnTo>
                              <a:pt x="1760" y="1839"/>
                            </a:lnTo>
                            <a:lnTo>
                              <a:pt x="1751" y="1835"/>
                            </a:lnTo>
                            <a:lnTo>
                              <a:pt x="1743" y="1830"/>
                            </a:lnTo>
                            <a:lnTo>
                              <a:pt x="1735" y="1825"/>
                            </a:lnTo>
                            <a:lnTo>
                              <a:pt x="1728" y="1820"/>
                            </a:lnTo>
                            <a:lnTo>
                              <a:pt x="1708" y="1796"/>
                            </a:lnTo>
                            <a:lnTo>
                              <a:pt x="1697" y="1771"/>
                            </a:lnTo>
                            <a:lnTo>
                              <a:pt x="1692" y="1744"/>
                            </a:lnTo>
                            <a:lnTo>
                              <a:pt x="1692" y="1718"/>
                            </a:lnTo>
                            <a:lnTo>
                              <a:pt x="1692" y="1689"/>
                            </a:lnTo>
                            <a:lnTo>
                              <a:pt x="1693" y="1661"/>
                            </a:lnTo>
                            <a:lnTo>
                              <a:pt x="1691" y="1632"/>
                            </a:lnTo>
                            <a:lnTo>
                              <a:pt x="1686" y="1605"/>
                            </a:lnTo>
                            <a:lnTo>
                              <a:pt x="1672" y="1560"/>
                            </a:lnTo>
                            <a:lnTo>
                              <a:pt x="1672" y="1544"/>
                            </a:lnTo>
                            <a:lnTo>
                              <a:pt x="1668" y="1532"/>
                            </a:lnTo>
                            <a:lnTo>
                              <a:pt x="1659" y="1520"/>
                            </a:lnTo>
                            <a:lnTo>
                              <a:pt x="1649" y="1511"/>
                            </a:lnTo>
                            <a:lnTo>
                              <a:pt x="1637" y="1500"/>
                            </a:lnTo>
                            <a:lnTo>
                              <a:pt x="1625" y="1491"/>
                            </a:lnTo>
                            <a:lnTo>
                              <a:pt x="1614" y="1481"/>
                            </a:lnTo>
                            <a:lnTo>
                              <a:pt x="1606" y="1471"/>
                            </a:lnTo>
                            <a:lnTo>
                              <a:pt x="1594" y="1457"/>
                            </a:lnTo>
                            <a:lnTo>
                              <a:pt x="1582" y="1444"/>
                            </a:lnTo>
                            <a:lnTo>
                              <a:pt x="1570" y="1431"/>
                            </a:lnTo>
                            <a:lnTo>
                              <a:pt x="1559" y="1418"/>
                            </a:lnTo>
                            <a:lnTo>
                              <a:pt x="1547" y="1404"/>
                            </a:lnTo>
                            <a:lnTo>
                              <a:pt x="1538" y="1390"/>
                            </a:lnTo>
                            <a:lnTo>
                              <a:pt x="1528" y="1376"/>
                            </a:lnTo>
                            <a:lnTo>
                              <a:pt x="1521" y="1363"/>
                            </a:lnTo>
                            <a:lnTo>
                              <a:pt x="1513" y="1371"/>
                            </a:lnTo>
                            <a:lnTo>
                              <a:pt x="1420" y="1394"/>
                            </a:lnTo>
                            <a:lnTo>
                              <a:pt x="1326" y="1415"/>
                            </a:lnTo>
                            <a:lnTo>
                              <a:pt x="1232" y="1431"/>
                            </a:lnTo>
                            <a:lnTo>
                              <a:pt x="1138" y="1442"/>
                            </a:lnTo>
                            <a:lnTo>
                              <a:pt x="1042" y="1444"/>
                            </a:lnTo>
                            <a:lnTo>
                              <a:pt x="948" y="1441"/>
                            </a:lnTo>
                            <a:lnTo>
                              <a:pt x="853" y="1427"/>
                            </a:lnTo>
                            <a:lnTo>
                              <a:pt x="760" y="1405"/>
                            </a:lnTo>
                            <a:lnTo>
                              <a:pt x="731" y="1395"/>
                            </a:lnTo>
                            <a:lnTo>
                              <a:pt x="703" y="1386"/>
                            </a:lnTo>
                            <a:lnTo>
                              <a:pt x="674" y="1376"/>
                            </a:lnTo>
                            <a:lnTo>
                              <a:pt x="647" y="1366"/>
                            </a:lnTo>
                            <a:lnTo>
                              <a:pt x="619" y="1354"/>
                            </a:lnTo>
                            <a:lnTo>
                              <a:pt x="592" y="1342"/>
                            </a:lnTo>
                            <a:lnTo>
                              <a:pt x="565" y="1328"/>
                            </a:lnTo>
                            <a:lnTo>
                              <a:pt x="541" y="1314"/>
                            </a:lnTo>
                            <a:lnTo>
                              <a:pt x="547" y="1333"/>
                            </a:lnTo>
                            <a:lnTo>
                              <a:pt x="556" y="1353"/>
                            </a:lnTo>
                            <a:lnTo>
                              <a:pt x="565" y="1372"/>
                            </a:lnTo>
                            <a:lnTo>
                              <a:pt x="576" y="1392"/>
                            </a:lnTo>
                            <a:lnTo>
                              <a:pt x="587" y="1410"/>
                            </a:lnTo>
                            <a:lnTo>
                              <a:pt x="600" y="1429"/>
                            </a:lnTo>
                            <a:lnTo>
                              <a:pt x="614" y="1446"/>
                            </a:lnTo>
                            <a:lnTo>
                              <a:pt x="630" y="1464"/>
                            </a:lnTo>
                            <a:lnTo>
                              <a:pt x="636" y="1470"/>
                            </a:lnTo>
                            <a:lnTo>
                              <a:pt x="644" y="1477"/>
                            </a:lnTo>
                            <a:lnTo>
                              <a:pt x="653" y="1482"/>
                            </a:lnTo>
                            <a:lnTo>
                              <a:pt x="662" y="1487"/>
                            </a:lnTo>
                            <a:lnTo>
                              <a:pt x="671" y="1490"/>
                            </a:lnTo>
                            <a:lnTo>
                              <a:pt x="680" y="1493"/>
                            </a:lnTo>
                            <a:lnTo>
                              <a:pt x="690" y="1495"/>
                            </a:lnTo>
                            <a:lnTo>
                              <a:pt x="700" y="1496"/>
                            </a:lnTo>
                            <a:lnTo>
                              <a:pt x="724" y="1507"/>
                            </a:lnTo>
                            <a:lnTo>
                              <a:pt x="748" y="1519"/>
                            </a:lnTo>
                            <a:lnTo>
                              <a:pt x="772" y="1530"/>
                            </a:lnTo>
                            <a:lnTo>
                              <a:pt x="797" y="1543"/>
                            </a:lnTo>
                            <a:lnTo>
                              <a:pt x="819" y="1556"/>
                            </a:lnTo>
                            <a:lnTo>
                              <a:pt x="841" y="1571"/>
                            </a:lnTo>
                            <a:lnTo>
                              <a:pt x="861" y="1588"/>
                            </a:lnTo>
                            <a:lnTo>
                              <a:pt x="880" y="1609"/>
                            </a:lnTo>
                            <a:lnTo>
                              <a:pt x="880" y="1616"/>
                            </a:lnTo>
                            <a:lnTo>
                              <a:pt x="881" y="1624"/>
                            </a:lnTo>
                            <a:lnTo>
                              <a:pt x="880" y="1631"/>
                            </a:lnTo>
                            <a:lnTo>
                              <a:pt x="880" y="1639"/>
                            </a:lnTo>
                            <a:lnTo>
                              <a:pt x="877" y="1645"/>
                            </a:lnTo>
                            <a:lnTo>
                              <a:pt x="875" y="1652"/>
                            </a:lnTo>
                            <a:lnTo>
                              <a:pt x="871" y="1659"/>
                            </a:lnTo>
                            <a:lnTo>
                              <a:pt x="867" y="1666"/>
                            </a:lnTo>
                            <a:lnTo>
                              <a:pt x="856" y="1675"/>
                            </a:lnTo>
                            <a:lnTo>
                              <a:pt x="845" y="1684"/>
                            </a:lnTo>
                            <a:lnTo>
                              <a:pt x="832" y="1691"/>
                            </a:lnTo>
                            <a:lnTo>
                              <a:pt x="820" y="1698"/>
                            </a:lnTo>
                            <a:lnTo>
                              <a:pt x="805" y="1701"/>
                            </a:lnTo>
                            <a:lnTo>
                              <a:pt x="791" y="1704"/>
                            </a:lnTo>
                            <a:lnTo>
                              <a:pt x="776" y="1702"/>
                            </a:lnTo>
                            <a:lnTo>
                              <a:pt x="762" y="1698"/>
                            </a:lnTo>
                            <a:lnTo>
                              <a:pt x="760" y="1700"/>
                            </a:lnTo>
                            <a:lnTo>
                              <a:pt x="768" y="1709"/>
                            </a:lnTo>
                            <a:lnTo>
                              <a:pt x="775" y="1720"/>
                            </a:lnTo>
                            <a:lnTo>
                              <a:pt x="781" y="1732"/>
                            </a:lnTo>
                            <a:lnTo>
                              <a:pt x="786" y="1746"/>
                            </a:lnTo>
                            <a:lnTo>
                              <a:pt x="789" y="1758"/>
                            </a:lnTo>
                            <a:lnTo>
                              <a:pt x="791" y="1772"/>
                            </a:lnTo>
                            <a:lnTo>
                              <a:pt x="791" y="1784"/>
                            </a:lnTo>
                            <a:lnTo>
                              <a:pt x="790" y="1798"/>
                            </a:lnTo>
                            <a:lnTo>
                              <a:pt x="786" y="1811"/>
                            </a:lnTo>
                            <a:lnTo>
                              <a:pt x="780" y="1825"/>
                            </a:lnTo>
                            <a:lnTo>
                              <a:pt x="772" y="1837"/>
                            </a:lnTo>
                            <a:lnTo>
                              <a:pt x="763" y="1850"/>
                            </a:lnTo>
                            <a:lnTo>
                              <a:pt x="751" y="1860"/>
                            </a:lnTo>
                            <a:lnTo>
                              <a:pt x="739" y="1869"/>
                            </a:lnTo>
                            <a:lnTo>
                              <a:pt x="726" y="1876"/>
                            </a:lnTo>
                            <a:lnTo>
                              <a:pt x="713" y="1882"/>
                            </a:lnTo>
                            <a:lnTo>
                              <a:pt x="699" y="1883"/>
                            </a:lnTo>
                            <a:lnTo>
                              <a:pt x="688" y="1882"/>
                            </a:lnTo>
                            <a:lnTo>
                              <a:pt x="676" y="1878"/>
                            </a:lnTo>
                            <a:lnTo>
                              <a:pt x="666" y="1873"/>
                            </a:lnTo>
                            <a:lnTo>
                              <a:pt x="656" y="1866"/>
                            </a:lnTo>
                            <a:lnTo>
                              <a:pt x="647" y="1859"/>
                            </a:lnTo>
                            <a:lnTo>
                              <a:pt x="637" y="1852"/>
                            </a:lnTo>
                            <a:lnTo>
                              <a:pt x="628" y="1846"/>
                            </a:lnTo>
                            <a:lnTo>
                              <a:pt x="621" y="1839"/>
                            </a:lnTo>
                            <a:lnTo>
                              <a:pt x="615" y="1832"/>
                            </a:lnTo>
                            <a:lnTo>
                              <a:pt x="609" y="1824"/>
                            </a:lnTo>
                            <a:lnTo>
                              <a:pt x="604" y="1817"/>
                            </a:lnTo>
                            <a:lnTo>
                              <a:pt x="599" y="1808"/>
                            </a:lnTo>
                            <a:lnTo>
                              <a:pt x="595" y="1800"/>
                            </a:lnTo>
                            <a:lnTo>
                              <a:pt x="590" y="1792"/>
                            </a:lnTo>
                            <a:lnTo>
                              <a:pt x="587" y="1784"/>
                            </a:lnTo>
                            <a:lnTo>
                              <a:pt x="578" y="1773"/>
                            </a:lnTo>
                            <a:lnTo>
                              <a:pt x="572" y="1763"/>
                            </a:lnTo>
                            <a:lnTo>
                              <a:pt x="568" y="1752"/>
                            </a:lnTo>
                            <a:lnTo>
                              <a:pt x="567" y="1741"/>
                            </a:lnTo>
                            <a:lnTo>
                              <a:pt x="566" y="1729"/>
                            </a:lnTo>
                            <a:lnTo>
                              <a:pt x="566" y="1717"/>
                            </a:lnTo>
                            <a:lnTo>
                              <a:pt x="567" y="1705"/>
                            </a:lnTo>
                            <a:lnTo>
                              <a:pt x="569" y="1694"/>
                            </a:lnTo>
                            <a:lnTo>
                              <a:pt x="563" y="1686"/>
                            </a:lnTo>
                            <a:lnTo>
                              <a:pt x="558" y="1680"/>
                            </a:lnTo>
                            <a:lnTo>
                              <a:pt x="552" y="1673"/>
                            </a:lnTo>
                            <a:lnTo>
                              <a:pt x="547" y="1667"/>
                            </a:lnTo>
                            <a:lnTo>
                              <a:pt x="540" y="1661"/>
                            </a:lnTo>
                            <a:lnTo>
                              <a:pt x="533" y="1658"/>
                            </a:lnTo>
                            <a:lnTo>
                              <a:pt x="524" y="1655"/>
                            </a:lnTo>
                            <a:lnTo>
                              <a:pt x="516" y="1655"/>
                            </a:lnTo>
                            <a:lnTo>
                              <a:pt x="504" y="1657"/>
                            </a:lnTo>
                            <a:lnTo>
                              <a:pt x="493" y="1662"/>
                            </a:lnTo>
                            <a:lnTo>
                              <a:pt x="482" y="1667"/>
                            </a:lnTo>
                            <a:lnTo>
                              <a:pt x="473" y="1676"/>
                            </a:lnTo>
                            <a:lnTo>
                              <a:pt x="464" y="1683"/>
                            </a:lnTo>
                            <a:lnTo>
                              <a:pt x="456" y="1692"/>
                            </a:lnTo>
                            <a:lnTo>
                              <a:pt x="448" y="1702"/>
                            </a:lnTo>
                            <a:lnTo>
                              <a:pt x="442" y="1712"/>
                            </a:lnTo>
                            <a:lnTo>
                              <a:pt x="434" y="1717"/>
                            </a:lnTo>
                            <a:lnTo>
                              <a:pt x="426" y="1724"/>
                            </a:lnTo>
                            <a:lnTo>
                              <a:pt x="418" y="1731"/>
                            </a:lnTo>
                            <a:lnTo>
                              <a:pt x="411" y="1739"/>
                            </a:lnTo>
                            <a:lnTo>
                              <a:pt x="403" y="1745"/>
                            </a:lnTo>
                            <a:lnTo>
                              <a:pt x="395" y="1752"/>
                            </a:lnTo>
                            <a:lnTo>
                              <a:pt x="386" y="1759"/>
                            </a:lnTo>
                            <a:lnTo>
                              <a:pt x="377" y="1766"/>
                            </a:lnTo>
                            <a:lnTo>
                              <a:pt x="369" y="1766"/>
                            </a:lnTo>
                            <a:lnTo>
                              <a:pt x="362" y="1767"/>
                            </a:lnTo>
                            <a:lnTo>
                              <a:pt x="355" y="1765"/>
                            </a:lnTo>
                            <a:lnTo>
                              <a:pt x="349" y="1763"/>
                            </a:lnTo>
                            <a:lnTo>
                              <a:pt x="343" y="1759"/>
                            </a:lnTo>
                            <a:lnTo>
                              <a:pt x="337" y="1755"/>
                            </a:lnTo>
                            <a:lnTo>
                              <a:pt x="332" y="1750"/>
                            </a:lnTo>
                            <a:lnTo>
                              <a:pt x="328" y="1747"/>
                            </a:lnTo>
                            <a:lnTo>
                              <a:pt x="321" y="1730"/>
                            </a:lnTo>
                            <a:lnTo>
                              <a:pt x="318" y="1714"/>
                            </a:lnTo>
                            <a:lnTo>
                              <a:pt x="318" y="1697"/>
                            </a:lnTo>
                            <a:lnTo>
                              <a:pt x="321" y="1680"/>
                            </a:lnTo>
                            <a:lnTo>
                              <a:pt x="326" y="1662"/>
                            </a:lnTo>
                            <a:lnTo>
                              <a:pt x="333" y="1646"/>
                            </a:lnTo>
                            <a:lnTo>
                              <a:pt x="341" y="1630"/>
                            </a:lnTo>
                            <a:lnTo>
                              <a:pt x="350" y="1615"/>
                            </a:lnTo>
                            <a:lnTo>
                              <a:pt x="354" y="1606"/>
                            </a:lnTo>
                            <a:lnTo>
                              <a:pt x="359" y="1597"/>
                            </a:lnTo>
                            <a:lnTo>
                              <a:pt x="365" y="1588"/>
                            </a:lnTo>
                            <a:lnTo>
                              <a:pt x="371" y="1579"/>
                            </a:lnTo>
                            <a:lnTo>
                              <a:pt x="376" y="1570"/>
                            </a:lnTo>
                            <a:lnTo>
                              <a:pt x="382" y="1562"/>
                            </a:lnTo>
                            <a:lnTo>
                              <a:pt x="387" y="1554"/>
                            </a:lnTo>
                            <a:lnTo>
                              <a:pt x="393" y="1546"/>
                            </a:lnTo>
                            <a:lnTo>
                              <a:pt x="390" y="1544"/>
                            </a:lnTo>
                            <a:lnTo>
                              <a:pt x="393" y="1546"/>
                            </a:lnTo>
                            <a:lnTo>
                              <a:pt x="395" y="1536"/>
                            </a:lnTo>
                            <a:lnTo>
                              <a:pt x="396" y="1527"/>
                            </a:lnTo>
                            <a:lnTo>
                              <a:pt x="396" y="1517"/>
                            </a:lnTo>
                            <a:lnTo>
                              <a:pt x="396" y="1508"/>
                            </a:lnTo>
                            <a:lnTo>
                              <a:pt x="394" y="1498"/>
                            </a:lnTo>
                            <a:lnTo>
                              <a:pt x="392" y="1488"/>
                            </a:lnTo>
                            <a:lnTo>
                              <a:pt x="390" y="1479"/>
                            </a:lnTo>
                            <a:lnTo>
                              <a:pt x="388" y="1471"/>
                            </a:lnTo>
                            <a:lnTo>
                              <a:pt x="370" y="1436"/>
                            </a:lnTo>
                            <a:lnTo>
                              <a:pt x="356" y="1402"/>
                            </a:lnTo>
                            <a:lnTo>
                              <a:pt x="341" y="1367"/>
                            </a:lnTo>
                            <a:lnTo>
                              <a:pt x="330" y="1333"/>
                            </a:lnTo>
                            <a:lnTo>
                              <a:pt x="320" y="1296"/>
                            </a:lnTo>
                            <a:lnTo>
                              <a:pt x="313" y="1260"/>
                            </a:lnTo>
                            <a:lnTo>
                              <a:pt x="309" y="1223"/>
                            </a:lnTo>
                            <a:lnTo>
                              <a:pt x="309" y="1185"/>
                            </a:lnTo>
                            <a:lnTo>
                              <a:pt x="296" y="1177"/>
                            </a:lnTo>
                            <a:lnTo>
                              <a:pt x="284" y="1169"/>
                            </a:lnTo>
                            <a:lnTo>
                              <a:pt x="272" y="1160"/>
                            </a:lnTo>
                            <a:lnTo>
                              <a:pt x="262" y="1151"/>
                            </a:lnTo>
                            <a:lnTo>
                              <a:pt x="250" y="1141"/>
                            </a:lnTo>
                            <a:lnTo>
                              <a:pt x="240" y="1131"/>
                            </a:lnTo>
                            <a:lnTo>
                              <a:pt x="230" y="1122"/>
                            </a:lnTo>
                            <a:lnTo>
                              <a:pt x="220" y="1113"/>
                            </a:lnTo>
                            <a:lnTo>
                              <a:pt x="128" y="1022"/>
                            </a:lnTo>
                            <a:lnTo>
                              <a:pt x="113" y="998"/>
                            </a:lnTo>
                            <a:lnTo>
                              <a:pt x="99" y="975"/>
                            </a:lnTo>
                            <a:lnTo>
                              <a:pt x="84" y="953"/>
                            </a:lnTo>
                            <a:lnTo>
                              <a:pt x="71" y="931"/>
                            </a:lnTo>
                            <a:lnTo>
                              <a:pt x="57" y="908"/>
                            </a:lnTo>
                            <a:lnTo>
                              <a:pt x="46" y="885"/>
                            </a:lnTo>
                            <a:lnTo>
                              <a:pt x="36" y="861"/>
                            </a:lnTo>
                            <a:lnTo>
                              <a:pt x="29" y="837"/>
                            </a:lnTo>
                            <a:lnTo>
                              <a:pt x="11" y="788"/>
                            </a:lnTo>
                            <a:lnTo>
                              <a:pt x="2" y="738"/>
                            </a:lnTo>
                            <a:lnTo>
                              <a:pt x="0" y="687"/>
                            </a:lnTo>
                            <a:lnTo>
                              <a:pt x="6" y="637"/>
                            </a:lnTo>
                            <a:lnTo>
                              <a:pt x="16" y="586"/>
                            </a:lnTo>
                            <a:lnTo>
                              <a:pt x="33" y="537"/>
                            </a:lnTo>
                            <a:lnTo>
                              <a:pt x="54" y="490"/>
                            </a:lnTo>
                            <a:lnTo>
                              <a:pt x="81" y="445"/>
                            </a:lnTo>
                            <a:lnTo>
                              <a:pt x="110" y="400"/>
                            </a:lnTo>
                            <a:lnTo>
                              <a:pt x="142" y="359"/>
                            </a:lnTo>
                            <a:lnTo>
                              <a:pt x="177" y="320"/>
                            </a:lnTo>
                            <a:lnTo>
                              <a:pt x="217" y="284"/>
                            </a:lnTo>
                            <a:lnTo>
                              <a:pt x="256" y="249"/>
                            </a:lnTo>
                            <a:lnTo>
                              <a:pt x="299" y="218"/>
                            </a:lnTo>
                            <a:lnTo>
                              <a:pt x="342" y="188"/>
                            </a:lnTo>
                            <a:lnTo>
                              <a:pt x="388" y="161"/>
                            </a:lnTo>
                            <a:close/>
                            <a:moveTo>
                              <a:pt x="1815" y="1260"/>
                            </a:moveTo>
                            <a:lnTo>
                              <a:pt x="1815" y="1260"/>
                            </a:lnTo>
                            <a:lnTo>
                              <a:pt x="1800" y="1266"/>
                            </a:lnTo>
                            <a:lnTo>
                              <a:pt x="1786" y="1272"/>
                            </a:lnTo>
                            <a:lnTo>
                              <a:pt x="1771" y="1278"/>
                            </a:lnTo>
                            <a:lnTo>
                              <a:pt x="1757" y="1284"/>
                            </a:lnTo>
                            <a:lnTo>
                              <a:pt x="1742" y="1289"/>
                            </a:lnTo>
                            <a:lnTo>
                              <a:pt x="1727" y="1295"/>
                            </a:lnTo>
                            <a:lnTo>
                              <a:pt x="1712" y="1300"/>
                            </a:lnTo>
                            <a:lnTo>
                              <a:pt x="1698" y="1305"/>
                            </a:lnTo>
                            <a:lnTo>
                              <a:pt x="1707" y="1316"/>
                            </a:lnTo>
                            <a:lnTo>
                              <a:pt x="1719" y="1328"/>
                            </a:lnTo>
                            <a:lnTo>
                              <a:pt x="1731" y="1340"/>
                            </a:lnTo>
                            <a:lnTo>
                              <a:pt x="1743" y="1352"/>
                            </a:lnTo>
                            <a:lnTo>
                              <a:pt x="1755" y="1363"/>
                            </a:lnTo>
                            <a:lnTo>
                              <a:pt x="1768" y="1375"/>
                            </a:lnTo>
                            <a:lnTo>
                              <a:pt x="1781" y="1385"/>
                            </a:lnTo>
                            <a:lnTo>
                              <a:pt x="1794" y="1396"/>
                            </a:lnTo>
                            <a:lnTo>
                              <a:pt x="1799" y="1396"/>
                            </a:lnTo>
                            <a:lnTo>
                              <a:pt x="1805" y="1401"/>
                            </a:lnTo>
                            <a:lnTo>
                              <a:pt x="1813" y="1406"/>
                            </a:lnTo>
                            <a:lnTo>
                              <a:pt x="1821" y="1410"/>
                            </a:lnTo>
                            <a:lnTo>
                              <a:pt x="1829" y="1414"/>
                            </a:lnTo>
                            <a:lnTo>
                              <a:pt x="1837" y="1417"/>
                            </a:lnTo>
                            <a:lnTo>
                              <a:pt x="1845" y="1421"/>
                            </a:lnTo>
                            <a:lnTo>
                              <a:pt x="1853" y="1424"/>
                            </a:lnTo>
                            <a:lnTo>
                              <a:pt x="1862" y="1428"/>
                            </a:lnTo>
                            <a:lnTo>
                              <a:pt x="1866" y="1415"/>
                            </a:lnTo>
                            <a:lnTo>
                              <a:pt x="1870" y="1403"/>
                            </a:lnTo>
                            <a:lnTo>
                              <a:pt x="1874" y="1390"/>
                            </a:lnTo>
                            <a:lnTo>
                              <a:pt x="1878" y="1378"/>
                            </a:lnTo>
                            <a:lnTo>
                              <a:pt x="1879" y="1364"/>
                            </a:lnTo>
                            <a:lnTo>
                              <a:pt x="1880" y="1351"/>
                            </a:lnTo>
                            <a:lnTo>
                              <a:pt x="1879" y="1338"/>
                            </a:lnTo>
                            <a:lnTo>
                              <a:pt x="1877" y="1325"/>
                            </a:lnTo>
                            <a:lnTo>
                              <a:pt x="1815" y="126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55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6" y="2870"/>
                        <a:ext cx="1378" cy="918"/>
                      </a:xfrm>
                      <a:custGeom>
                        <a:avLst/>
                        <a:gdLst>
                          <a:gd name="T0" fmla="*/ 667 w 2756"/>
                          <a:gd name="T1" fmla="*/ 47 h 1837"/>
                          <a:gd name="T2" fmla="*/ 1319 w 2756"/>
                          <a:gd name="T3" fmla="*/ 34 h 1837"/>
                          <a:gd name="T4" fmla="*/ 903 w 2756"/>
                          <a:gd name="T5" fmla="*/ 61 h 1837"/>
                          <a:gd name="T6" fmla="*/ 534 w 2756"/>
                          <a:gd name="T7" fmla="*/ 251 h 1837"/>
                          <a:gd name="T8" fmla="*/ 385 w 2756"/>
                          <a:gd name="T9" fmla="*/ 473 h 1837"/>
                          <a:gd name="T10" fmla="*/ 440 w 2756"/>
                          <a:gd name="T11" fmla="*/ 673 h 1837"/>
                          <a:gd name="T12" fmla="*/ 1027 w 2756"/>
                          <a:gd name="T13" fmla="*/ 939 h 1837"/>
                          <a:gd name="T14" fmla="*/ 1685 w 2756"/>
                          <a:gd name="T15" fmla="*/ 822 h 1837"/>
                          <a:gd name="T16" fmla="*/ 1986 w 2756"/>
                          <a:gd name="T17" fmla="*/ 615 h 1837"/>
                          <a:gd name="T18" fmla="*/ 2105 w 2756"/>
                          <a:gd name="T19" fmla="*/ 585 h 1837"/>
                          <a:gd name="T20" fmla="*/ 2127 w 2756"/>
                          <a:gd name="T21" fmla="*/ 615 h 1837"/>
                          <a:gd name="T22" fmla="*/ 2161 w 2756"/>
                          <a:gd name="T23" fmla="*/ 427 h 1837"/>
                          <a:gd name="T24" fmla="*/ 2280 w 2756"/>
                          <a:gd name="T25" fmla="*/ 437 h 1837"/>
                          <a:gd name="T26" fmla="*/ 2646 w 2756"/>
                          <a:gd name="T27" fmla="*/ 494 h 1837"/>
                          <a:gd name="T28" fmla="*/ 2743 w 2756"/>
                          <a:gd name="T29" fmla="*/ 770 h 1837"/>
                          <a:gd name="T30" fmla="*/ 2499 w 2756"/>
                          <a:gd name="T31" fmla="*/ 930 h 1837"/>
                          <a:gd name="T32" fmla="*/ 2346 w 2756"/>
                          <a:gd name="T33" fmla="*/ 952 h 1837"/>
                          <a:gd name="T34" fmla="*/ 2255 w 2756"/>
                          <a:gd name="T35" fmla="*/ 944 h 1837"/>
                          <a:gd name="T36" fmla="*/ 2301 w 2756"/>
                          <a:gd name="T37" fmla="*/ 1007 h 1837"/>
                          <a:gd name="T38" fmla="*/ 2146 w 2756"/>
                          <a:gd name="T39" fmla="*/ 1006 h 1837"/>
                          <a:gd name="T40" fmla="*/ 2104 w 2756"/>
                          <a:gd name="T41" fmla="*/ 1038 h 1837"/>
                          <a:gd name="T42" fmla="*/ 1750 w 2756"/>
                          <a:gd name="T43" fmla="*/ 1231 h 1837"/>
                          <a:gd name="T44" fmla="*/ 1654 w 2756"/>
                          <a:gd name="T45" fmla="*/ 1225 h 1837"/>
                          <a:gd name="T46" fmla="*/ 1591 w 2756"/>
                          <a:gd name="T47" fmla="*/ 1138 h 1837"/>
                          <a:gd name="T48" fmla="*/ 1861 w 2756"/>
                          <a:gd name="T49" fmla="*/ 1460 h 1837"/>
                          <a:gd name="T50" fmla="*/ 1851 w 2756"/>
                          <a:gd name="T51" fmla="*/ 1434 h 1837"/>
                          <a:gd name="T52" fmla="*/ 2096 w 2756"/>
                          <a:gd name="T53" fmla="*/ 1469 h 1837"/>
                          <a:gd name="T54" fmla="*/ 2135 w 2756"/>
                          <a:gd name="T55" fmla="*/ 1539 h 1837"/>
                          <a:gd name="T56" fmla="*/ 1972 w 2756"/>
                          <a:gd name="T57" fmla="*/ 1547 h 1837"/>
                          <a:gd name="T58" fmla="*/ 2058 w 2756"/>
                          <a:gd name="T59" fmla="*/ 1703 h 1837"/>
                          <a:gd name="T60" fmla="*/ 2027 w 2756"/>
                          <a:gd name="T61" fmla="*/ 1770 h 1837"/>
                          <a:gd name="T62" fmla="*/ 1854 w 2756"/>
                          <a:gd name="T63" fmla="*/ 1670 h 1837"/>
                          <a:gd name="T64" fmla="*/ 1844 w 2756"/>
                          <a:gd name="T65" fmla="*/ 1691 h 1837"/>
                          <a:gd name="T66" fmla="*/ 1759 w 2756"/>
                          <a:gd name="T67" fmla="*/ 1801 h 1837"/>
                          <a:gd name="T68" fmla="*/ 1691 w 2756"/>
                          <a:gd name="T69" fmla="*/ 1616 h 1837"/>
                          <a:gd name="T70" fmla="*/ 1751 w 2756"/>
                          <a:gd name="T71" fmla="*/ 1573 h 1837"/>
                          <a:gd name="T72" fmla="*/ 1557 w 2756"/>
                          <a:gd name="T73" fmla="*/ 1386 h 1837"/>
                          <a:gd name="T74" fmla="*/ 1454 w 2756"/>
                          <a:gd name="T75" fmla="*/ 1207 h 1837"/>
                          <a:gd name="T76" fmla="*/ 1453 w 2756"/>
                          <a:gd name="T77" fmla="*/ 1302 h 1837"/>
                          <a:gd name="T78" fmla="*/ 1345 w 2756"/>
                          <a:gd name="T79" fmla="*/ 1363 h 1837"/>
                          <a:gd name="T80" fmla="*/ 642 w 2756"/>
                          <a:gd name="T81" fmla="*/ 1323 h 1837"/>
                          <a:gd name="T82" fmla="*/ 512 w 2756"/>
                          <a:gd name="T83" fmla="*/ 1181 h 1837"/>
                          <a:gd name="T84" fmla="*/ 492 w 2756"/>
                          <a:gd name="T85" fmla="*/ 1171 h 1837"/>
                          <a:gd name="T86" fmla="*/ 469 w 2756"/>
                          <a:gd name="T87" fmla="*/ 1153 h 1837"/>
                          <a:gd name="T88" fmla="*/ 582 w 2756"/>
                          <a:gd name="T89" fmla="*/ 1441 h 1837"/>
                          <a:gd name="T90" fmla="*/ 773 w 2756"/>
                          <a:gd name="T91" fmla="*/ 1550 h 1837"/>
                          <a:gd name="T92" fmla="*/ 829 w 2756"/>
                          <a:gd name="T93" fmla="*/ 1628 h 1837"/>
                          <a:gd name="T94" fmla="*/ 697 w 2756"/>
                          <a:gd name="T95" fmla="*/ 1622 h 1837"/>
                          <a:gd name="T96" fmla="*/ 667 w 2756"/>
                          <a:gd name="T97" fmla="*/ 1621 h 1837"/>
                          <a:gd name="T98" fmla="*/ 727 w 2756"/>
                          <a:gd name="T99" fmla="*/ 1812 h 1837"/>
                          <a:gd name="T100" fmla="*/ 611 w 2756"/>
                          <a:gd name="T101" fmla="*/ 1789 h 1837"/>
                          <a:gd name="T102" fmla="*/ 586 w 2756"/>
                          <a:gd name="T103" fmla="*/ 1637 h 1837"/>
                          <a:gd name="T104" fmla="*/ 510 w 2756"/>
                          <a:gd name="T105" fmla="*/ 1610 h 1837"/>
                          <a:gd name="T106" fmla="*/ 401 w 2756"/>
                          <a:gd name="T107" fmla="*/ 1677 h 1837"/>
                          <a:gd name="T108" fmla="*/ 326 w 2756"/>
                          <a:gd name="T109" fmla="*/ 1654 h 1837"/>
                          <a:gd name="T110" fmla="*/ 397 w 2756"/>
                          <a:gd name="T111" fmla="*/ 1493 h 1837"/>
                          <a:gd name="T112" fmla="*/ 311 w 2756"/>
                          <a:gd name="T113" fmla="*/ 1164 h 1837"/>
                          <a:gd name="T114" fmla="*/ 308 w 2756"/>
                          <a:gd name="T115" fmla="*/ 1073 h 1837"/>
                          <a:gd name="T116" fmla="*/ 261 w 2756"/>
                          <a:gd name="T117" fmla="*/ 1025 h 1837"/>
                          <a:gd name="T118" fmla="*/ 290 w 2756"/>
                          <a:gd name="T119" fmla="*/ 1134 h 1837"/>
                          <a:gd name="T120" fmla="*/ 189 w 2756"/>
                          <a:gd name="T121" fmla="*/ 1046 h 1837"/>
                          <a:gd name="T122" fmla="*/ 50 w 2756"/>
                          <a:gd name="T123" fmla="*/ 868 h 1837"/>
                          <a:gd name="T124" fmla="*/ 56 w 2756"/>
                          <a:gd name="T125" fmla="*/ 468 h 18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2756" h="1837">
                            <a:moveTo>
                              <a:pt x="95" y="408"/>
                            </a:moveTo>
                            <a:lnTo>
                              <a:pt x="95" y="406"/>
                            </a:lnTo>
                            <a:lnTo>
                              <a:pt x="129" y="360"/>
                            </a:lnTo>
                            <a:lnTo>
                              <a:pt x="167" y="318"/>
                            </a:lnTo>
                            <a:lnTo>
                              <a:pt x="207" y="278"/>
                            </a:lnTo>
                            <a:lnTo>
                              <a:pt x="251" y="242"/>
                            </a:lnTo>
                            <a:lnTo>
                              <a:pt x="295" y="208"/>
                            </a:lnTo>
                            <a:lnTo>
                              <a:pt x="342" y="177"/>
                            </a:lnTo>
                            <a:lnTo>
                              <a:pt x="390" y="150"/>
                            </a:lnTo>
                            <a:lnTo>
                              <a:pt x="441" y="127"/>
                            </a:lnTo>
                            <a:lnTo>
                              <a:pt x="514" y="94"/>
                            </a:lnTo>
                            <a:lnTo>
                              <a:pt x="590" y="69"/>
                            </a:lnTo>
                            <a:lnTo>
                              <a:pt x="667" y="47"/>
                            </a:lnTo>
                            <a:lnTo>
                              <a:pt x="748" y="32"/>
                            </a:lnTo>
                            <a:lnTo>
                              <a:pt x="830" y="19"/>
                            </a:lnTo>
                            <a:lnTo>
                              <a:pt x="913" y="10"/>
                            </a:lnTo>
                            <a:lnTo>
                              <a:pt x="997" y="4"/>
                            </a:lnTo>
                            <a:lnTo>
                              <a:pt x="1081" y="1"/>
                            </a:lnTo>
                            <a:lnTo>
                              <a:pt x="1110" y="0"/>
                            </a:lnTo>
                            <a:lnTo>
                              <a:pt x="1140" y="2"/>
                            </a:lnTo>
                            <a:lnTo>
                              <a:pt x="1170" y="4"/>
                            </a:lnTo>
                            <a:lnTo>
                              <a:pt x="1201" y="8"/>
                            </a:lnTo>
                            <a:lnTo>
                              <a:pt x="1231" y="12"/>
                            </a:lnTo>
                            <a:lnTo>
                              <a:pt x="1261" y="19"/>
                            </a:lnTo>
                            <a:lnTo>
                              <a:pt x="1290" y="25"/>
                            </a:lnTo>
                            <a:lnTo>
                              <a:pt x="1319" y="34"/>
                            </a:lnTo>
                            <a:lnTo>
                              <a:pt x="1296" y="29"/>
                            </a:lnTo>
                            <a:lnTo>
                              <a:pt x="1274" y="28"/>
                            </a:lnTo>
                            <a:lnTo>
                              <a:pt x="1251" y="28"/>
                            </a:lnTo>
                            <a:lnTo>
                              <a:pt x="1228" y="29"/>
                            </a:lnTo>
                            <a:lnTo>
                              <a:pt x="1204" y="29"/>
                            </a:lnTo>
                            <a:lnTo>
                              <a:pt x="1180" y="29"/>
                            </a:lnTo>
                            <a:lnTo>
                              <a:pt x="1157" y="28"/>
                            </a:lnTo>
                            <a:lnTo>
                              <a:pt x="1134" y="25"/>
                            </a:lnTo>
                            <a:lnTo>
                              <a:pt x="1086" y="27"/>
                            </a:lnTo>
                            <a:lnTo>
                              <a:pt x="1040" y="32"/>
                            </a:lnTo>
                            <a:lnTo>
                              <a:pt x="993" y="40"/>
                            </a:lnTo>
                            <a:lnTo>
                              <a:pt x="948" y="50"/>
                            </a:lnTo>
                            <a:lnTo>
                              <a:pt x="903" y="61"/>
                            </a:lnTo>
                            <a:lnTo>
                              <a:pt x="858" y="74"/>
                            </a:lnTo>
                            <a:lnTo>
                              <a:pt x="814" y="88"/>
                            </a:lnTo>
                            <a:lnTo>
                              <a:pt x="772" y="104"/>
                            </a:lnTo>
                            <a:lnTo>
                              <a:pt x="747" y="113"/>
                            </a:lnTo>
                            <a:lnTo>
                              <a:pt x="724" y="125"/>
                            </a:lnTo>
                            <a:lnTo>
                              <a:pt x="701" y="136"/>
                            </a:lnTo>
                            <a:lnTo>
                              <a:pt x="678" y="149"/>
                            </a:lnTo>
                            <a:lnTo>
                              <a:pt x="655" y="161"/>
                            </a:lnTo>
                            <a:lnTo>
                              <a:pt x="633" y="175"/>
                            </a:lnTo>
                            <a:lnTo>
                              <a:pt x="611" y="189"/>
                            </a:lnTo>
                            <a:lnTo>
                              <a:pt x="590" y="204"/>
                            </a:lnTo>
                            <a:lnTo>
                              <a:pt x="561" y="227"/>
                            </a:lnTo>
                            <a:lnTo>
                              <a:pt x="534" y="251"/>
                            </a:lnTo>
                            <a:lnTo>
                              <a:pt x="508" y="277"/>
                            </a:lnTo>
                            <a:lnTo>
                              <a:pt x="484" y="304"/>
                            </a:lnTo>
                            <a:lnTo>
                              <a:pt x="460" y="331"/>
                            </a:lnTo>
                            <a:lnTo>
                              <a:pt x="439" y="361"/>
                            </a:lnTo>
                            <a:lnTo>
                              <a:pt x="420" y="390"/>
                            </a:lnTo>
                            <a:lnTo>
                              <a:pt x="404" y="422"/>
                            </a:lnTo>
                            <a:lnTo>
                              <a:pt x="401" y="428"/>
                            </a:lnTo>
                            <a:lnTo>
                              <a:pt x="398" y="436"/>
                            </a:lnTo>
                            <a:lnTo>
                              <a:pt x="395" y="443"/>
                            </a:lnTo>
                            <a:lnTo>
                              <a:pt x="393" y="451"/>
                            </a:lnTo>
                            <a:lnTo>
                              <a:pt x="390" y="458"/>
                            </a:lnTo>
                            <a:lnTo>
                              <a:pt x="388" y="466"/>
                            </a:lnTo>
                            <a:lnTo>
                              <a:pt x="385" y="473"/>
                            </a:lnTo>
                            <a:lnTo>
                              <a:pt x="383" y="481"/>
                            </a:lnTo>
                            <a:lnTo>
                              <a:pt x="382" y="491"/>
                            </a:lnTo>
                            <a:lnTo>
                              <a:pt x="382" y="501"/>
                            </a:lnTo>
                            <a:lnTo>
                              <a:pt x="382" y="511"/>
                            </a:lnTo>
                            <a:lnTo>
                              <a:pt x="383" y="522"/>
                            </a:lnTo>
                            <a:lnTo>
                              <a:pt x="383" y="531"/>
                            </a:lnTo>
                            <a:lnTo>
                              <a:pt x="386" y="541"/>
                            </a:lnTo>
                            <a:lnTo>
                              <a:pt x="389" y="551"/>
                            </a:lnTo>
                            <a:lnTo>
                              <a:pt x="394" y="561"/>
                            </a:lnTo>
                            <a:lnTo>
                              <a:pt x="396" y="591"/>
                            </a:lnTo>
                            <a:lnTo>
                              <a:pt x="406" y="621"/>
                            </a:lnTo>
                            <a:lnTo>
                              <a:pt x="420" y="647"/>
                            </a:lnTo>
                            <a:lnTo>
                              <a:pt x="440" y="673"/>
                            </a:lnTo>
                            <a:lnTo>
                              <a:pt x="461" y="696"/>
                            </a:lnTo>
                            <a:lnTo>
                              <a:pt x="485" y="719"/>
                            </a:lnTo>
                            <a:lnTo>
                              <a:pt x="509" y="740"/>
                            </a:lnTo>
                            <a:lnTo>
                              <a:pt x="534" y="761"/>
                            </a:lnTo>
                            <a:lnTo>
                              <a:pt x="583" y="797"/>
                            </a:lnTo>
                            <a:lnTo>
                              <a:pt x="636" y="828"/>
                            </a:lnTo>
                            <a:lnTo>
                              <a:pt x="691" y="854"/>
                            </a:lnTo>
                            <a:lnTo>
                              <a:pt x="749" y="877"/>
                            </a:lnTo>
                            <a:lnTo>
                              <a:pt x="809" y="895"/>
                            </a:lnTo>
                            <a:lnTo>
                              <a:pt x="869" y="911"/>
                            </a:lnTo>
                            <a:lnTo>
                              <a:pt x="930" y="924"/>
                            </a:lnTo>
                            <a:lnTo>
                              <a:pt x="992" y="936"/>
                            </a:lnTo>
                            <a:lnTo>
                              <a:pt x="1027" y="939"/>
                            </a:lnTo>
                            <a:lnTo>
                              <a:pt x="1062" y="943"/>
                            </a:lnTo>
                            <a:lnTo>
                              <a:pt x="1096" y="945"/>
                            </a:lnTo>
                            <a:lnTo>
                              <a:pt x="1130" y="946"/>
                            </a:lnTo>
                            <a:lnTo>
                              <a:pt x="1163" y="945"/>
                            </a:lnTo>
                            <a:lnTo>
                              <a:pt x="1198" y="945"/>
                            </a:lnTo>
                            <a:lnTo>
                              <a:pt x="1232" y="942"/>
                            </a:lnTo>
                            <a:lnTo>
                              <a:pt x="1269" y="939"/>
                            </a:lnTo>
                            <a:lnTo>
                              <a:pt x="1339" y="925"/>
                            </a:lnTo>
                            <a:lnTo>
                              <a:pt x="1411" y="910"/>
                            </a:lnTo>
                            <a:lnTo>
                              <a:pt x="1481" y="892"/>
                            </a:lnTo>
                            <a:lnTo>
                              <a:pt x="1551" y="873"/>
                            </a:lnTo>
                            <a:lnTo>
                              <a:pt x="1618" y="849"/>
                            </a:lnTo>
                            <a:lnTo>
                              <a:pt x="1685" y="822"/>
                            </a:lnTo>
                            <a:lnTo>
                              <a:pt x="1750" y="791"/>
                            </a:lnTo>
                            <a:lnTo>
                              <a:pt x="1813" y="756"/>
                            </a:lnTo>
                            <a:lnTo>
                              <a:pt x="1833" y="741"/>
                            </a:lnTo>
                            <a:lnTo>
                              <a:pt x="1853" y="725"/>
                            </a:lnTo>
                            <a:lnTo>
                              <a:pt x="1871" y="708"/>
                            </a:lnTo>
                            <a:lnTo>
                              <a:pt x="1890" y="691"/>
                            </a:lnTo>
                            <a:lnTo>
                              <a:pt x="1908" y="673"/>
                            </a:lnTo>
                            <a:lnTo>
                              <a:pt x="1926" y="657"/>
                            </a:lnTo>
                            <a:lnTo>
                              <a:pt x="1944" y="641"/>
                            </a:lnTo>
                            <a:lnTo>
                              <a:pt x="1965" y="628"/>
                            </a:lnTo>
                            <a:lnTo>
                              <a:pt x="1970" y="628"/>
                            </a:lnTo>
                            <a:lnTo>
                              <a:pt x="1976" y="620"/>
                            </a:lnTo>
                            <a:lnTo>
                              <a:pt x="1986" y="615"/>
                            </a:lnTo>
                            <a:lnTo>
                              <a:pt x="1994" y="610"/>
                            </a:lnTo>
                            <a:lnTo>
                              <a:pt x="2003" y="610"/>
                            </a:lnTo>
                            <a:lnTo>
                              <a:pt x="2007" y="604"/>
                            </a:lnTo>
                            <a:lnTo>
                              <a:pt x="2012" y="600"/>
                            </a:lnTo>
                            <a:lnTo>
                              <a:pt x="2018" y="597"/>
                            </a:lnTo>
                            <a:lnTo>
                              <a:pt x="2024" y="594"/>
                            </a:lnTo>
                            <a:lnTo>
                              <a:pt x="2029" y="590"/>
                            </a:lnTo>
                            <a:lnTo>
                              <a:pt x="2035" y="587"/>
                            </a:lnTo>
                            <a:lnTo>
                              <a:pt x="2040" y="583"/>
                            </a:lnTo>
                            <a:lnTo>
                              <a:pt x="2046" y="580"/>
                            </a:lnTo>
                            <a:lnTo>
                              <a:pt x="2110" y="549"/>
                            </a:lnTo>
                            <a:lnTo>
                              <a:pt x="2107" y="567"/>
                            </a:lnTo>
                            <a:lnTo>
                              <a:pt x="2105" y="585"/>
                            </a:lnTo>
                            <a:lnTo>
                              <a:pt x="2103" y="604"/>
                            </a:lnTo>
                            <a:lnTo>
                              <a:pt x="2102" y="624"/>
                            </a:lnTo>
                            <a:lnTo>
                              <a:pt x="2101" y="643"/>
                            </a:lnTo>
                            <a:lnTo>
                              <a:pt x="2102" y="662"/>
                            </a:lnTo>
                            <a:lnTo>
                              <a:pt x="2104" y="680"/>
                            </a:lnTo>
                            <a:lnTo>
                              <a:pt x="2109" y="699"/>
                            </a:lnTo>
                            <a:lnTo>
                              <a:pt x="2114" y="702"/>
                            </a:lnTo>
                            <a:lnTo>
                              <a:pt x="2123" y="705"/>
                            </a:lnTo>
                            <a:lnTo>
                              <a:pt x="2126" y="698"/>
                            </a:lnTo>
                            <a:lnTo>
                              <a:pt x="2125" y="676"/>
                            </a:lnTo>
                            <a:lnTo>
                              <a:pt x="2125" y="655"/>
                            </a:lnTo>
                            <a:lnTo>
                              <a:pt x="2126" y="634"/>
                            </a:lnTo>
                            <a:lnTo>
                              <a:pt x="2127" y="615"/>
                            </a:lnTo>
                            <a:lnTo>
                              <a:pt x="2128" y="595"/>
                            </a:lnTo>
                            <a:lnTo>
                              <a:pt x="2130" y="575"/>
                            </a:lnTo>
                            <a:lnTo>
                              <a:pt x="2131" y="555"/>
                            </a:lnTo>
                            <a:lnTo>
                              <a:pt x="2133" y="535"/>
                            </a:lnTo>
                            <a:lnTo>
                              <a:pt x="2135" y="530"/>
                            </a:lnTo>
                            <a:lnTo>
                              <a:pt x="2135" y="525"/>
                            </a:lnTo>
                            <a:lnTo>
                              <a:pt x="2134" y="519"/>
                            </a:lnTo>
                            <a:lnTo>
                              <a:pt x="2135" y="514"/>
                            </a:lnTo>
                            <a:lnTo>
                              <a:pt x="2138" y="495"/>
                            </a:lnTo>
                            <a:lnTo>
                              <a:pt x="2143" y="478"/>
                            </a:lnTo>
                            <a:lnTo>
                              <a:pt x="2148" y="460"/>
                            </a:lnTo>
                            <a:lnTo>
                              <a:pt x="2155" y="445"/>
                            </a:lnTo>
                            <a:lnTo>
                              <a:pt x="2161" y="427"/>
                            </a:lnTo>
                            <a:lnTo>
                              <a:pt x="2170" y="412"/>
                            </a:lnTo>
                            <a:lnTo>
                              <a:pt x="2178" y="397"/>
                            </a:lnTo>
                            <a:lnTo>
                              <a:pt x="2189" y="382"/>
                            </a:lnTo>
                            <a:lnTo>
                              <a:pt x="2195" y="377"/>
                            </a:lnTo>
                            <a:lnTo>
                              <a:pt x="2204" y="375"/>
                            </a:lnTo>
                            <a:lnTo>
                              <a:pt x="2213" y="374"/>
                            </a:lnTo>
                            <a:lnTo>
                              <a:pt x="2223" y="375"/>
                            </a:lnTo>
                            <a:lnTo>
                              <a:pt x="2234" y="381"/>
                            </a:lnTo>
                            <a:lnTo>
                              <a:pt x="2246" y="390"/>
                            </a:lnTo>
                            <a:lnTo>
                              <a:pt x="2255" y="400"/>
                            </a:lnTo>
                            <a:lnTo>
                              <a:pt x="2265" y="412"/>
                            </a:lnTo>
                            <a:lnTo>
                              <a:pt x="2273" y="423"/>
                            </a:lnTo>
                            <a:lnTo>
                              <a:pt x="2280" y="437"/>
                            </a:lnTo>
                            <a:lnTo>
                              <a:pt x="2286" y="449"/>
                            </a:lnTo>
                            <a:lnTo>
                              <a:pt x="2293" y="462"/>
                            </a:lnTo>
                            <a:lnTo>
                              <a:pt x="2301" y="465"/>
                            </a:lnTo>
                            <a:lnTo>
                              <a:pt x="2312" y="463"/>
                            </a:lnTo>
                            <a:lnTo>
                              <a:pt x="2348" y="447"/>
                            </a:lnTo>
                            <a:lnTo>
                              <a:pt x="2388" y="439"/>
                            </a:lnTo>
                            <a:lnTo>
                              <a:pt x="2428" y="436"/>
                            </a:lnTo>
                            <a:lnTo>
                              <a:pt x="2469" y="439"/>
                            </a:lnTo>
                            <a:lnTo>
                              <a:pt x="2509" y="445"/>
                            </a:lnTo>
                            <a:lnTo>
                              <a:pt x="2550" y="456"/>
                            </a:lnTo>
                            <a:lnTo>
                              <a:pt x="2588" y="468"/>
                            </a:lnTo>
                            <a:lnTo>
                              <a:pt x="2626" y="483"/>
                            </a:lnTo>
                            <a:lnTo>
                              <a:pt x="2646" y="494"/>
                            </a:lnTo>
                            <a:lnTo>
                              <a:pt x="2665" y="509"/>
                            </a:lnTo>
                            <a:lnTo>
                              <a:pt x="2682" y="525"/>
                            </a:lnTo>
                            <a:lnTo>
                              <a:pt x="2699" y="544"/>
                            </a:lnTo>
                            <a:lnTo>
                              <a:pt x="2712" y="562"/>
                            </a:lnTo>
                            <a:lnTo>
                              <a:pt x="2725" y="583"/>
                            </a:lnTo>
                            <a:lnTo>
                              <a:pt x="2735" y="604"/>
                            </a:lnTo>
                            <a:lnTo>
                              <a:pt x="2744" y="627"/>
                            </a:lnTo>
                            <a:lnTo>
                              <a:pt x="2749" y="648"/>
                            </a:lnTo>
                            <a:lnTo>
                              <a:pt x="2754" y="673"/>
                            </a:lnTo>
                            <a:lnTo>
                              <a:pt x="2756" y="697"/>
                            </a:lnTo>
                            <a:lnTo>
                              <a:pt x="2755" y="723"/>
                            </a:lnTo>
                            <a:lnTo>
                              <a:pt x="2750" y="746"/>
                            </a:lnTo>
                            <a:lnTo>
                              <a:pt x="2743" y="770"/>
                            </a:lnTo>
                            <a:lnTo>
                              <a:pt x="2730" y="791"/>
                            </a:lnTo>
                            <a:lnTo>
                              <a:pt x="2714" y="809"/>
                            </a:lnTo>
                            <a:lnTo>
                              <a:pt x="2695" y="823"/>
                            </a:lnTo>
                            <a:lnTo>
                              <a:pt x="2677" y="838"/>
                            </a:lnTo>
                            <a:lnTo>
                              <a:pt x="2658" y="852"/>
                            </a:lnTo>
                            <a:lnTo>
                              <a:pt x="2639" y="867"/>
                            </a:lnTo>
                            <a:lnTo>
                              <a:pt x="2618" y="880"/>
                            </a:lnTo>
                            <a:lnTo>
                              <a:pt x="2598" y="893"/>
                            </a:lnTo>
                            <a:lnTo>
                              <a:pt x="2576" y="904"/>
                            </a:lnTo>
                            <a:lnTo>
                              <a:pt x="2555" y="913"/>
                            </a:lnTo>
                            <a:lnTo>
                              <a:pt x="2536" y="919"/>
                            </a:lnTo>
                            <a:lnTo>
                              <a:pt x="2518" y="925"/>
                            </a:lnTo>
                            <a:lnTo>
                              <a:pt x="2499" y="930"/>
                            </a:lnTo>
                            <a:lnTo>
                              <a:pt x="2481" y="936"/>
                            </a:lnTo>
                            <a:lnTo>
                              <a:pt x="2461" y="939"/>
                            </a:lnTo>
                            <a:lnTo>
                              <a:pt x="2442" y="943"/>
                            </a:lnTo>
                            <a:lnTo>
                              <a:pt x="2422" y="945"/>
                            </a:lnTo>
                            <a:lnTo>
                              <a:pt x="2402" y="948"/>
                            </a:lnTo>
                            <a:lnTo>
                              <a:pt x="2394" y="949"/>
                            </a:lnTo>
                            <a:lnTo>
                              <a:pt x="2388" y="950"/>
                            </a:lnTo>
                            <a:lnTo>
                              <a:pt x="2380" y="951"/>
                            </a:lnTo>
                            <a:lnTo>
                              <a:pt x="2374" y="953"/>
                            </a:lnTo>
                            <a:lnTo>
                              <a:pt x="2366" y="952"/>
                            </a:lnTo>
                            <a:lnTo>
                              <a:pt x="2359" y="952"/>
                            </a:lnTo>
                            <a:lnTo>
                              <a:pt x="2352" y="952"/>
                            </a:lnTo>
                            <a:lnTo>
                              <a:pt x="2346" y="952"/>
                            </a:lnTo>
                            <a:lnTo>
                              <a:pt x="2341" y="954"/>
                            </a:lnTo>
                            <a:lnTo>
                              <a:pt x="2332" y="951"/>
                            </a:lnTo>
                            <a:lnTo>
                              <a:pt x="2323" y="950"/>
                            </a:lnTo>
                            <a:lnTo>
                              <a:pt x="2314" y="948"/>
                            </a:lnTo>
                            <a:lnTo>
                              <a:pt x="2305" y="947"/>
                            </a:lnTo>
                            <a:lnTo>
                              <a:pt x="2296" y="944"/>
                            </a:lnTo>
                            <a:lnTo>
                              <a:pt x="2288" y="942"/>
                            </a:lnTo>
                            <a:lnTo>
                              <a:pt x="2281" y="938"/>
                            </a:lnTo>
                            <a:lnTo>
                              <a:pt x="2275" y="934"/>
                            </a:lnTo>
                            <a:lnTo>
                              <a:pt x="2266" y="933"/>
                            </a:lnTo>
                            <a:lnTo>
                              <a:pt x="2261" y="936"/>
                            </a:lnTo>
                            <a:lnTo>
                              <a:pt x="2257" y="939"/>
                            </a:lnTo>
                            <a:lnTo>
                              <a:pt x="2255" y="944"/>
                            </a:lnTo>
                            <a:lnTo>
                              <a:pt x="2255" y="950"/>
                            </a:lnTo>
                            <a:lnTo>
                              <a:pt x="2258" y="956"/>
                            </a:lnTo>
                            <a:lnTo>
                              <a:pt x="2261" y="960"/>
                            </a:lnTo>
                            <a:lnTo>
                              <a:pt x="2267" y="965"/>
                            </a:lnTo>
                            <a:lnTo>
                              <a:pt x="2273" y="969"/>
                            </a:lnTo>
                            <a:lnTo>
                              <a:pt x="2279" y="973"/>
                            </a:lnTo>
                            <a:lnTo>
                              <a:pt x="2284" y="977"/>
                            </a:lnTo>
                            <a:lnTo>
                              <a:pt x="2290" y="981"/>
                            </a:lnTo>
                            <a:lnTo>
                              <a:pt x="2296" y="982"/>
                            </a:lnTo>
                            <a:lnTo>
                              <a:pt x="2299" y="987"/>
                            </a:lnTo>
                            <a:lnTo>
                              <a:pt x="2300" y="993"/>
                            </a:lnTo>
                            <a:lnTo>
                              <a:pt x="2303" y="999"/>
                            </a:lnTo>
                            <a:lnTo>
                              <a:pt x="2301" y="1007"/>
                            </a:lnTo>
                            <a:lnTo>
                              <a:pt x="2298" y="1015"/>
                            </a:lnTo>
                            <a:lnTo>
                              <a:pt x="2293" y="1022"/>
                            </a:lnTo>
                            <a:lnTo>
                              <a:pt x="2288" y="1029"/>
                            </a:lnTo>
                            <a:lnTo>
                              <a:pt x="2272" y="1035"/>
                            </a:lnTo>
                            <a:lnTo>
                              <a:pt x="2256" y="1037"/>
                            </a:lnTo>
                            <a:lnTo>
                              <a:pt x="2240" y="1035"/>
                            </a:lnTo>
                            <a:lnTo>
                              <a:pt x="2224" y="1032"/>
                            </a:lnTo>
                            <a:lnTo>
                              <a:pt x="2207" y="1026"/>
                            </a:lnTo>
                            <a:lnTo>
                              <a:pt x="2191" y="1020"/>
                            </a:lnTo>
                            <a:lnTo>
                              <a:pt x="2176" y="1014"/>
                            </a:lnTo>
                            <a:lnTo>
                              <a:pt x="2162" y="1009"/>
                            </a:lnTo>
                            <a:lnTo>
                              <a:pt x="2154" y="1008"/>
                            </a:lnTo>
                            <a:lnTo>
                              <a:pt x="2146" y="1006"/>
                            </a:lnTo>
                            <a:lnTo>
                              <a:pt x="2138" y="1004"/>
                            </a:lnTo>
                            <a:lnTo>
                              <a:pt x="2131" y="1003"/>
                            </a:lnTo>
                            <a:lnTo>
                              <a:pt x="2123" y="1001"/>
                            </a:lnTo>
                            <a:lnTo>
                              <a:pt x="2116" y="1001"/>
                            </a:lnTo>
                            <a:lnTo>
                              <a:pt x="2108" y="1001"/>
                            </a:lnTo>
                            <a:lnTo>
                              <a:pt x="2101" y="1004"/>
                            </a:lnTo>
                            <a:lnTo>
                              <a:pt x="2098" y="1006"/>
                            </a:lnTo>
                            <a:lnTo>
                              <a:pt x="2098" y="1010"/>
                            </a:lnTo>
                            <a:lnTo>
                              <a:pt x="2104" y="1013"/>
                            </a:lnTo>
                            <a:lnTo>
                              <a:pt x="2110" y="1019"/>
                            </a:lnTo>
                            <a:lnTo>
                              <a:pt x="2116" y="1023"/>
                            </a:lnTo>
                            <a:lnTo>
                              <a:pt x="2123" y="1026"/>
                            </a:lnTo>
                            <a:lnTo>
                              <a:pt x="2104" y="1038"/>
                            </a:lnTo>
                            <a:lnTo>
                              <a:pt x="2085" y="1051"/>
                            </a:lnTo>
                            <a:lnTo>
                              <a:pt x="2065" y="1063"/>
                            </a:lnTo>
                            <a:lnTo>
                              <a:pt x="2045" y="1076"/>
                            </a:lnTo>
                            <a:lnTo>
                              <a:pt x="2024" y="1088"/>
                            </a:lnTo>
                            <a:lnTo>
                              <a:pt x="2003" y="1100"/>
                            </a:lnTo>
                            <a:lnTo>
                              <a:pt x="1981" y="1113"/>
                            </a:lnTo>
                            <a:lnTo>
                              <a:pt x="1962" y="1127"/>
                            </a:lnTo>
                            <a:lnTo>
                              <a:pt x="1927" y="1146"/>
                            </a:lnTo>
                            <a:lnTo>
                              <a:pt x="1893" y="1165"/>
                            </a:lnTo>
                            <a:lnTo>
                              <a:pt x="1858" y="1182"/>
                            </a:lnTo>
                            <a:lnTo>
                              <a:pt x="1823" y="1200"/>
                            </a:lnTo>
                            <a:lnTo>
                              <a:pt x="1786" y="1215"/>
                            </a:lnTo>
                            <a:lnTo>
                              <a:pt x="1750" y="1231"/>
                            </a:lnTo>
                            <a:lnTo>
                              <a:pt x="1713" y="1245"/>
                            </a:lnTo>
                            <a:lnTo>
                              <a:pt x="1676" y="1259"/>
                            </a:lnTo>
                            <a:lnTo>
                              <a:pt x="1676" y="1251"/>
                            </a:lnTo>
                            <a:lnTo>
                              <a:pt x="1676" y="1244"/>
                            </a:lnTo>
                            <a:lnTo>
                              <a:pt x="1676" y="1236"/>
                            </a:lnTo>
                            <a:lnTo>
                              <a:pt x="1676" y="1229"/>
                            </a:lnTo>
                            <a:lnTo>
                              <a:pt x="1674" y="1221"/>
                            </a:lnTo>
                            <a:lnTo>
                              <a:pt x="1672" y="1215"/>
                            </a:lnTo>
                            <a:lnTo>
                              <a:pt x="1668" y="1209"/>
                            </a:lnTo>
                            <a:lnTo>
                              <a:pt x="1663" y="1205"/>
                            </a:lnTo>
                            <a:lnTo>
                              <a:pt x="1655" y="1209"/>
                            </a:lnTo>
                            <a:lnTo>
                              <a:pt x="1651" y="1218"/>
                            </a:lnTo>
                            <a:lnTo>
                              <a:pt x="1654" y="1225"/>
                            </a:lnTo>
                            <a:lnTo>
                              <a:pt x="1656" y="1235"/>
                            </a:lnTo>
                            <a:lnTo>
                              <a:pt x="1656" y="1244"/>
                            </a:lnTo>
                            <a:lnTo>
                              <a:pt x="1657" y="1255"/>
                            </a:lnTo>
                            <a:lnTo>
                              <a:pt x="1647" y="1241"/>
                            </a:lnTo>
                            <a:lnTo>
                              <a:pt x="1638" y="1228"/>
                            </a:lnTo>
                            <a:lnTo>
                              <a:pt x="1629" y="1214"/>
                            </a:lnTo>
                            <a:lnTo>
                              <a:pt x="1622" y="1200"/>
                            </a:lnTo>
                            <a:lnTo>
                              <a:pt x="1614" y="1185"/>
                            </a:lnTo>
                            <a:lnTo>
                              <a:pt x="1609" y="1170"/>
                            </a:lnTo>
                            <a:lnTo>
                              <a:pt x="1604" y="1154"/>
                            </a:lnTo>
                            <a:lnTo>
                              <a:pt x="1601" y="1139"/>
                            </a:lnTo>
                            <a:lnTo>
                              <a:pt x="1595" y="1137"/>
                            </a:lnTo>
                            <a:lnTo>
                              <a:pt x="1591" y="1138"/>
                            </a:lnTo>
                            <a:lnTo>
                              <a:pt x="1584" y="1145"/>
                            </a:lnTo>
                            <a:lnTo>
                              <a:pt x="1582" y="1153"/>
                            </a:lnTo>
                            <a:lnTo>
                              <a:pt x="1583" y="1161"/>
                            </a:lnTo>
                            <a:lnTo>
                              <a:pt x="1586" y="1170"/>
                            </a:lnTo>
                            <a:lnTo>
                              <a:pt x="1606" y="1215"/>
                            </a:lnTo>
                            <a:lnTo>
                              <a:pt x="1632" y="1257"/>
                            </a:lnTo>
                            <a:lnTo>
                              <a:pt x="1662" y="1296"/>
                            </a:lnTo>
                            <a:lnTo>
                              <a:pt x="1696" y="1332"/>
                            </a:lnTo>
                            <a:lnTo>
                              <a:pt x="1732" y="1365"/>
                            </a:lnTo>
                            <a:lnTo>
                              <a:pt x="1772" y="1397"/>
                            </a:lnTo>
                            <a:lnTo>
                              <a:pt x="1813" y="1427"/>
                            </a:lnTo>
                            <a:lnTo>
                              <a:pt x="1855" y="1458"/>
                            </a:lnTo>
                            <a:lnTo>
                              <a:pt x="1861" y="1460"/>
                            </a:lnTo>
                            <a:lnTo>
                              <a:pt x="1868" y="1463"/>
                            </a:lnTo>
                            <a:lnTo>
                              <a:pt x="1875" y="1466"/>
                            </a:lnTo>
                            <a:lnTo>
                              <a:pt x="1884" y="1469"/>
                            </a:lnTo>
                            <a:lnTo>
                              <a:pt x="1883" y="1464"/>
                            </a:lnTo>
                            <a:lnTo>
                              <a:pt x="1888" y="1467"/>
                            </a:lnTo>
                            <a:lnTo>
                              <a:pt x="1893" y="1465"/>
                            </a:lnTo>
                            <a:lnTo>
                              <a:pt x="1887" y="1460"/>
                            </a:lnTo>
                            <a:lnTo>
                              <a:pt x="1881" y="1456"/>
                            </a:lnTo>
                            <a:lnTo>
                              <a:pt x="1875" y="1451"/>
                            </a:lnTo>
                            <a:lnTo>
                              <a:pt x="1869" y="1448"/>
                            </a:lnTo>
                            <a:lnTo>
                              <a:pt x="1863" y="1443"/>
                            </a:lnTo>
                            <a:lnTo>
                              <a:pt x="1857" y="1438"/>
                            </a:lnTo>
                            <a:lnTo>
                              <a:pt x="1851" y="1434"/>
                            </a:lnTo>
                            <a:lnTo>
                              <a:pt x="1846" y="1430"/>
                            </a:lnTo>
                            <a:lnTo>
                              <a:pt x="1869" y="1442"/>
                            </a:lnTo>
                            <a:lnTo>
                              <a:pt x="1894" y="1450"/>
                            </a:lnTo>
                            <a:lnTo>
                              <a:pt x="1919" y="1454"/>
                            </a:lnTo>
                            <a:lnTo>
                              <a:pt x="1946" y="1458"/>
                            </a:lnTo>
                            <a:lnTo>
                              <a:pt x="1972" y="1459"/>
                            </a:lnTo>
                            <a:lnTo>
                              <a:pt x="2000" y="1461"/>
                            </a:lnTo>
                            <a:lnTo>
                              <a:pt x="2027" y="1463"/>
                            </a:lnTo>
                            <a:lnTo>
                              <a:pt x="2054" y="1468"/>
                            </a:lnTo>
                            <a:lnTo>
                              <a:pt x="2064" y="1466"/>
                            </a:lnTo>
                            <a:lnTo>
                              <a:pt x="2075" y="1466"/>
                            </a:lnTo>
                            <a:lnTo>
                              <a:pt x="2085" y="1466"/>
                            </a:lnTo>
                            <a:lnTo>
                              <a:pt x="2096" y="1469"/>
                            </a:lnTo>
                            <a:lnTo>
                              <a:pt x="2105" y="1470"/>
                            </a:lnTo>
                            <a:lnTo>
                              <a:pt x="2115" y="1473"/>
                            </a:lnTo>
                            <a:lnTo>
                              <a:pt x="2125" y="1476"/>
                            </a:lnTo>
                            <a:lnTo>
                              <a:pt x="2135" y="1479"/>
                            </a:lnTo>
                            <a:lnTo>
                              <a:pt x="2140" y="1478"/>
                            </a:lnTo>
                            <a:lnTo>
                              <a:pt x="2146" y="1481"/>
                            </a:lnTo>
                            <a:lnTo>
                              <a:pt x="2150" y="1484"/>
                            </a:lnTo>
                            <a:lnTo>
                              <a:pt x="2156" y="1488"/>
                            </a:lnTo>
                            <a:lnTo>
                              <a:pt x="2159" y="1495"/>
                            </a:lnTo>
                            <a:lnTo>
                              <a:pt x="2159" y="1504"/>
                            </a:lnTo>
                            <a:lnTo>
                              <a:pt x="2156" y="1513"/>
                            </a:lnTo>
                            <a:lnTo>
                              <a:pt x="2153" y="1523"/>
                            </a:lnTo>
                            <a:lnTo>
                              <a:pt x="2135" y="1539"/>
                            </a:lnTo>
                            <a:lnTo>
                              <a:pt x="2117" y="1550"/>
                            </a:lnTo>
                            <a:lnTo>
                              <a:pt x="2096" y="1558"/>
                            </a:lnTo>
                            <a:lnTo>
                              <a:pt x="2075" y="1565"/>
                            </a:lnTo>
                            <a:lnTo>
                              <a:pt x="2053" y="1570"/>
                            </a:lnTo>
                            <a:lnTo>
                              <a:pt x="2033" y="1578"/>
                            </a:lnTo>
                            <a:lnTo>
                              <a:pt x="2013" y="1588"/>
                            </a:lnTo>
                            <a:lnTo>
                              <a:pt x="1997" y="1605"/>
                            </a:lnTo>
                            <a:lnTo>
                              <a:pt x="1990" y="1595"/>
                            </a:lnTo>
                            <a:lnTo>
                              <a:pt x="1986" y="1586"/>
                            </a:lnTo>
                            <a:lnTo>
                              <a:pt x="1981" y="1576"/>
                            </a:lnTo>
                            <a:lnTo>
                              <a:pt x="1978" y="1567"/>
                            </a:lnTo>
                            <a:lnTo>
                              <a:pt x="1975" y="1557"/>
                            </a:lnTo>
                            <a:lnTo>
                              <a:pt x="1972" y="1547"/>
                            </a:lnTo>
                            <a:lnTo>
                              <a:pt x="1970" y="1538"/>
                            </a:lnTo>
                            <a:lnTo>
                              <a:pt x="1969" y="1529"/>
                            </a:lnTo>
                            <a:lnTo>
                              <a:pt x="1966" y="1523"/>
                            </a:lnTo>
                            <a:lnTo>
                              <a:pt x="1960" y="1520"/>
                            </a:lnTo>
                            <a:lnTo>
                              <a:pt x="1953" y="1522"/>
                            </a:lnTo>
                            <a:lnTo>
                              <a:pt x="1949" y="1530"/>
                            </a:lnTo>
                            <a:lnTo>
                              <a:pt x="1952" y="1560"/>
                            </a:lnTo>
                            <a:lnTo>
                              <a:pt x="1961" y="1588"/>
                            </a:lnTo>
                            <a:lnTo>
                              <a:pt x="1975" y="1613"/>
                            </a:lnTo>
                            <a:lnTo>
                              <a:pt x="1995" y="1638"/>
                            </a:lnTo>
                            <a:lnTo>
                              <a:pt x="2014" y="1660"/>
                            </a:lnTo>
                            <a:lnTo>
                              <a:pt x="2036" y="1682"/>
                            </a:lnTo>
                            <a:lnTo>
                              <a:pt x="2058" y="1703"/>
                            </a:lnTo>
                            <a:lnTo>
                              <a:pt x="2079" y="1724"/>
                            </a:lnTo>
                            <a:lnTo>
                              <a:pt x="2081" y="1729"/>
                            </a:lnTo>
                            <a:lnTo>
                              <a:pt x="2082" y="1736"/>
                            </a:lnTo>
                            <a:lnTo>
                              <a:pt x="2082" y="1742"/>
                            </a:lnTo>
                            <a:lnTo>
                              <a:pt x="2082" y="1750"/>
                            </a:lnTo>
                            <a:lnTo>
                              <a:pt x="2078" y="1756"/>
                            </a:lnTo>
                            <a:lnTo>
                              <a:pt x="2073" y="1761"/>
                            </a:lnTo>
                            <a:lnTo>
                              <a:pt x="2066" y="1764"/>
                            </a:lnTo>
                            <a:lnTo>
                              <a:pt x="2060" y="1767"/>
                            </a:lnTo>
                            <a:lnTo>
                              <a:pt x="2051" y="1767"/>
                            </a:lnTo>
                            <a:lnTo>
                              <a:pt x="2043" y="1768"/>
                            </a:lnTo>
                            <a:lnTo>
                              <a:pt x="2034" y="1769"/>
                            </a:lnTo>
                            <a:lnTo>
                              <a:pt x="2027" y="1770"/>
                            </a:lnTo>
                            <a:lnTo>
                              <a:pt x="2009" y="1766"/>
                            </a:lnTo>
                            <a:lnTo>
                              <a:pt x="1992" y="1761"/>
                            </a:lnTo>
                            <a:lnTo>
                              <a:pt x="1974" y="1755"/>
                            </a:lnTo>
                            <a:lnTo>
                              <a:pt x="1958" y="1750"/>
                            </a:lnTo>
                            <a:lnTo>
                              <a:pt x="1942" y="1742"/>
                            </a:lnTo>
                            <a:lnTo>
                              <a:pt x="1927" y="1734"/>
                            </a:lnTo>
                            <a:lnTo>
                              <a:pt x="1912" y="1725"/>
                            </a:lnTo>
                            <a:lnTo>
                              <a:pt x="1897" y="1717"/>
                            </a:lnTo>
                            <a:lnTo>
                              <a:pt x="1886" y="1708"/>
                            </a:lnTo>
                            <a:lnTo>
                              <a:pt x="1877" y="1700"/>
                            </a:lnTo>
                            <a:lnTo>
                              <a:pt x="1868" y="1690"/>
                            </a:lnTo>
                            <a:lnTo>
                              <a:pt x="1862" y="1681"/>
                            </a:lnTo>
                            <a:lnTo>
                              <a:pt x="1854" y="1670"/>
                            </a:lnTo>
                            <a:lnTo>
                              <a:pt x="1849" y="1659"/>
                            </a:lnTo>
                            <a:lnTo>
                              <a:pt x="1843" y="1648"/>
                            </a:lnTo>
                            <a:lnTo>
                              <a:pt x="1840" y="1637"/>
                            </a:lnTo>
                            <a:lnTo>
                              <a:pt x="1834" y="1634"/>
                            </a:lnTo>
                            <a:lnTo>
                              <a:pt x="1828" y="1633"/>
                            </a:lnTo>
                            <a:lnTo>
                              <a:pt x="1822" y="1641"/>
                            </a:lnTo>
                            <a:lnTo>
                              <a:pt x="1822" y="1651"/>
                            </a:lnTo>
                            <a:lnTo>
                              <a:pt x="1825" y="1657"/>
                            </a:lnTo>
                            <a:lnTo>
                              <a:pt x="1829" y="1664"/>
                            </a:lnTo>
                            <a:lnTo>
                              <a:pt x="1833" y="1671"/>
                            </a:lnTo>
                            <a:lnTo>
                              <a:pt x="1837" y="1678"/>
                            </a:lnTo>
                            <a:lnTo>
                              <a:pt x="1840" y="1684"/>
                            </a:lnTo>
                            <a:lnTo>
                              <a:pt x="1844" y="1691"/>
                            </a:lnTo>
                            <a:lnTo>
                              <a:pt x="1849" y="1697"/>
                            </a:lnTo>
                            <a:lnTo>
                              <a:pt x="1855" y="1704"/>
                            </a:lnTo>
                            <a:lnTo>
                              <a:pt x="1844" y="1713"/>
                            </a:lnTo>
                            <a:lnTo>
                              <a:pt x="1835" y="1724"/>
                            </a:lnTo>
                            <a:lnTo>
                              <a:pt x="1826" y="1736"/>
                            </a:lnTo>
                            <a:lnTo>
                              <a:pt x="1817" y="1748"/>
                            </a:lnTo>
                            <a:lnTo>
                              <a:pt x="1808" y="1759"/>
                            </a:lnTo>
                            <a:lnTo>
                              <a:pt x="1799" y="1770"/>
                            </a:lnTo>
                            <a:lnTo>
                              <a:pt x="1790" y="1781"/>
                            </a:lnTo>
                            <a:lnTo>
                              <a:pt x="1781" y="1792"/>
                            </a:lnTo>
                            <a:lnTo>
                              <a:pt x="1774" y="1795"/>
                            </a:lnTo>
                            <a:lnTo>
                              <a:pt x="1768" y="1799"/>
                            </a:lnTo>
                            <a:lnTo>
                              <a:pt x="1759" y="1801"/>
                            </a:lnTo>
                            <a:lnTo>
                              <a:pt x="1751" y="1801"/>
                            </a:lnTo>
                            <a:lnTo>
                              <a:pt x="1736" y="1792"/>
                            </a:lnTo>
                            <a:lnTo>
                              <a:pt x="1724" y="1783"/>
                            </a:lnTo>
                            <a:lnTo>
                              <a:pt x="1713" y="1771"/>
                            </a:lnTo>
                            <a:lnTo>
                              <a:pt x="1705" y="1759"/>
                            </a:lnTo>
                            <a:lnTo>
                              <a:pt x="1698" y="1745"/>
                            </a:lnTo>
                            <a:lnTo>
                              <a:pt x="1693" y="1731"/>
                            </a:lnTo>
                            <a:lnTo>
                              <a:pt x="1690" y="1715"/>
                            </a:lnTo>
                            <a:lnTo>
                              <a:pt x="1690" y="1700"/>
                            </a:lnTo>
                            <a:lnTo>
                              <a:pt x="1692" y="1679"/>
                            </a:lnTo>
                            <a:lnTo>
                              <a:pt x="1693" y="1658"/>
                            </a:lnTo>
                            <a:lnTo>
                              <a:pt x="1692" y="1637"/>
                            </a:lnTo>
                            <a:lnTo>
                              <a:pt x="1691" y="1616"/>
                            </a:lnTo>
                            <a:lnTo>
                              <a:pt x="1687" y="1595"/>
                            </a:lnTo>
                            <a:lnTo>
                              <a:pt x="1684" y="1574"/>
                            </a:lnTo>
                            <a:lnTo>
                              <a:pt x="1678" y="1553"/>
                            </a:lnTo>
                            <a:lnTo>
                              <a:pt x="1673" y="1534"/>
                            </a:lnTo>
                            <a:lnTo>
                              <a:pt x="1673" y="1529"/>
                            </a:lnTo>
                            <a:lnTo>
                              <a:pt x="1682" y="1535"/>
                            </a:lnTo>
                            <a:lnTo>
                              <a:pt x="1691" y="1542"/>
                            </a:lnTo>
                            <a:lnTo>
                              <a:pt x="1700" y="1548"/>
                            </a:lnTo>
                            <a:lnTo>
                              <a:pt x="1710" y="1555"/>
                            </a:lnTo>
                            <a:lnTo>
                              <a:pt x="1719" y="1560"/>
                            </a:lnTo>
                            <a:lnTo>
                              <a:pt x="1729" y="1565"/>
                            </a:lnTo>
                            <a:lnTo>
                              <a:pt x="1739" y="1569"/>
                            </a:lnTo>
                            <a:lnTo>
                              <a:pt x="1751" y="1573"/>
                            </a:lnTo>
                            <a:lnTo>
                              <a:pt x="1755" y="1572"/>
                            </a:lnTo>
                            <a:lnTo>
                              <a:pt x="1761" y="1573"/>
                            </a:lnTo>
                            <a:lnTo>
                              <a:pt x="1766" y="1572"/>
                            </a:lnTo>
                            <a:lnTo>
                              <a:pt x="1770" y="1568"/>
                            </a:lnTo>
                            <a:lnTo>
                              <a:pt x="1764" y="1561"/>
                            </a:lnTo>
                            <a:lnTo>
                              <a:pt x="1756" y="1557"/>
                            </a:lnTo>
                            <a:lnTo>
                              <a:pt x="1723" y="1538"/>
                            </a:lnTo>
                            <a:lnTo>
                              <a:pt x="1692" y="1517"/>
                            </a:lnTo>
                            <a:lnTo>
                              <a:pt x="1662" y="1494"/>
                            </a:lnTo>
                            <a:lnTo>
                              <a:pt x="1635" y="1470"/>
                            </a:lnTo>
                            <a:lnTo>
                              <a:pt x="1608" y="1443"/>
                            </a:lnTo>
                            <a:lnTo>
                              <a:pt x="1582" y="1415"/>
                            </a:lnTo>
                            <a:lnTo>
                              <a:pt x="1557" y="1386"/>
                            </a:lnTo>
                            <a:lnTo>
                              <a:pt x="1534" y="1358"/>
                            </a:lnTo>
                            <a:lnTo>
                              <a:pt x="1522" y="1341"/>
                            </a:lnTo>
                            <a:lnTo>
                              <a:pt x="1512" y="1324"/>
                            </a:lnTo>
                            <a:lnTo>
                              <a:pt x="1502" y="1306"/>
                            </a:lnTo>
                            <a:lnTo>
                              <a:pt x="1494" y="1289"/>
                            </a:lnTo>
                            <a:lnTo>
                              <a:pt x="1486" y="1270"/>
                            </a:lnTo>
                            <a:lnTo>
                              <a:pt x="1480" y="1251"/>
                            </a:lnTo>
                            <a:lnTo>
                              <a:pt x="1474" y="1232"/>
                            </a:lnTo>
                            <a:lnTo>
                              <a:pt x="1469" y="1214"/>
                            </a:lnTo>
                            <a:lnTo>
                              <a:pt x="1465" y="1210"/>
                            </a:lnTo>
                            <a:lnTo>
                              <a:pt x="1461" y="1207"/>
                            </a:lnTo>
                            <a:lnTo>
                              <a:pt x="1457" y="1205"/>
                            </a:lnTo>
                            <a:lnTo>
                              <a:pt x="1454" y="1207"/>
                            </a:lnTo>
                            <a:lnTo>
                              <a:pt x="1455" y="1219"/>
                            </a:lnTo>
                            <a:lnTo>
                              <a:pt x="1458" y="1233"/>
                            </a:lnTo>
                            <a:lnTo>
                              <a:pt x="1461" y="1247"/>
                            </a:lnTo>
                            <a:lnTo>
                              <a:pt x="1465" y="1261"/>
                            </a:lnTo>
                            <a:lnTo>
                              <a:pt x="1468" y="1274"/>
                            </a:lnTo>
                            <a:lnTo>
                              <a:pt x="1474" y="1288"/>
                            </a:lnTo>
                            <a:lnTo>
                              <a:pt x="1479" y="1301"/>
                            </a:lnTo>
                            <a:lnTo>
                              <a:pt x="1486" y="1315"/>
                            </a:lnTo>
                            <a:lnTo>
                              <a:pt x="1478" y="1312"/>
                            </a:lnTo>
                            <a:lnTo>
                              <a:pt x="1472" y="1310"/>
                            </a:lnTo>
                            <a:lnTo>
                              <a:pt x="1466" y="1307"/>
                            </a:lnTo>
                            <a:lnTo>
                              <a:pt x="1460" y="1305"/>
                            </a:lnTo>
                            <a:lnTo>
                              <a:pt x="1453" y="1302"/>
                            </a:lnTo>
                            <a:lnTo>
                              <a:pt x="1447" y="1300"/>
                            </a:lnTo>
                            <a:lnTo>
                              <a:pt x="1441" y="1299"/>
                            </a:lnTo>
                            <a:lnTo>
                              <a:pt x="1435" y="1299"/>
                            </a:lnTo>
                            <a:lnTo>
                              <a:pt x="1433" y="1302"/>
                            </a:lnTo>
                            <a:lnTo>
                              <a:pt x="1434" y="1307"/>
                            </a:lnTo>
                            <a:lnTo>
                              <a:pt x="1436" y="1312"/>
                            </a:lnTo>
                            <a:lnTo>
                              <a:pt x="1439" y="1317"/>
                            </a:lnTo>
                            <a:lnTo>
                              <a:pt x="1446" y="1321"/>
                            </a:lnTo>
                            <a:lnTo>
                              <a:pt x="1454" y="1326"/>
                            </a:lnTo>
                            <a:lnTo>
                              <a:pt x="1461" y="1330"/>
                            </a:lnTo>
                            <a:lnTo>
                              <a:pt x="1470" y="1334"/>
                            </a:lnTo>
                            <a:lnTo>
                              <a:pt x="1408" y="1348"/>
                            </a:lnTo>
                            <a:lnTo>
                              <a:pt x="1345" y="1363"/>
                            </a:lnTo>
                            <a:lnTo>
                              <a:pt x="1282" y="1375"/>
                            </a:lnTo>
                            <a:lnTo>
                              <a:pt x="1219" y="1387"/>
                            </a:lnTo>
                            <a:lnTo>
                              <a:pt x="1154" y="1394"/>
                            </a:lnTo>
                            <a:lnTo>
                              <a:pt x="1090" y="1400"/>
                            </a:lnTo>
                            <a:lnTo>
                              <a:pt x="1024" y="1402"/>
                            </a:lnTo>
                            <a:lnTo>
                              <a:pt x="958" y="1401"/>
                            </a:lnTo>
                            <a:lnTo>
                              <a:pt x="910" y="1396"/>
                            </a:lnTo>
                            <a:lnTo>
                              <a:pt x="864" y="1389"/>
                            </a:lnTo>
                            <a:lnTo>
                              <a:pt x="819" y="1379"/>
                            </a:lnTo>
                            <a:lnTo>
                              <a:pt x="774" y="1368"/>
                            </a:lnTo>
                            <a:lnTo>
                              <a:pt x="728" y="1354"/>
                            </a:lnTo>
                            <a:lnTo>
                              <a:pt x="685" y="1340"/>
                            </a:lnTo>
                            <a:lnTo>
                              <a:pt x="642" y="1323"/>
                            </a:lnTo>
                            <a:lnTo>
                              <a:pt x="601" y="1307"/>
                            </a:lnTo>
                            <a:lnTo>
                              <a:pt x="587" y="1300"/>
                            </a:lnTo>
                            <a:lnTo>
                              <a:pt x="575" y="1294"/>
                            </a:lnTo>
                            <a:lnTo>
                              <a:pt x="563" y="1287"/>
                            </a:lnTo>
                            <a:lnTo>
                              <a:pt x="552" y="1280"/>
                            </a:lnTo>
                            <a:lnTo>
                              <a:pt x="540" y="1272"/>
                            </a:lnTo>
                            <a:lnTo>
                              <a:pt x="529" y="1265"/>
                            </a:lnTo>
                            <a:lnTo>
                              <a:pt x="518" y="1257"/>
                            </a:lnTo>
                            <a:lnTo>
                              <a:pt x="507" y="1251"/>
                            </a:lnTo>
                            <a:lnTo>
                              <a:pt x="498" y="1208"/>
                            </a:lnTo>
                            <a:lnTo>
                              <a:pt x="502" y="1199"/>
                            </a:lnTo>
                            <a:lnTo>
                              <a:pt x="508" y="1190"/>
                            </a:lnTo>
                            <a:lnTo>
                              <a:pt x="512" y="1181"/>
                            </a:lnTo>
                            <a:lnTo>
                              <a:pt x="518" y="1172"/>
                            </a:lnTo>
                            <a:lnTo>
                              <a:pt x="522" y="1163"/>
                            </a:lnTo>
                            <a:lnTo>
                              <a:pt x="527" y="1154"/>
                            </a:lnTo>
                            <a:lnTo>
                              <a:pt x="531" y="1145"/>
                            </a:lnTo>
                            <a:lnTo>
                              <a:pt x="536" y="1136"/>
                            </a:lnTo>
                            <a:lnTo>
                              <a:pt x="536" y="1132"/>
                            </a:lnTo>
                            <a:lnTo>
                              <a:pt x="535" y="1128"/>
                            </a:lnTo>
                            <a:lnTo>
                              <a:pt x="532" y="1125"/>
                            </a:lnTo>
                            <a:lnTo>
                              <a:pt x="530" y="1124"/>
                            </a:lnTo>
                            <a:lnTo>
                              <a:pt x="524" y="1125"/>
                            </a:lnTo>
                            <a:lnTo>
                              <a:pt x="519" y="1127"/>
                            </a:lnTo>
                            <a:lnTo>
                              <a:pt x="493" y="1179"/>
                            </a:lnTo>
                            <a:lnTo>
                              <a:pt x="492" y="1171"/>
                            </a:lnTo>
                            <a:lnTo>
                              <a:pt x="491" y="1164"/>
                            </a:lnTo>
                            <a:lnTo>
                              <a:pt x="491" y="1156"/>
                            </a:lnTo>
                            <a:lnTo>
                              <a:pt x="491" y="1149"/>
                            </a:lnTo>
                            <a:lnTo>
                              <a:pt x="491" y="1141"/>
                            </a:lnTo>
                            <a:lnTo>
                              <a:pt x="491" y="1134"/>
                            </a:lnTo>
                            <a:lnTo>
                              <a:pt x="492" y="1127"/>
                            </a:lnTo>
                            <a:lnTo>
                              <a:pt x="493" y="1120"/>
                            </a:lnTo>
                            <a:lnTo>
                              <a:pt x="489" y="1115"/>
                            </a:lnTo>
                            <a:lnTo>
                              <a:pt x="484" y="1115"/>
                            </a:lnTo>
                            <a:lnTo>
                              <a:pt x="479" y="1116"/>
                            </a:lnTo>
                            <a:lnTo>
                              <a:pt x="474" y="1117"/>
                            </a:lnTo>
                            <a:lnTo>
                              <a:pt x="470" y="1135"/>
                            </a:lnTo>
                            <a:lnTo>
                              <a:pt x="469" y="1153"/>
                            </a:lnTo>
                            <a:lnTo>
                              <a:pt x="469" y="1172"/>
                            </a:lnTo>
                            <a:lnTo>
                              <a:pt x="472" y="1191"/>
                            </a:lnTo>
                            <a:lnTo>
                              <a:pt x="474" y="1209"/>
                            </a:lnTo>
                            <a:lnTo>
                              <a:pt x="478" y="1227"/>
                            </a:lnTo>
                            <a:lnTo>
                              <a:pt x="483" y="1246"/>
                            </a:lnTo>
                            <a:lnTo>
                              <a:pt x="488" y="1265"/>
                            </a:lnTo>
                            <a:lnTo>
                              <a:pt x="497" y="1293"/>
                            </a:lnTo>
                            <a:lnTo>
                              <a:pt x="508" y="1320"/>
                            </a:lnTo>
                            <a:lnTo>
                              <a:pt x="520" y="1346"/>
                            </a:lnTo>
                            <a:lnTo>
                              <a:pt x="533" y="1371"/>
                            </a:lnTo>
                            <a:lnTo>
                              <a:pt x="547" y="1394"/>
                            </a:lnTo>
                            <a:lnTo>
                              <a:pt x="564" y="1417"/>
                            </a:lnTo>
                            <a:lnTo>
                              <a:pt x="582" y="1441"/>
                            </a:lnTo>
                            <a:lnTo>
                              <a:pt x="604" y="1464"/>
                            </a:lnTo>
                            <a:lnTo>
                              <a:pt x="619" y="1472"/>
                            </a:lnTo>
                            <a:lnTo>
                              <a:pt x="635" y="1481"/>
                            </a:lnTo>
                            <a:lnTo>
                              <a:pt x="651" y="1489"/>
                            </a:lnTo>
                            <a:lnTo>
                              <a:pt x="669" y="1497"/>
                            </a:lnTo>
                            <a:lnTo>
                              <a:pt x="686" y="1504"/>
                            </a:lnTo>
                            <a:lnTo>
                              <a:pt x="703" y="1511"/>
                            </a:lnTo>
                            <a:lnTo>
                              <a:pt x="720" y="1519"/>
                            </a:lnTo>
                            <a:lnTo>
                              <a:pt x="738" y="1528"/>
                            </a:lnTo>
                            <a:lnTo>
                              <a:pt x="746" y="1531"/>
                            </a:lnTo>
                            <a:lnTo>
                              <a:pt x="755" y="1537"/>
                            </a:lnTo>
                            <a:lnTo>
                              <a:pt x="763" y="1543"/>
                            </a:lnTo>
                            <a:lnTo>
                              <a:pt x="773" y="1550"/>
                            </a:lnTo>
                            <a:lnTo>
                              <a:pt x="781" y="1556"/>
                            </a:lnTo>
                            <a:lnTo>
                              <a:pt x="789" y="1562"/>
                            </a:lnTo>
                            <a:lnTo>
                              <a:pt x="798" y="1565"/>
                            </a:lnTo>
                            <a:lnTo>
                              <a:pt x="809" y="1568"/>
                            </a:lnTo>
                            <a:lnTo>
                              <a:pt x="817" y="1573"/>
                            </a:lnTo>
                            <a:lnTo>
                              <a:pt x="826" y="1582"/>
                            </a:lnTo>
                            <a:lnTo>
                              <a:pt x="832" y="1590"/>
                            </a:lnTo>
                            <a:lnTo>
                              <a:pt x="838" y="1599"/>
                            </a:lnTo>
                            <a:lnTo>
                              <a:pt x="838" y="1605"/>
                            </a:lnTo>
                            <a:lnTo>
                              <a:pt x="838" y="1611"/>
                            </a:lnTo>
                            <a:lnTo>
                              <a:pt x="836" y="1617"/>
                            </a:lnTo>
                            <a:lnTo>
                              <a:pt x="834" y="1623"/>
                            </a:lnTo>
                            <a:lnTo>
                              <a:pt x="829" y="1628"/>
                            </a:lnTo>
                            <a:lnTo>
                              <a:pt x="825" y="1633"/>
                            </a:lnTo>
                            <a:lnTo>
                              <a:pt x="819" y="1638"/>
                            </a:lnTo>
                            <a:lnTo>
                              <a:pt x="814" y="1643"/>
                            </a:lnTo>
                            <a:lnTo>
                              <a:pt x="803" y="1650"/>
                            </a:lnTo>
                            <a:lnTo>
                              <a:pt x="792" y="1655"/>
                            </a:lnTo>
                            <a:lnTo>
                              <a:pt x="780" y="1657"/>
                            </a:lnTo>
                            <a:lnTo>
                              <a:pt x="767" y="1658"/>
                            </a:lnTo>
                            <a:lnTo>
                              <a:pt x="754" y="1655"/>
                            </a:lnTo>
                            <a:lnTo>
                              <a:pt x="741" y="1653"/>
                            </a:lnTo>
                            <a:lnTo>
                              <a:pt x="729" y="1650"/>
                            </a:lnTo>
                            <a:lnTo>
                              <a:pt x="718" y="1648"/>
                            </a:lnTo>
                            <a:lnTo>
                              <a:pt x="707" y="1635"/>
                            </a:lnTo>
                            <a:lnTo>
                              <a:pt x="697" y="1622"/>
                            </a:lnTo>
                            <a:lnTo>
                              <a:pt x="686" y="1609"/>
                            </a:lnTo>
                            <a:lnTo>
                              <a:pt x="677" y="1596"/>
                            </a:lnTo>
                            <a:lnTo>
                              <a:pt x="668" y="1582"/>
                            </a:lnTo>
                            <a:lnTo>
                              <a:pt x="660" y="1569"/>
                            </a:lnTo>
                            <a:lnTo>
                              <a:pt x="653" y="1554"/>
                            </a:lnTo>
                            <a:lnTo>
                              <a:pt x="648" y="1539"/>
                            </a:lnTo>
                            <a:lnTo>
                              <a:pt x="642" y="1540"/>
                            </a:lnTo>
                            <a:lnTo>
                              <a:pt x="636" y="1540"/>
                            </a:lnTo>
                            <a:lnTo>
                              <a:pt x="630" y="1542"/>
                            </a:lnTo>
                            <a:lnTo>
                              <a:pt x="628" y="1547"/>
                            </a:lnTo>
                            <a:lnTo>
                              <a:pt x="636" y="1572"/>
                            </a:lnTo>
                            <a:lnTo>
                              <a:pt x="650" y="1597"/>
                            </a:lnTo>
                            <a:lnTo>
                              <a:pt x="667" y="1621"/>
                            </a:lnTo>
                            <a:lnTo>
                              <a:pt x="685" y="1645"/>
                            </a:lnTo>
                            <a:lnTo>
                              <a:pt x="703" y="1667"/>
                            </a:lnTo>
                            <a:lnTo>
                              <a:pt x="720" y="1690"/>
                            </a:lnTo>
                            <a:lnTo>
                              <a:pt x="735" y="1713"/>
                            </a:lnTo>
                            <a:lnTo>
                              <a:pt x="747" y="1737"/>
                            </a:lnTo>
                            <a:lnTo>
                              <a:pt x="746" y="1746"/>
                            </a:lnTo>
                            <a:lnTo>
                              <a:pt x="746" y="1756"/>
                            </a:lnTo>
                            <a:lnTo>
                              <a:pt x="745" y="1765"/>
                            </a:lnTo>
                            <a:lnTo>
                              <a:pt x="744" y="1776"/>
                            </a:lnTo>
                            <a:lnTo>
                              <a:pt x="741" y="1785"/>
                            </a:lnTo>
                            <a:lnTo>
                              <a:pt x="738" y="1795"/>
                            </a:lnTo>
                            <a:lnTo>
                              <a:pt x="733" y="1803"/>
                            </a:lnTo>
                            <a:lnTo>
                              <a:pt x="727" y="1812"/>
                            </a:lnTo>
                            <a:lnTo>
                              <a:pt x="720" y="1816"/>
                            </a:lnTo>
                            <a:lnTo>
                              <a:pt x="714" y="1821"/>
                            </a:lnTo>
                            <a:lnTo>
                              <a:pt x="707" y="1825"/>
                            </a:lnTo>
                            <a:lnTo>
                              <a:pt x="701" y="1830"/>
                            </a:lnTo>
                            <a:lnTo>
                              <a:pt x="693" y="1833"/>
                            </a:lnTo>
                            <a:lnTo>
                              <a:pt x="686" y="1836"/>
                            </a:lnTo>
                            <a:lnTo>
                              <a:pt x="678" y="1837"/>
                            </a:lnTo>
                            <a:lnTo>
                              <a:pt x="670" y="1837"/>
                            </a:lnTo>
                            <a:lnTo>
                              <a:pt x="656" y="1829"/>
                            </a:lnTo>
                            <a:lnTo>
                              <a:pt x="643" y="1821"/>
                            </a:lnTo>
                            <a:lnTo>
                              <a:pt x="631" y="1811"/>
                            </a:lnTo>
                            <a:lnTo>
                              <a:pt x="621" y="1801"/>
                            </a:lnTo>
                            <a:lnTo>
                              <a:pt x="611" y="1789"/>
                            </a:lnTo>
                            <a:lnTo>
                              <a:pt x="603" y="1777"/>
                            </a:lnTo>
                            <a:lnTo>
                              <a:pt x="597" y="1763"/>
                            </a:lnTo>
                            <a:lnTo>
                              <a:pt x="595" y="1750"/>
                            </a:lnTo>
                            <a:lnTo>
                              <a:pt x="591" y="1736"/>
                            </a:lnTo>
                            <a:lnTo>
                              <a:pt x="588" y="1723"/>
                            </a:lnTo>
                            <a:lnTo>
                              <a:pt x="584" y="1709"/>
                            </a:lnTo>
                            <a:lnTo>
                              <a:pt x="582" y="1696"/>
                            </a:lnTo>
                            <a:lnTo>
                              <a:pt x="580" y="1682"/>
                            </a:lnTo>
                            <a:lnTo>
                              <a:pt x="580" y="1669"/>
                            </a:lnTo>
                            <a:lnTo>
                              <a:pt x="582" y="1655"/>
                            </a:lnTo>
                            <a:lnTo>
                              <a:pt x="588" y="1642"/>
                            </a:lnTo>
                            <a:lnTo>
                              <a:pt x="585" y="1639"/>
                            </a:lnTo>
                            <a:lnTo>
                              <a:pt x="586" y="1637"/>
                            </a:lnTo>
                            <a:lnTo>
                              <a:pt x="588" y="1634"/>
                            </a:lnTo>
                            <a:lnTo>
                              <a:pt x="588" y="1632"/>
                            </a:lnTo>
                            <a:lnTo>
                              <a:pt x="578" y="1627"/>
                            </a:lnTo>
                            <a:lnTo>
                              <a:pt x="568" y="1631"/>
                            </a:lnTo>
                            <a:lnTo>
                              <a:pt x="559" y="1648"/>
                            </a:lnTo>
                            <a:lnTo>
                              <a:pt x="554" y="1641"/>
                            </a:lnTo>
                            <a:lnTo>
                              <a:pt x="550" y="1634"/>
                            </a:lnTo>
                            <a:lnTo>
                              <a:pt x="544" y="1628"/>
                            </a:lnTo>
                            <a:lnTo>
                              <a:pt x="538" y="1623"/>
                            </a:lnTo>
                            <a:lnTo>
                              <a:pt x="531" y="1617"/>
                            </a:lnTo>
                            <a:lnTo>
                              <a:pt x="524" y="1613"/>
                            </a:lnTo>
                            <a:lnTo>
                              <a:pt x="517" y="1610"/>
                            </a:lnTo>
                            <a:lnTo>
                              <a:pt x="510" y="1610"/>
                            </a:lnTo>
                            <a:lnTo>
                              <a:pt x="501" y="1609"/>
                            </a:lnTo>
                            <a:lnTo>
                              <a:pt x="492" y="1610"/>
                            </a:lnTo>
                            <a:lnTo>
                              <a:pt x="484" y="1612"/>
                            </a:lnTo>
                            <a:lnTo>
                              <a:pt x="477" y="1615"/>
                            </a:lnTo>
                            <a:lnTo>
                              <a:pt x="469" y="1618"/>
                            </a:lnTo>
                            <a:lnTo>
                              <a:pt x="462" y="1621"/>
                            </a:lnTo>
                            <a:lnTo>
                              <a:pt x="454" y="1624"/>
                            </a:lnTo>
                            <a:lnTo>
                              <a:pt x="448" y="1627"/>
                            </a:lnTo>
                            <a:lnTo>
                              <a:pt x="446" y="1632"/>
                            </a:lnTo>
                            <a:lnTo>
                              <a:pt x="433" y="1641"/>
                            </a:lnTo>
                            <a:lnTo>
                              <a:pt x="422" y="1652"/>
                            </a:lnTo>
                            <a:lnTo>
                              <a:pt x="411" y="1664"/>
                            </a:lnTo>
                            <a:lnTo>
                              <a:pt x="401" y="1677"/>
                            </a:lnTo>
                            <a:lnTo>
                              <a:pt x="390" y="1689"/>
                            </a:lnTo>
                            <a:lnTo>
                              <a:pt x="379" y="1702"/>
                            </a:lnTo>
                            <a:lnTo>
                              <a:pt x="366" y="1713"/>
                            </a:lnTo>
                            <a:lnTo>
                              <a:pt x="354" y="1724"/>
                            </a:lnTo>
                            <a:lnTo>
                              <a:pt x="347" y="1724"/>
                            </a:lnTo>
                            <a:lnTo>
                              <a:pt x="341" y="1723"/>
                            </a:lnTo>
                            <a:lnTo>
                              <a:pt x="335" y="1720"/>
                            </a:lnTo>
                            <a:lnTo>
                              <a:pt x="332" y="1716"/>
                            </a:lnTo>
                            <a:lnTo>
                              <a:pt x="326" y="1703"/>
                            </a:lnTo>
                            <a:lnTo>
                              <a:pt x="323" y="1691"/>
                            </a:lnTo>
                            <a:lnTo>
                              <a:pt x="322" y="1679"/>
                            </a:lnTo>
                            <a:lnTo>
                              <a:pt x="324" y="1667"/>
                            </a:lnTo>
                            <a:lnTo>
                              <a:pt x="326" y="1654"/>
                            </a:lnTo>
                            <a:lnTo>
                              <a:pt x="330" y="1642"/>
                            </a:lnTo>
                            <a:lnTo>
                              <a:pt x="334" y="1631"/>
                            </a:lnTo>
                            <a:lnTo>
                              <a:pt x="340" y="1622"/>
                            </a:lnTo>
                            <a:lnTo>
                              <a:pt x="346" y="1609"/>
                            </a:lnTo>
                            <a:lnTo>
                              <a:pt x="352" y="1597"/>
                            </a:lnTo>
                            <a:lnTo>
                              <a:pt x="358" y="1585"/>
                            </a:lnTo>
                            <a:lnTo>
                              <a:pt x="365" y="1573"/>
                            </a:lnTo>
                            <a:lnTo>
                              <a:pt x="372" y="1561"/>
                            </a:lnTo>
                            <a:lnTo>
                              <a:pt x="379" y="1549"/>
                            </a:lnTo>
                            <a:lnTo>
                              <a:pt x="386" y="1537"/>
                            </a:lnTo>
                            <a:lnTo>
                              <a:pt x="394" y="1526"/>
                            </a:lnTo>
                            <a:lnTo>
                              <a:pt x="396" y="1509"/>
                            </a:lnTo>
                            <a:lnTo>
                              <a:pt x="397" y="1493"/>
                            </a:lnTo>
                            <a:lnTo>
                              <a:pt x="397" y="1476"/>
                            </a:lnTo>
                            <a:lnTo>
                              <a:pt x="395" y="1461"/>
                            </a:lnTo>
                            <a:lnTo>
                              <a:pt x="391" y="1446"/>
                            </a:lnTo>
                            <a:lnTo>
                              <a:pt x="385" y="1430"/>
                            </a:lnTo>
                            <a:lnTo>
                              <a:pt x="378" y="1415"/>
                            </a:lnTo>
                            <a:lnTo>
                              <a:pt x="370" y="1402"/>
                            </a:lnTo>
                            <a:lnTo>
                              <a:pt x="355" y="1370"/>
                            </a:lnTo>
                            <a:lnTo>
                              <a:pt x="342" y="1338"/>
                            </a:lnTo>
                            <a:lnTo>
                              <a:pt x="330" y="1304"/>
                            </a:lnTo>
                            <a:lnTo>
                              <a:pt x="322" y="1271"/>
                            </a:lnTo>
                            <a:lnTo>
                              <a:pt x="315" y="1235"/>
                            </a:lnTo>
                            <a:lnTo>
                              <a:pt x="312" y="1200"/>
                            </a:lnTo>
                            <a:lnTo>
                              <a:pt x="311" y="1164"/>
                            </a:lnTo>
                            <a:lnTo>
                              <a:pt x="314" y="1128"/>
                            </a:lnTo>
                            <a:lnTo>
                              <a:pt x="314" y="1121"/>
                            </a:lnTo>
                            <a:lnTo>
                              <a:pt x="316" y="1114"/>
                            </a:lnTo>
                            <a:lnTo>
                              <a:pt x="318" y="1107"/>
                            </a:lnTo>
                            <a:lnTo>
                              <a:pt x="321" y="1101"/>
                            </a:lnTo>
                            <a:lnTo>
                              <a:pt x="323" y="1094"/>
                            </a:lnTo>
                            <a:lnTo>
                              <a:pt x="326" y="1087"/>
                            </a:lnTo>
                            <a:lnTo>
                              <a:pt x="329" y="1081"/>
                            </a:lnTo>
                            <a:lnTo>
                              <a:pt x="332" y="1075"/>
                            </a:lnTo>
                            <a:lnTo>
                              <a:pt x="326" y="1070"/>
                            </a:lnTo>
                            <a:lnTo>
                              <a:pt x="321" y="1069"/>
                            </a:lnTo>
                            <a:lnTo>
                              <a:pt x="314" y="1070"/>
                            </a:lnTo>
                            <a:lnTo>
                              <a:pt x="308" y="1073"/>
                            </a:lnTo>
                            <a:lnTo>
                              <a:pt x="294" y="1115"/>
                            </a:lnTo>
                            <a:lnTo>
                              <a:pt x="291" y="1103"/>
                            </a:lnTo>
                            <a:lnTo>
                              <a:pt x="288" y="1092"/>
                            </a:lnTo>
                            <a:lnTo>
                              <a:pt x="285" y="1081"/>
                            </a:lnTo>
                            <a:lnTo>
                              <a:pt x="283" y="1070"/>
                            </a:lnTo>
                            <a:lnTo>
                              <a:pt x="280" y="1058"/>
                            </a:lnTo>
                            <a:lnTo>
                              <a:pt x="279" y="1048"/>
                            </a:lnTo>
                            <a:lnTo>
                              <a:pt x="279" y="1036"/>
                            </a:lnTo>
                            <a:lnTo>
                              <a:pt x="280" y="1026"/>
                            </a:lnTo>
                            <a:lnTo>
                              <a:pt x="275" y="1022"/>
                            </a:lnTo>
                            <a:lnTo>
                              <a:pt x="270" y="1022"/>
                            </a:lnTo>
                            <a:lnTo>
                              <a:pt x="265" y="1023"/>
                            </a:lnTo>
                            <a:lnTo>
                              <a:pt x="261" y="1025"/>
                            </a:lnTo>
                            <a:lnTo>
                              <a:pt x="255" y="1032"/>
                            </a:lnTo>
                            <a:lnTo>
                              <a:pt x="256" y="1043"/>
                            </a:lnTo>
                            <a:lnTo>
                              <a:pt x="258" y="1055"/>
                            </a:lnTo>
                            <a:lnTo>
                              <a:pt x="259" y="1067"/>
                            </a:lnTo>
                            <a:lnTo>
                              <a:pt x="262" y="1080"/>
                            </a:lnTo>
                            <a:lnTo>
                              <a:pt x="264" y="1091"/>
                            </a:lnTo>
                            <a:lnTo>
                              <a:pt x="267" y="1103"/>
                            </a:lnTo>
                            <a:lnTo>
                              <a:pt x="270" y="1115"/>
                            </a:lnTo>
                            <a:lnTo>
                              <a:pt x="276" y="1127"/>
                            </a:lnTo>
                            <a:lnTo>
                              <a:pt x="279" y="1129"/>
                            </a:lnTo>
                            <a:lnTo>
                              <a:pt x="283" y="1132"/>
                            </a:lnTo>
                            <a:lnTo>
                              <a:pt x="286" y="1134"/>
                            </a:lnTo>
                            <a:lnTo>
                              <a:pt x="290" y="1134"/>
                            </a:lnTo>
                            <a:lnTo>
                              <a:pt x="290" y="1142"/>
                            </a:lnTo>
                            <a:lnTo>
                              <a:pt x="280" y="1132"/>
                            </a:lnTo>
                            <a:lnTo>
                              <a:pt x="270" y="1123"/>
                            </a:lnTo>
                            <a:lnTo>
                              <a:pt x="260" y="1114"/>
                            </a:lnTo>
                            <a:lnTo>
                              <a:pt x="250" y="1105"/>
                            </a:lnTo>
                            <a:lnTo>
                              <a:pt x="240" y="1096"/>
                            </a:lnTo>
                            <a:lnTo>
                              <a:pt x="230" y="1087"/>
                            </a:lnTo>
                            <a:lnTo>
                              <a:pt x="221" y="1078"/>
                            </a:lnTo>
                            <a:lnTo>
                              <a:pt x="213" y="1071"/>
                            </a:lnTo>
                            <a:lnTo>
                              <a:pt x="214" y="1068"/>
                            </a:lnTo>
                            <a:lnTo>
                              <a:pt x="204" y="1060"/>
                            </a:lnTo>
                            <a:lnTo>
                              <a:pt x="196" y="1053"/>
                            </a:lnTo>
                            <a:lnTo>
                              <a:pt x="189" y="1046"/>
                            </a:lnTo>
                            <a:lnTo>
                              <a:pt x="182" y="1040"/>
                            </a:lnTo>
                            <a:lnTo>
                              <a:pt x="175" y="1033"/>
                            </a:lnTo>
                            <a:lnTo>
                              <a:pt x="168" y="1027"/>
                            </a:lnTo>
                            <a:lnTo>
                              <a:pt x="161" y="1020"/>
                            </a:lnTo>
                            <a:lnTo>
                              <a:pt x="153" y="1013"/>
                            </a:lnTo>
                            <a:lnTo>
                              <a:pt x="135" y="996"/>
                            </a:lnTo>
                            <a:lnTo>
                              <a:pt x="121" y="979"/>
                            </a:lnTo>
                            <a:lnTo>
                              <a:pt x="108" y="961"/>
                            </a:lnTo>
                            <a:lnTo>
                              <a:pt x="97" y="944"/>
                            </a:lnTo>
                            <a:lnTo>
                              <a:pt x="85" y="925"/>
                            </a:lnTo>
                            <a:lnTo>
                              <a:pt x="74" y="906"/>
                            </a:lnTo>
                            <a:lnTo>
                              <a:pt x="62" y="887"/>
                            </a:lnTo>
                            <a:lnTo>
                              <a:pt x="50" y="868"/>
                            </a:lnTo>
                            <a:lnTo>
                              <a:pt x="34" y="832"/>
                            </a:lnTo>
                            <a:lnTo>
                              <a:pt x="22" y="797"/>
                            </a:lnTo>
                            <a:lnTo>
                              <a:pt x="11" y="761"/>
                            </a:lnTo>
                            <a:lnTo>
                              <a:pt x="4" y="725"/>
                            </a:lnTo>
                            <a:lnTo>
                              <a:pt x="0" y="688"/>
                            </a:lnTo>
                            <a:lnTo>
                              <a:pt x="0" y="651"/>
                            </a:lnTo>
                            <a:lnTo>
                              <a:pt x="4" y="613"/>
                            </a:lnTo>
                            <a:lnTo>
                              <a:pt x="15" y="575"/>
                            </a:lnTo>
                            <a:lnTo>
                              <a:pt x="20" y="552"/>
                            </a:lnTo>
                            <a:lnTo>
                              <a:pt x="28" y="530"/>
                            </a:lnTo>
                            <a:lnTo>
                              <a:pt x="36" y="509"/>
                            </a:lnTo>
                            <a:lnTo>
                              <a:pt x="46" y="489"/>
                            </a:lnTo>
                            <a:lnTo>
                              <a:pt x="56" y="468"/>
                            </a:lnTo>
                            <a:lnTo>
                              <a:pt x="69" y="448"/>
                            </a:lnTo>
                            <a:lnTo>
                              <a:pt x="81" y="427"/>
                            </a:lnTo>
                            <a:lnTo>
                              <a:pt x="95" y="408"/>
                            </a:lnTo>
                            <a:close/>
                          </a:path>
                        </a:pathLst>
                      </a:custGeom>
                      <a:solidFill>
                        <a:srgbClr val="6BFFA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56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85" y="3462"/>
                        <a:ext cx="238" cy="137"/>
                      </a:xfrm>
                      <a:custGeom>
                        <a:avLst/>
                        <a:gdLst>
                          <a:gd name="T0" fmla="*/ 115 w 477"/>
                          <a:gd name="T1" fmla="*/ 22 h 274"/>
                          <a:gd name="T2" fmla="*/ 155 w 477"/>
                          <a:gd name="T3" fmla="*/ 54 h 274"/>
                          <a:gd name="T4" fmla="*/ 201 w 477"/>
                          <a:gd name="T5" fmla="*/ 81 h 274"/>
                          <a:gd name="T6" fmla="*/ 209 w 477"/>
                          <a:gd name="T7" fmla="*/ 78 h 274"/>
                          <a:gd name="T8" fmla="*/ 196 w 477"/>
                          <a:gd name="T9" fmla="*/ 66 h 274"/>
                          <a:gd name="T10" fmla="*/ 189 w 477"/>
                          <a:gd name="T11" fmla="*/ 51 h 274"/>
                          <a:gd name="T12" fmla="*/ 229 w 477"/>
                          <a:gd name="T13" fmla="*/ 62 h 274"/>
                          <a:gd name="T14" fmla="*/ 273 w 477"/>
                          <a:gd name="T15" fmla="*/ 70 h 274"/>
                          <a:gd name="T16" fmla="*/ 334 w 477"/>
                          <a:gd name="T17" fmla="*/ 65 h 274"/>
                          <a:gd name="T18" fmla="*/ 402 w 477"/>
                          <a:gd name="T19" fmla="*/ 58 h 274"/>
                          <a:gd name="T20" fmla="*/ 468 w 477"/>
                          <a:gd name="T21" fmla="*/ 70 h 274"/>
                          <a:gd name="T22" fmla="*/ 476 w 477"/>
                          <a:gd name="T23" fmla="*/ 86 h 274"/>
                          <a:gd name="T24" fmla="*/ 460 w 477"/>
                          <a:gd name="T25" fmla="*/ 120 h 274"/>
                          <a:gd name="T26" fmla="*/ 420 w 477"/>
                          <a:gd name="T27" fmla="*/ 147 h 274"/>
                          <a:gd name="T28" fmla="*/ 375 w 477"/>
                          <a:gd name="T29" fmla="*/ 166 h 274"/>
                          <a:gd name="T30" fmla="*/ 344 w 477"/>
                          <a:gd name="T31" fmla="*/ 159 h 274"/>
                          <a:gd name="T32" fmla="*/ 302 w 477"/>
                          <a:gd name="T33" fmla="*/ 141 h 274"/>
                          <a:gd name="T34" fmla="*/ 269 w 477"/>
                          <a:gd name="T35" fmla="*/ 115 h 274"/>
                          <a:gd name="T36" fmla="*/ 267 w 477"/>
                          <a:gd name="T37" fmla="*/ 106 h 274"/>
                          <a:gd name="T38" fmla="*/ 248 w 477"/>
                          <a:gd name="T39" fmla="*/ 105 h 274"/>
                          <a:gd name="T40" fmla="*/ 251 w 477"/>
                          <a:gd name="T41" fmla="*/ 125 h 274"/>
                          <a:gd name="T42" fmla="*/ 266 w 477"/>
                          <a:gd name="T43" fmla="*/ 140 h 274"/>
                          <a:gd name="T44" fmla="*/ 292 w 477"/>
                          <a:gd name="T45" fmla="*/ 158 h 274"/>
                          <a:gd name="T46" fmla="*/ 345 w 477"/>
                          <a:gd name="T47" fmla="*/ 181 h 274"/>
                          <a:gd name="T48" fmla="*/ 396 w 477"/>
                          <a:gd name="T49" fmla="*/ 202 h 274"/>
                          <a:gd name="T50" fmla="*/ 421 w 477"/>
                          <a:gd name="T51" fmla="*/ 220 h 274"/>
                          <a:gd name="T52" fmla="*/ 425 w 477"/>
                          <a:gd name="T53" fmla="*/ 239 h 274"/>
                          <a:gd name="T54" fmla="*/ 406 w 477"/>
                          <a:gd name="T55" fmla="*/ 256 h 274"/>
                          <a:gd name="T56" fmla="*/ 320 w 477"/>
                          <a:gd name="T57" fmla="*/ 268 h 274"/>
                          <a:gd name="T58" fmla="*/ 301 w 477"/>
                          <a:gd name="T59" fmla="*/ 264 h 274"/>
                          <a:gd name="T60" fmla="*/ 283 w 477"/>
                          <a:gd name="T61" fmla="*/ 262 h 274"/>
                          <a:gd name="T62" fmla="*/ 262 w 477"/>
                          <a:gd name="T63" fmla="*/ 259 h 274"/>
                          <a:gd name="T64" fmla="*/ 242 w 477"/>
                          <a:gd name="T65" fmla="*/ 259 h 274"/>
                          <a:gd name="T66" fmla="*/ 223 w 477"/>
                          <a:gd name="T67" fmla="*/ 250 h 274"/>
                          <a:gd name="T68" fmla="*/ 199 w 477"/>
                          <a:gd name="T69" fmla="*/ 239 h 274"/>
                          <a:gd name="T70" fmla="*/ 192 w 477"/>
                          <a:gd name="T71" fmla="*/ 213 h 274"/>
                          <a:gd name="T72" fmla="*/ 175 w 477"/>
                          <a:gd name="T73" fmla="*/ 213 h 274"/>
                          <a:gd name="T74" fmla="*/ 178 w 477"/>
                          <a:gd name="T75" fmla="*/ 234 h 274"/>
                          <a:gd name="T76" fmla="*/ 177 w 477"/>
                          <a:gd name="T77" fmla="*/ 256 h 274"/>
                          <a:gd name="T78" fmla="*/ 123 w 477"/>
                          <a:gd name="T79" fmla="*/ 250 h 274"/>
                          <a:gd name="T80" fmla="*/ 75 w 477"/>
                          <a:gd name="T81" fmla="*/ 239 h 274"/>
                          <a:gd name="T82" fmla="*/ 48 w 477"/>
                          <a:gd name="T83" fmla="*/ 219 h 274"/>
                          <a:gd name="T84" fmla="*/ 60 w 477"/>
                          <a:gd name="T85" fmla="*/ 191 h 274"/>
                          <a:gd name="T86" fmla="*/ 65 w 477"/>
                          <a:gd name="T87" fmla="*/ 158 h 274"/>
                          <a:gd name="T88" fmla="*/ 81 w 477"/>
                          <a:gd name="T89" fmla="*/ 166 h 274"/>
                          <a:gd name="T90" fmla="*/ 95 w 477"/>
                          <a:gd name="T91" fmla="*/ 174 h 274"/>
                          <a:gd name="T92" fmla="*/ 101 w 477"/>
                          <a:gd name="T93" fmla="*/ 167 h 274"/>
                          <a:gd name="T94" fmla="*/ 85 w 477"/>
                          <a:gd name="T95" fmla="*/ 143 h 274"/>
                          <a:gd name="T96" fmla="*/ 50 w 477"/>
                          <a:gd name="T97" fmla="*/ 99 h 274"/>
                          <a:gd name="T98" fmla="*/ 13 w 477"/>
                          <a:gd name="T99" fmla="*/ 57 h 274"/>
                          <a:gd name="T100" fmla="*/ 22 w 477"/>
                          <a:gd name="T101" fmla="*/ 35 h 274"/>
                          <a:gd name="T102" fmla="*/ 55 w 477"/>
                          <a:gd name="T103" fmla="*/ 16 h 274"/>
                          <a:gd name="T104" fmla="*/ 90 w 477"/>
                          <a:gd name="T105" fmla="*/ 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477" h="274">
                            <a:moveTo>
                              <a:pt x="90" y="0"/>
                            </a:moveTo>
                            <a:lnTo>
                              <a:pt x="102" y="11"/>
                            </a:lnTo>
                            <a:lnTo>
                              <a:pt x="115" y="22"/>
                            </a:lnTo>
                            <a:lnTo>
                              <a:pt x="128" y="33"/>
                            </a:lnTo>
                            <a:lnTo>
                              <a:pt x="142" y="44"/>
                            </a:lnTo>
                            <a:lnTo>
                              <a:pt x="155" y="54"/>
                            </a:lnTo>
                            <a:lnTo>
                              <a:pt x="171" y="64"/>
                            </a:lnTo>
                            <a:lnTo>
                              <a:pt x="186" y="72"/>
                            </a:lnTo>
                            <a:lnTo>
                              <a:pt x="201" y="81"/>
                            </a:lnTo>
                            <a:lnTo>
                              <a:pt x="204" y="81"/>
                            </a:lnTo>
                            <a:lnTo>
                              <a:pt x="207" y="81"/>
                            </a:lnTo>
                            <a:lnTo>
                              <a:pt x="209" y="78"/>
                            </a:lnTo>
                            <a:lnTo>
                              <a:pt x="208" y="75"/>
                            </a:lnTo>
                            <a:lnTo>
                              <a:pt x="202" y="71"/>
                            </a:lnTo>
                            <a:lnTo>
                              <a:pt x="196" y="66"/>
                            </a:lnTo>
                            <a:lnTo>
                              <a:pt x="199" y="63"/>
                            </a:lnTo>
                            <a:lnTo>
                              <a:pt x="177" y="49"/>
                            </a:lnTo>
                            <a:lnTo>
                              <a:pt x="189" y="51"/>
                            </a:lnTo>
                            <a:lnTo>
                              <a:pt x="201" y="54"/>
                            </a:lnTo>
                            <a:lnTo>
                              <a:pt x="214" y="57"/>
                            </a:lnTo>
                            <a:lnTo>
                              <a:pt x="229" y="62"/>
                            </a:lnTo>
                            <a:lnTo>
                              <a:pt x="243" y="65"/>
                            </a:lnTo>
                            <a:lnTo>
                              <a:pt x="258" y="69"/>
                            </a:lnTo>
                            <a:lnTo>
                              <a:pt x="273" y="70"/>
                            </a:lnTo>
                            <a:lnTo>
                              <a:pt x="289" y="70"/>
                            </a:lnTo>
                            <a:lnTo>
                              <a:pt x="311" y="67"/>
                            </a:lnTo>
                            <a:lnTo>
                              <a:pt x="334" y="65"/>
                            </a:lnTo>
                            <a:lnTo>
                              <a:pt x="356" y="62"/>
                            </a:lnTo>
                            <a:lnTo>
                              <a:pt x="380" y="60"/>
                            </a:lnTo>
                            <a:lnTo>
                              <a:pt x="402" y="58"/>
                            </a:lnTo>
                            <a:lnTo>
                              <a:pt x="424" y="60"/>
                            </a:lnTo>
                            <a:lnTo>
                              <a:pt x="446" y="63"/>
                            </a:lnTo>
                            <a:lnTo>
                              <a:pt x="468" y="70"/>
                            </a:lnTo>
                            <a:lnTo>
                              <a:pt x="472" y="74"/>
                            </a:lnTo>
                            <a:lnTo>
                              <a:pt x="475" y="80"/>
                            </a:lnTo>
                            <a:lnTo>
                              <a:pt x="476" y="86"/>
                            </a:lnTo>
                            <a:lnTo>
                              <a:pt x="477" y="93"/>
                            </a:lnTo>
                            <a:lnTo>
                              <a:pt x="469" y="108"/>
                            </a:lnTo>
                            <a:lnTo>
                              <a:pt x="460" y="120"/>
                            </a:lnTo>
                            <a:lnTo>
                              <a:pt x="448" y="130"/>
                            </a:lnTo>
                            <a:lnTo>
                              <a:pt x="435" y="140"/>
                            </a:lnTo>
                            <a:lnTo>
                              <a:pt x="420" y="147"/>
                            </a:lnTo>
                            <a:lnTo>
                              <a:pt x="405" y="154"/>
                            </a:lnTo>
                            <a:lnTo>
                              <a:pt x="389" y="160"/>
                            </a:lnTo>
                            <a:lnTo>
                              <a:pt x="375" y="166"/>
                            </a:lnTo>
                            <a:lnTo>
                              <a:pt x="372" y="170"/>
                            </a:lnTo>
                            <a:lnTo>
                              <a:pt x="358" y="164"/>
                            </a:lnTo>
                            <a:lnTo>
                              <a:pt x="344" y="159"/>
                            </a:lnTo>
                            <a:lnTo>
                              <a:pt x="329" y="153"/>
                            </a:lnTo>
                            <a:lnTo>
                              <a:pt x="316" y="148"/>
                            </a:lnTo>
                            <a:lnTo>
                              <a:pt x="302" y="141"/>
                            </a:lnTo>
                            <a:lnTo>
                              <a:pt x="290" y="134"/>
                            </a:lnTo>
                            <a:lnTo>
                              <a:pt x="278" y="125"/>
                            </a:lnTo>
                            <a:lnTo>
                              <a:pt x="269" y="115"/>
                            </a:lnTo>
                            <a:lnTo>
                              <a:pt x="270" y="112"/>
                            </a:lnTo>
                            <a:lnTo>
                              <a:pt x="269" y="109"/>
                            </a:lnTo>
                            <a:lnTo>
                              <a:pt x="267" y="106"/>
                            </a:lnTo>
                            <a:lnTo>
                              <a:pt x="266" y="104"/>
                            </a:lnTo>
                            <a:lnTo>
                              <a:pt x="257" y="100"/>
                            </a:lnTo>
                            <a:lnTo>
                              <a:pt x="248" y="105"/>
                            </a:lnTo>
                            <a:lnTo>
                              <a:pt x="247" y="112"/>
                            </a:lnTo>
                            <a:lnTo>
                              <a:pt x="249" y="119"/>
                            </a:lnTo>
                            <a:lnTo>
                              <a:pt x="251" y="125"/>
                            </a:lnTo>
                            <a:lnTo>
                              <a:pt x="256" y="131"/>
                            </a:lnTo>
                            <a:lnTo>
                              <a:pt x="260" y="135"/>
                            </a:lnTo>
                            <a:lnTo>
                              <a:pt x="266" y="140"/>
                            </a:lnTo>
                            <a:lnTo>
                              <a:pt x="271" y="145"/>
                            </a:lnTo>
                            <a:lnTo>
                              <a:pt x="276" y="150"/>
                            </a:lnTo>
                            <a:lnTo>
                              <a:pt x="292" y="158"/>
                            </a:lnTo>
                            <a:lnTo>
                              <a:pt x="310" y="166"/>
                            </a:lnTo>
                            <a:lnTo>
                              <a:pt x="327" y="173"/>
                            </a:lnTo>
                            <a:lnTo>
                              <a:pt x="345" y="181"/>
                            </a:lnTo>
                            <a:lnTo>
                              <a:pt x="362" y="187"/>
                            </a:lnTo>
                            <a:lnTo>
                              <a:pt x="379" y="195"/>
                            </a:lnTo>
                            <a:lnTo>
                              <a:pt x="396" y="202"/>
                            </a:lnTo>
                            <a:lnTo>
                              <a:pt x="413" y="212"/>
                            </a:lnTo>
                            <a:lnTo>
                              <a:pt x="417" y="214"/>
                            </a:lnTo>
                            <a:lnTo>
                              <a:pt x="421" y="220"/>
                            </a:lnTo>
                            <a:lnTo>
                              <a:pt x="423" y="225"/>
                            </a:lnTo>
                            <a:lnTo>
                              <a:pt x="426" y="231"/>
                            </a:lnTo>
                            <a:lnTo>
                              <a:pt x="425" y="239"/>
                            </a:lnTo>
                            <a:lnTo>
                              <a:pt x="421" y="247"/>
                            </a:lnTo>
                            <a:lnTo>
                              <a:pt x="413" y="252"/>
                            </a:lnTo>
                            <a:lnTo>
                              <a:pt x="406" y="256"/>
                            </a:lnTo>
                            <a:lnTo>
                              <a:pt x="332" y="274"/>
                            </a:lnTo>
                            <a:lnTo>
                              <a:pt x="326" y="270"/>
                            </a:lnTo>
                            <a:lnTo>
                              <a:pt x="320" y="268"/>
                            </a:lnTo>
                            <a:lnTo>
                              <a:pt x="314" y="266"/>
                            </a:lnTo>
                            <a:lnTo>
                              <a:pt x="308" y="266"/>
                            </a:lnTo>
                            <a:lnTo>
                              <a:pt x="301" y="264"/>
                            </a:lnTo>
                            <a:lnTo>
                              <a:pt x="295" y="264"/>
                            </a:lnTo>
                            <a:lnTo>
                              <a:pt x="289" y="263"/>
                            </a:lnTo>
                            <a:lnTo>
                              <a:pt x="283" y="262"/>
                            </a:lnTo>
                            <a:lnTo>
                              <a:pt x="276" y="260"/>
                            </a:lnTo>
                            <a:lnTo>
                              <a:pt x="270" y="259"/>
                            </a:lnTo>
                            <a:lnTo>
                              <a:pt x="262" y="259"/>
                            </a:lnTo>
                            <a:lnTo>
                              <a:pt x="256" y="260"/>
                            </a:lnTo>
                            <a:lnTo>
                              <a:pt x="248" y="259"/>
                            </a:lnTo>
                            <a:lnTo>
                              <a:pt x="242" y="259"/>
                            </a:lnTo>
                            <a:lnTo>
                              <a:pt x="236" y="257"/>
                            </a:lnTo>
                            <a:lnTo>
                              <a:pt x="233" y="253"/>
                            </a:lnTo>
                            <a:lnTo>
                              <a:pt x="223" y="250"/>
                            </a:lnTo>
                            <a:lnTo>
                              <a:pt x="214" y="247"/>
                            </a:lnTo>
                            <a:lnTo>
                              <a:pt x="206" y="242"/>
                            </a:lnTo>
                            <a:lnTo>
                              <a:pt x="199" y="239"/>
                            </a:lnTo>
                            <a:lnTo>
                              <a:pt x="196" y="231"/>
                            </a:lnTo>
                            <a:lnTo>
                              <a:pt x="195" y="222"/>
                            </a:lnTo>
                            <a:lnTo>
                              <a:pt x="192" y="213"/>
                            </a:lnTo>
                            <a:lnTo>
                              <a:pt x="186" y="208"/>
                            </a:lnTo>
                            <a:lnTo>
                              <a:pt x="178" y="209"/>
                            </a:lnTo>
                            <a:lnTo>
                              <a:pt x="175" y="213"/>
                            </a:lnTo>
                            <a:lnTo>
                              <a:pt x="175" y="220"/>
                            </a:lnTo>
                            <a:lnTo>
                              <a:pt x="177" y="228"/>
                            </a:lnTo>
                            <a:lnTo>
                              <a:pt x="178" y="234"/>
                            </a:lnTo>
                            <a:lnTo>
                              <a:pt x="178" y="241"/>
                            </a:lnTo>
                            <a:lnTo>
                              <a:pt x="176" y="247"/>
                            </a:lnTo>
                            <a:lnTo>
                              <a:pt x="177" y="256"/>
                            </a:lnTo>
                            <a:lnTo>
                              <a:pt x="158" y="254"/>
                            </a:lnTo>
                            <a:lnTo>
                              <a:pt x="140" y="253"/>
                            </a:lnTo>
                            <a:lnTo>
                              <a:pt x="123" y="250"/>
                            </a:lnTo>
                            <a:lnTo>
                              <a:pt x="107" y="248"/>
                            </a:lnTo>
                            <a:lnTo>
                              <a:pt x="91" y="243"/>
                            </a:lnTo>
                            <a:lnTo>
                              <a:pt x="75" y="239"/>
                            </a:lnTo>
                            <a:lnTo>
                              <a:pt x="59" y="233"/>
                            </a:lnTo>
                            <a:lnTo>
                              <a:pt x="44" y="228"/>
                            </a:lnTo>
                            <a:lnTo>
                              <a:pt x="48" y="219"/>
                            </a:lnTo>
                            <a:lnTo>
                              <a:pt x="53" y="210"/>
                            </a:lnTo>
                            <a:lnTo>
                              <a:pt x="56" y="200"/>
                            </a:lnTo>
                            <a:lnTo>
                              <a:pt x="60" y="191"/>
                            </a:lnTo>
                            <a:lnTo>
                              <a:pt x="62" y="180"/>
                            </a:lnTo>
                            <a:lnTo>
                              <a:pt x="64" y="169"/>
                            </a:lnTo>
                            <a:lnTo>
                              <a:pt x="65" y="158"/>
                            </a:lnTo>
                            <a:lnTo>
                              <a:pt x="67" y="148"/>
                            </a:lnTo>
                            <a:lnTo>
                              <a:pt x="74" y="156"/>
                            </a:lnTo>
                            <a:lnTo>
                              <a:pt x="81" y="166"/>
                            </a:lnTo>
                            <a:lnTo>
                              <a:pt x="85" y="169"/>
                            </a:lnTo>
                            <a:lnTo>
                              <a:pt x="90" y="172"/>
                            </a:lnTo>
                            <a:lnTo>
                              <a:pt x="95" y="174"/>
                            </a:lnTo>
                            <a:lnTo>
                              <a:pt x="101" y="175"/>
                            </a:lnTo>
                            <a:lnTo>
                              <a:pt x="100" y="170"/>
                            </a:lnTo>
                            <a:lnTo>
                              <a:pt x="101" y="167"/>
                            </a:lnTo>
                            <a:lnTo>
                              <a:pt x="100" y="163"/>
                            </a:lnTo>
                            <a:lnTo>
                              <a:pt x="99" y="159"/>
                            </a:lnTo>
                            <a:lnTo>
                              <a:pt x="85" y="143"/>
                            </a:lnTo>
                            <a:lnTo>
                              <a:pt x="73" y="128"/>
                            </a:lnTo>
                            <a:lnTo>
                              <a:pt x="61" y="113"/>
                            </a:lnTo>
                            <a:lnTo>
                              <a:pt x="50" y="99"/>
                            </a:lnTo>
                            <a:lnTo>
                              <a:pt x="38" y="84"/>
                            </a:lnTo>
                            <a:lnTo>
                              <a:pt x="26" y="70"/>
                            </a:lnTo>
                            <a:lnTo>
                              <a:pt x="13" y="57"/>
                            </a:lnTo>
                            <a:lnTo>
                              <a:pt x="0" y="46"/>
                            </a:lnTo>
                            <a:lnTo>
                              <a:pt x="11" y="40"/>
                            </a:lnTo>
                            <a:lnTo>
                              <a:pt x="22" y="35"/>
                            </a:lnTo>
                            <a:lnTo>
                              <a:pt x="33" y="29"/>
                            </a:lnTo>
                            <a:lnTo>
                              <a:pt x="45" y="23"/>
                            </a:lnTo>
                            <a:lnTo>
                              <a:pt x="55" y="16"/>
                            </a:lnTo>
                            <a:lnTo>
                              <a:pt x="66" y="10"/>
                            </a:lnTo>
                            <a:lnTo>
                              <a:pt x="78" y="4"/>
                            </a:lnTo>
                            <a:lnTo>
                              <a:pt x="90" y="0"/>
                            </a:lnTo>
                            <a:close/>
                          </a:path>
                        </a:pathLst>
                      </a:custGeom>
                      <a:solidFill>
                        <a:srgbClr val="4DFF9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57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1" y="3096"/>
                        <a:ext cx="84" cy="154"/>
                      </a:xfrm>
                      <a:custGeom>
                        <a:avLst/>
                        <a:gdLst>
                          <a:gd name="T0" fmla="*/ 58 w 166"/>
                          <a:gd name="T1" fmla="*/ 5 h 308"/>
                          <a:gd name="T2" fmla="*/ 66 w 166"/>
                          <a:gd name="T3" fmla="*/ 1 h 308"/>
                          <a:gd name="T4" fmla="*/ 75 w 166"/>
                          <a:gd name="T5" fmla="*/ 1 h 308"/>
                          <a:gd name="T6" fmla="*/ 84 w 166"/>
                          <a:gd name="T7" fmla="*/ 0 h 308"/>
                          <a:gd name="T8" fmla="*/ 93 w 166"/>
                          <a:gd name="T9" fmla="*/ 3 h 308"/>
                          <a:gd name="T10" fmla="*/ 101 w 166"/>
                          <a:gd name="T11" fmla="*/ 5 h 308"/>
                          <a:gd name="T12" fmla="*/ 109 w 166"/>
                          <a:gd name="T13" fmla="*/ 10 h 308"/>
                          <a:gd name="T14" fmla="*/ 117 w 166"/>
                          <a:gd name="T15" fmla="*/ 15 h 308"/>
                          <a:gd name="T16" fmla="*/ 125 w 166"/>
                          <a:gd name="T17" fmla="*/ 21 h 308"/>
                          <a:gd name="T18" fmla="*/ 140 w 166"/>
                          <a:gd name="T19" fmla="*/ 47 h 308"/>
                          <a:gd name="T20" fmla="*/ 152 w 166"/>
                          <a:gd name="T21" fmla="*/ 77 h 308"/>
                          <a:gd name="T22" fmla="*/ 160 w 166"/>
                          <a:gd name="T23" fmla="*/ 107 h 308"/>
                          <a:gd name="T24" fmla="*/ 165 w 166"/>
                          <a:gd name="T25" fmla="*/ 140 h 308"/>
                          <a:gd name="T26" fmla="*/ 166 w 166"/>
                          <a:gd name="T27" fmla="*/ 172 h 308"/>
                          <a:gd name="T28" fmla="*/ 164 w 166"/>
                          <a:gd name="T29" fmla="*/ 204 h 308"/>
                          <a:gd name="T30" fmla="*/ 159 w 166"/>
                          <a:gd name="T31" fmla="*/ 235 h 308"/>
                          <a:gd name="T32" fmla="*/ 152 w 166"/>
                          <a:gd name="T33" fmla="*/ 266 h 308"/>
                          <a:gd name="T34" fmla="*/ 148 w 166"/>
                          <a:gd name="T35" fmla="*/ 273 h 308"/>
                          <a:gd name="T36" fmla="*/ 144 w 166"/>
                          <a:gd name="T37" fmla="*/ 280 h 308"/>
                          <a:gd name="T38" fmla="*/ 138 w 166"/>
                          <a:gd name="T39" fmla="*/ 287 h 308"/>
                          <a:gd name="T40" fmla="*/ 133 w 166"/>
                          <a:gd name="T41" fmla="*/ 294 h 308"/>
                          <a:gd name="T42" fmla="*/ 126 w 166"/>
                          <a:gd name="T43" fmla="*/ 298 h 308"/>
                          <a:gd name="T44" fmla="*/ 120 w 166"/>
                          <a:gd name="T45" fmla="*/ 303 h 308"/>
                          <a:gd name="T46" fmla="*/ 113 w 166"/>
                          <a:gd name="T47" fmla="*/ 305 h 308"/>
                          <a:gd name="T48" fmla="*/ 106 w 166"/>
                          <a:gd name="T49" fmla="*/ 308 h 308"/>
                          <a:gd name="T50" fmla="*/ 94 w 166"/>
                          <a:gd name="T51" fmla="*/ 307 h 308"/>
                          <a:gd name="T52" fmla="*/ 83 w 166"/>
                          <a:gd name="T53" fmla="*/ 305 h 308"/>
                          <a:gd name="T54" fmla="*/ 72 w 166"/>
                          <a:gd name="T55" fmla="*/ 301 h 308"/>
                          <a:gd name="T56" fmla="*/ 63 w 166"/>
                          <a:gd name="T57" fmla="*/ 296 h 308"/>
                          <a:gd name="T58" fmla="*/ 53 w 166"/>
                          <a:gd name="T59" fmla="*/ 289 h 308"/>
                          <a:gd name="T60" fmla="*/ 45 w 166"/>
                          <a:gd name="T61" fmla="*/ 281 h 308"/>
                          <a:gd name="T62" fmla="*/ 39 w 166"/>
                          <a:gd name="T63" fmla="*/ 272 h 308"/>
                          <a:gd name="T64" fmla="*/ 34 w 166"/>
                          <a:gd name="T65" fmla="*/ 264 h 308"/>
                          <a:gd name="T66" fmla="*/ 24 w 166"/>
                          <a:gd name="T67" fmla="*/ 246 h 308"/>
                          <a:gd name="T68" fmla="*/ 16 w 166"/>
                          <a:gd name="T69" fmla="*/ 228 h 308"/>
                          <a:gd name="T70" fmla="*/ 10 w 166"/>
                          <a:gd name="T71" fmla="*/ 208 h 308"/>
                          <a:gd name="T72" fmla="*/ 5 w 166"/>
                          <a:gd name="T73" fmla="*/ 189 h 308"/>
                          <a:gd name="T74" fmla="*/ 1 w 166"/>
                          <a:gd name="T75" fmla="*/ 168 h 308"/>
                          <a:gd name="T76" fmla="*/ 0 w 166"/>
                          <a:gd name="T77" fmla="*/ 148 h 308"/>
                          <a:gd name="T78" fmla="*/ 1 w 166"/>
                          <a:gd name="T79" fmla="*/ 127 h 308"/>
                          <a:gd name="T80" fmla="*/ 5 w 166"/>
                          <a:gd name="T81" fmla="*/ 108 h 308"/>
                          <a:gd name="T82" fmla="*/ 7 w 166"/>
                          <a:gd name="T83" fmla="*/ 93 h 308"/>
                          <a:gd name="T84" fmla="*/ 10 w 166"/>
                          <a:gd name="T85" fmla="*/ 78 h 308"/>
                          <a:gd name="T86" fmla="*/ 13 w 166"/>
                          <a:gd name="T87" fmla="*/ 62 h 308"/>
                          <a:gd name="T88" fmla="*/ 18 w 166"/>
                          <a:gd name="T89" fmla="*/ 48 h 308"/>
                          <a:gd name="T90" fmla="*/ 23 w 166"/>
                          <a:gd name="T91" fmla="*/ 33 h 308"/>
                          <a:gd name="T92" fmla="*/ 32 w 166"/>
                          <a:gd name="T93" fmla="*/ 22 h 308"/>
                          <a:gd name="T94" fmla="*/ 43 w 166"/>
                          <a:gd name="T95" fmla="*/ 12 h 308"/>
                          <a:gd name="T96" fmla="*/ 58 w 166"/>
                          <a:gd name="T97" fmla="*/ 5 h 30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166" h="308">
                            <a:moveTo>
                              <a:pt x="58" y="5"/>
                            </a:moveTo>
                            <a:lnTo>
                              <a:pt x="66" y="1"/>
                            </a:lnTo>
                            <a:lnTo>
                              <a:pt x="75" y="1"/>
                            </a:lnTo>
                            <a:lnTo>
                              <a:pt x="84" y="0"/>
                            </a:lnTo>
                            <a:lnTo>
                              <a:pt x="93" y="3"/>
                            </a:lnTo>
                            <a:lnTo>
                              <a:pt x="101" y="5"/>
                            </a:lnTo>
                            <a:lnTo>
                              <a:pt x="109" y="10"/>
                            </a:lnTo>
                            <a:lnTo>
                              <a:pt x="117" y="15"/>
                            </a:lnTo>
                            <a:lnTo>
                              <a:pt x="125" y="21"/>
                            </a:lnTo>
                            <a:lnTo>
                              <a:pt x="140" y="47"/>
                            </a:lnTo>
                            <a:lnTo>
                              <a:pt x="152" y="77"/>
                            </a:lnTo>
                            <a:lnTo>
                              <a:pt x="160" y="107"/>
                            </a:lnTo>
                            <a:lnTo>
                              <a:pt x="165" y="140"/>
                            </a:lnTo>
                            <a:lnTo>
                              <a:pt x="166" y="172"/>
                            </a:lnTo>
                            <a:lnTo>
                              <a:pt x="164" y="204"/>
                            </a:lnTo>
                            <a:lnTo>
                              <a:pt x="159" y="235"/>
                            </a:lnTo>
                            <a:lnTo>
                              <a:pt x="152" y="266"/>
                            </a:lnTo>
                            <a:lnTo>
                              <a:pt x="148" y="273"/>
                            </a:lnTo>
                            <a:lnTo>
                              <a:pt x="144" y="280"/>
                            </a:lnTo>
                            <a:lnTo>
                              <a:pt x="138" y="287"/>
                            </a:lnTo>
                            <a:lnTo>
                              <a:pt x="133" y="294"/>
                            </a:lnTo>
                            <a:lnTo>
                              <a:pt x="126" y="298"/>
                            </a:lnTo>
                            <a:lnTo>
                              <a:pt x="120" y="303"/>
                            </a:lnTo>
                            <a:lnTo>
                              <a:pt x="113" y="305"/>
                            </a:lnTo>
                            <a:lnTo>
                              <a:pt x="106" y="308"/>
                            </a:lnTo>
                            <a:lnTo>
                              <a:pt x="94" y="307"/>
                            </a:lnTo>
                            <a:lnTo>
                              <a:pt x="83" y="305"/>
                            </a:lnTo>
                            <a:lnTo>
                              <a:pt x="72" y="301"/>
                            </a:lnTo>
                            <a:lnTo>
                              <a:pt x="63" y="296"/>
                            </a:lnTo>
                            <a:lnTo>
                              <a:pt x="53" y="289"/>
                            </a:lnTo>
                            <a:lnTo>
                              <a:pt x="45" y="281"/>
                            </a:lnTo>
                            <a:lnTo>
                              <a:pt x="39" y="272"/>
                            </a:lnTo>
                            <a:lnTo>
                              <a:pt x="34" y="264"/>
                            </a:lnTo>
                            <a:lnTo>
                              <a:pt x="24" y="246"/>
                            </a:lnTo>
                            <a:lnTo>
                              <a:pt x="16" y="228"/>
                            </a:lnTo>
                            <a:lnTo>
                              <a:pt x="10" y="208"/>
                            </a:lnTo>
                            <a:lnTo>
                              <a:pt x="5" y="189"/>
                            </a:lnTo>
                            <a:lnTo>
                              <a:pt x="1" y="168"/>
                            </a:lnTo>
                            <a:lnTo>
                              <a:pt x="0" y="148"/>
                            </a:lnTo>
                            <a:lnTo>
                              <a:pt x="1" y="127"/>
                            </a:lnTo>
                            <a:lnTo>
                              <a:pt x="5" y="108"/>
                            </a:lnTo>
                            <a:lnTo>
                              <a:pt x="7" y="93"/>
                            </a:lnTo>
                            <a:lnTo>
                              <a:pt x="10" y="78"/>
                            </a:lnTo>
                            <a:lnTo>
                              <a:pt x="13" y="62"/>
                            </a:lnTo>
                            <a:lnTo>
                              <a:pt x="18" y="48"/>
                            </a:lnTo>
                            <a:lnTo>
                              <a:pt x="23" y="33"/>
                            </a:lnTo>
                            <a:lnTo>
                              <a:pt x="32" y="22"/>
                            </a:lnTo>
                            <a:lnTo>
                              <a:pt x="43" y="12"/>
                            </a:lnTo>
                            <a:lnTo>
                              <a:pt x="58" y="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58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4" y="3106"/>
                        <a:ext cx="45" cy="134"/>
                      </a:xfrm>
                      <a:custGeom>
                        <a:avLst/>
                        <a:gdLst>
                          <a:gd name="T0" fmla="*/ 38 w 90"/>
                          <a:gd name="T1" fmla="*/ 4 h 268"/>
                          <a:gd name="T2" fmla="*/ 56 w 90"/>
                          <a:gd name="T3" fmla="*/ 0 h 268"/>
                          <a:gd name="T4" fmla="*/ 80 w 90"/>
                          <a:gd name="T5" fmla="*/ 11 h 268"/>
                          <a:gd name="T6" fmla="*/ 67 w 90"/>
                          <a:gd name="T7" fmla="*/ 23 h 268"/>
                          <a:gd name="T8" fmla="*/ 65 w 90"/>
                          <a:gd name="T9" fmla="*/ 42 h 268"/>
                          <a:gd name="T10" fmla="*/ 66 w 90"/>
                          <a:gd name="T11" fmla="*/ 57 h 268"/>
                          <a:gd name="T12" fmla="*/ 67 w 90"/>
                          <a:gd name="T13" fmla="*/ 74 h 268"/>
                          <a:gd name="T14" fmla="*/ 66 w 90"/>
                          <a:gd name="T15" fmla="*/ 90 h 268"/>
                          <a:gd name="T16" fmla="*/ 64 w 90"/>
                          <a:gd name="T17" fmla="*/ 106 h 268"/>
                          <a:gd name="T18" fmla="*/ 68 w 90"/>
                          <a:gd name="T19" fmla="*/ 117 h 268"/>
                          <a:gd name="T20" fmla="*/ 80 w 90"/>
                          <a:gd name="T21" fmla="*/ 120 h 268"/>
                          <a:gd name="T22" fmla="*/ 90 w 90"/>
                          <a:gd name="T23" fmla="*/ 118 h 268"/>
                          <a:gd name="T24" fmla="*/ 76 w 90"/>
                          <a:gd name="T25" fmla="*/ 124 h 268"/>
                          <a:gd name="T26" fmla="*/ 64 w 90"/>
                          <a:gd name="T27" fmla="*/ 134 h 268"/>
                          <a:gd name="T28" fmla="*/ 62 w 90"/>
                          <a:gd name="T29" fmla="*/ 144 h 268"/>
                          <a:gd name="T30" fmla="*/ 66 w 90"/>
                          <a:gd name="T31" fmla="*/ 155 h 268"/>
                          <a:gd name="T32" fmla="*/ 66 w 90"/>
                          <a:gd name="T33" fmla="*/ 174 h 268"/>
                          <a:gd name="T34" fmla="*/ 69 w 90"/>
                          <a:gd name="T35" fmla="*/ 196 h 268"/>
                          <a:gd name="T36" fmla="*/ 71 w 90"/>
                          <a:gd name="T37" fmla="*/ 217 h 268"/>
                          <a:gd name="T38" fmla="*/ 72 w 90"/>
                          <a:gd name="T39" fmla="*/ 237 h 268"/>
                          <a:gd name="T40" fmla="*/ 80 w 90"/>
                          <a:gd name="T41" fmla="*/ 252 h 268"/>
                          <a:gd name="T42" fmla="*/ 88 w 90"/>
                          <a:gd name="T43" fmla="*/ 259 h 268"/>
                          <a:gd name="T44" fmla="*/ 75 w 90"/>
                          <a:gd name="T45" fmla="*/ 266 h 268"/>
                          <a:gd name="T46" fmla="*/ 57 w 90"/>
                          <a:gd name="T47" fmla="*/ 268 h 268"/>
                          <a:gd name="T48" fmla="*/ 31 w 90"/>
                          <a:gd name="T49" fmla="*/ 243 h 268"/>
                          <a:gd name="T50" fmla="*/ 15 w 90"/>
                          <a:gd name="T51" fmla="*/ 212 h 268"/>
                          <a:gd name="T52" fmla="*/ 5 w 90"/>
                          <a:gd name="T53" fmla="*/ 178 h 268"/>
                          <a:gd name="T54" fmla="*/ 0 w 90"/>
                          <a:gd name="T55" fmla="*/ 144 h 268"/>
                          <a:gd name="T56" fmla="*/ 2 w 90"/>
                          <a:gd name="T57" fmla="*/ 106 h 268"/>
                          <a:gd name="T58" fmla="*/ 5 w 90"/>
                          <a:gd name="T59" fmla="*/ 72 h 268"/>
                          <a:gd name="T60" fmla="*/ 13 w 90"/>
                          <a:gd name="T61" fmla="*/ 39 h 268"/>
                          <a:gd name="T62" fmla="*/ 32 w 90"/>
                          <a:gd name="T63" fmla="*/ 10 h 2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90" h="268">
                            <a:moveTo>
                              <a:pt x="32" y="10"/>
                            </a:moveTo>
                            <a:lnTo>
                              <a:pt x="38" y="4"/>
                            </a:lnTo>
                            <a:lnTo>
                              <a:pt x="47" y="1"/>
                            </a:lnTo>
                            <a:lnTo>
                              <a:pt x="56" y="0"/>
                            </a:lnTo>
                            <a:lnTo>
                              <a:pt x="65" y="2"/>
                            </a:lnTo>
                            <a:lnTo>
                              <a:pt x="80" y="11"/>
                            </a:lnTo>
                            <a:lnTo>
                              <a:pt x="71" y="15"/>
                            </a:lnTo>
                            <a:lnTo>
                              <a:pt x="67" y="23"/>
                            </a:lnTo>
                            <a:lnTo>
                              <a:pt x="65" y="32"/>
                            </a:lnTo>
                            <a:lnTo>
                              <a:pt x="65" y="42"/>
                            </a:lnTo>
                            <a:lnTo>
                              <a:pt x="65" y="49"/>
                            </a:lnTo>
                            <a:lnTo>
                              <a:pt x="66" y="57"/>
                            </a:lnTo>
                            <a:lnTo>
                              <a:pt x="66" y="65"/>
                            </a:lnTo>
                            <a:lnTo>
                              <a:pt x="67" y="74"/>
                            </a:lnTo>
                            <a:lnTo>
                              <a:pt x="66" y="82"/>
                            </a:lnTo>
                            <a:lnTo>
                              <a:pt x="66" y="90"/>
                            </a:lnTo>
                            <a:lnTo>
                              <a:pt x="65" y="98"/>
                            </a:lnTo>
                            <a:lnTo>
                              <a:pt x="64" y="106"/>
                            </a:lnTo>
                            <a:lnTo>
                              <a:pt x="64" y="113"/>
                            </a:lnTo>
                            <a:lnTo>
                              <a:pt x="68" y="117"/>
                            </a:lnTo>
                            <a:lnTo>
                              <a:pt x="73" y="118"/>
                            </a:lnTo>
                            <a:lnTo>
                              <a:pt x="80" y="120"/>
                            </a:lnTo>
                            <a:lnTo>
                              <a:pt x="85" y="118"/>
                            </a:lnTo>
                            <a:lnTo>
                              <a:pt x="90" y="118"/>
                            </a:lnTo>
                            <a:lnTo>
                              <a:pt x="83" y="121"/>
                            </a:lnTo>
                            <a:lnTo>
                              <a:pt x="76" y="124"/>
                            </a:lnTo>
                            <a:lnTo>
                              <a:pt x="68" y="127"/>
                            </a:lnTo>
                            <a:lnTo>
                              <a:pt x="64" y="134"/>
                            </a:lnTo>
                            <a:lnTo>
                              <a:pt x="62" y="138"/>
                            </a:lnTo>
                            <a:lnTo>
                              <a:pt x="62" y="144"/>
                            </a:lnTo>
                            <a:lnTo>
                              <a:pt x="63" y="149"/>
                            </a:lnTo>
                            <a:lnTo>
                              <a:pt x="66" y="155"/>
                            </a:lnTo>
                            <a:lnTo>
                              <a:pt x="65" y="164"/>
                            </a:lnTo>
                            <a:lnTo>
                              <a:pt x="66" y="174"/>
                            </a:lnTo>
                            <a:lnTo>
                              <a:pt x="67" y="185"/>
                            </a:lnTo>
                            <a:lnTo>
                              <a:pt x="69" y="196"/>
                            </a:lnTo>
                            <a:lnTo>
                              <a:pt x="70" y="206"/>
                            </a:lnTo>
                            <a:lnTo>
                              <a:pt x="71" y="217"/>
                            </a:lnTo>
                            <a:lnTo>
                              <a:pt x="71" y="227"/>
                            </a:lnTo>
                            <a:lnTo>
                              <a:pt x="72" y="237"/>
                            </a:lnTo>
                            <a:lnTo>
                              <a:pt x="76" y="244"/>
                            </a:lnTo>
                            <a:lnTo>
                              <a:pt x="80" y="252"/>
                            </a:lnTo>
                            <a:lnTo>
                              <a:pt x="84" y="255"/>
                            </a:lnTo>
                            <a:lnTo>
                              <a:pt x="88" y="259"/>
                            </a:lnTo>
                            <a:lnTo>
                              <a:pt x="82" y="263"/>
                            </a:lnTo>
                            <a:lnTo>
                              <a:pt x="75" y="266"/>
                            </a:lnTo>
                            <a:lnTo>
                              <a:pt x="66" y="268"/>
                            </a:lnTo>
                            <a:lnTo>
                              <a:pt x="57" y="268"/>
                            </a:lnTo>
                            <a:lnTo>
                              <a:pt x="42" y="256"/>
                            </a:lnTo>
                            <a:lnTo>
                              <a:pt x="31" y="243"/>
                            </a:lnTo>
                            <a:lnTo>
                              <a:pt x="22" y="227"/>
                            </a:lnTo>
                            <a:lnTo>
                              <a:pt x="15" y="212"/>
                            </a:lnTo>
                            <a:lnTo>
                              <a:pt x="9" y="195"/>
                            </a:lnTo>
                            <a:lnTo>
                              <a:pt x="5" y="178"/>
                            </a:lnTo>
                            <a:lnTo>
                              <a:pt x="2" y="160"/>
                            </a:lnTo>
                            <a:lnTo>
                              <a:pt x="0" y="144"/>
                            </a:lnTo>
                            <a:lnTo>
                              <a:pt x="1" y="124"/>
                            </a:lnTo>
                            <a:lnTo>
                              <a:pt x="2" y="106"/>
                            </a:lnTo>
                            <a:lnTo>
                              <a:pt x="2" y="88"/>
                            </a:lnTo>
                            <a:lnTo>
                              <a:pt x="5" y="72"/>
                            </a:lnTo>
                            <a:lnTo>
                              <a:pt x="7" y="55"/>
                            </a:lnTo>
                            <a:lnTo>
                              <a:pt x="13" y="39"/>
                            </a:lnTo>
                            <a:lnTo>
                              <a:pt x="20" y="24"/>
                            </a:lnTo>
                            <a:lnTo>
                              <a:pt x="32" y="1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59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76" y="3157"/>
                        <a:ext cx="47" cy="17"/>
                      </a:xfrm>
                      <a:custGeom>
                        <a:avLst/>
                        <a:gdLst>
                          <a:gd name="T0" fmla="*/ 46 w 93"/>
                          <a:gd name="T1" fmla="*/ 0 h 34"/>
                          <a:gd name="T2" fmla="*/ 55 w 93"/>
                          <a:gd name="T3" fmla="*/ 0 h 34"/>
                          <a:gd name="T4" fmla="*/ 64 w 93"/>
                          <a:gd name="T5" fmla="*/ 0 h 34"/>
                          <a:gd name="T6" fmla="*/ 72 w 93"/>
                          <a:gd name="T7" fmla="*/ 1 h 34"/>
                          <a:gd name="T8" fmla="*/ 79 w 93"/>
                          <a:gd name="T9" fmla="*/ 4 h 34"/>
                          <a:gd name="T10" fmla="*/ 84 w 93"/>
                          <a:gd name="T11" fmla="*/ 6 h 34"/>
                          <a:gd name="T12" fmla="*/ 89 w 93"/>
                          <a:gd name="T13" fmla="*/ 9 h 34"/>
                          <a:gd name="T14" fmla="*/ 91 w 93"/>
                          <a:gd name="T15" fmla="*/ 12 h 34"/>
                          <a:gd name="T16" fmla="*/ 93 w 93"/>
                          <a:gd name="T17" fmla="*/ 16 h 34"/>
                          <a:gd name="T18" fmla="*/ 91 w 93"/>
                          <a:gd name="T19" fmla="*/ 19 h 34"/>
                          <a:gd name="T20" fmla="*/ 89 w 93"/>
                          <a:gd name="T21" fmla="*/ 22 h 34"/>
                          <a:gd name="T22" fmla="*/ 84 w 93"/>
                          <a:gd name="T23" fmla="*/ 25 h 34"/>
                          <a:gd name="T24" fmla="*/ 79 w 93"/>
                          <a:gd name="T25" fmla="*/ 28 h 34"/>
                          <a:gd name="T26" fmla="*/ 72 w 93"/>
                          <a:gd name="T27" fmla="*/ 30 h 34"/>
                          <a:gd name="T28" fmla="*/ 64 w 93"/>
                          <a:gd name="T29" fmla="*/ 32 h 34"/>
                          <a:gd name="T30" fmla="*/ 55 w 93"/>
                          <a:gd name="T31" fmla="*/ 33 h 34"/>
                          <a:gd name="T32" fmla="*/ 46 w 93"/>
                          <a:gd name="T33" fmla="*/ 34 h 34"/>
                          <a:gd name="T34" fmla="*/ 36 w 93"/>
                          <a:gd name="T35" fmla="*/ 33 h 34"/>
                          <a:gd name="T36" fmla="*/ 28 w 93"/>
                          <a:gd name="T37" fmla="*/ 32 h 34"/>
                          <a:gd name="T38" fmla="*/ 19 w 93"/>
                          <a:gd name="T39" fmla="*/ 30 h 34"/>
                          <a:gd name="T40" fmla="*/ 13 w 93"/>
                          <a:gd name="T41" fmla="*/ 28 h 34"/>
                          <a:gd name="T42" fmla="*/ 7 w 93"/>
                          <a:gd name="T43" fmla="*/ 25 h 34"/>
                          <a:gd name="T44" fmla="*/ 3 w 93"/>
                          <a:gd name="T45" fmla="*/ 22 h 34"/>
                          <a:gd name="T46" fmla="*/ 0 w 93"/>
                          <a:gd name="T47" fmla="*/ 19 h 34"/>
                          <a:gd name="T48" fmla="*/ 0 w 93"/>
                          <a:gd name="T49" fmla="*/ 16 h 34"/>
                          <a:gd name="T50" fmla="*/ 0 w 93"/>
                          <a:gd name="T51" fmla="*/ 12 h 34"/>
                          <a:gd name="T52" fmla="*/ 3 w 93"/>
                          <a:gd name="T53" fmla="*/ 9 h 34"/>
                          <a:gd name="T54" fmla="*/ 7 w 93"/>
                          <a:gd name="T55" fmla="*/ 6 h 34"/>
                          <a:gd name="T56" fmla="*/ 13 w 93"/>
                          <a:gd name="T57" fmla="*/ 4 h 34"/>
                          <a:gd name="T58" fmla="*/ 19 w 93"/>
                          <a:gd name="T59" fmla="*/ 1 h 34"/>
                          <a:gd name="T60" fmla="*/ 28 w 93"/>
                          <a:gd name="T61" fmla="*/ 0 h 34"/>
                          <a:gd name="T62" fmla="*/ 36 w 93"/>
                          <a:gd name="T63" fmla="*/ 0 h 34"/>
                          <a:gd name="T64" fmla="*/ 46 w 93"/>
                          <a:gd name="T65" fmla="*/ 0 h 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93" h="34">
                            <a:moveTo>
                              <a:pt x="46" y="0"/>
                            </a:moveTo>
                            <a:lnTo>
                              <a:pt x="55" y="0"/>
                            </a:lnTo>
                            <a:lnTo>
                              <a:pt x="64" y="0"/>
                            </a:lnTo>
                            <a:lnTo>
                              <a:pt x="72" y="1"/>
                            </a:lnTo>
                            <a:lnTo>
                              <a:pt x="79" y="4"/>
                            </a:lnTo>
                            <a:lnTo>
                              <a:pt x="84" y="6"/>
                            </a:lnTo>
                            <a:lnTo>
                              <a:pt x="89" y="9"/>
                            </a:lnTo>
                            <a:lnTo>
                              <a:pt x="91" y="12"/>
                            </a:lnTo>
                            <a:lnTo>
                              <a:pt x="93" y="16"/>
                            </a:lnTo>
                            <a:lnTo>
                              <a:pt x="91" y="19"/>
                            </a:lnTo>
                            <a:lnTo>
                              <a:pt x="89" y="22"/>
                            </a:lnTo>
                            <a:lnTo>
                              <a:pt x="84" y="25"/>
                            </a:lnTo>
                            <a:lnTo>
                              <a:pt x="79" y="28"/>
                            </a:lnTo>
                            <a:lnTo>
                              <a:pt x="72" y="30"/>
                            </a:lnTo>
                            <a:lnTo>
                              <a:pt x="64" y="32"/>
                            </a:lnTo>
                            <a:lnTo>
                              <a:pt x="55" y="33"/>
                            </a:lnTo>
                            <a:lnTo>
                              <a:pt x="46" y="34"/>
                            </a:lnTo>
                            <a:lnTo>
                              <a:pt x="36" y="33"/>
                            </a:lnTo>
                            <a:lnTo>
                              <a:pt x="28" y="32"/>
                            </a:lnTo>
                            <a:lnTo>
                              <a:pt x="19" y="30"/>
                            </a:lnTo>
                            <a:lnTo>
                              <a:pt x="13" y="28"/>
                            </a:lnTo>
                            <a:lnTo>
                              <a:pt x="7" y="25"/>
                            </a:lnTo>
                            <a:lnTo>
                              <a:pt x="3" y="22"/>
                            </a:lnTo>
                            <a:lnTo>
                              <a:pt x="0" y="19"/>
                            </a:lnTo>
                            <a:lnTo>
                              <a:pt x="0" y="16"/>
                            </a:lnTo>
                            <a:lnTo>
                              <a:pt x="0" y="12"/>
                            </a:lnTo>
                            <a:lnTo>
                              <a:pt x="3" y="9"/>
                            </a:lnTo>
                            <a:lnTo>
                              <a:pt x="7" y="6"/>
                            </a:lnTo>
                            <a:lnTo>
                              <a:pt x="13" y="4"/>
                            </a:lnTo>
                            <a:lnTo>
                              <a:pt x="19" y="1"/>
                            </a:lnTo>
                            <a:lnTo>
                              <a:pt x="28" y="0"/>
                            </a:lnTo>
                            <a:lnTo>
                              <a:pt x="36" y="0"/>
                            </a:lnTo>
                            <a:lnTo>
                              <a:pt x="4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6160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1920"/>
                      <a:ext cx="2304" cy="1824"/>
                      <a:chOff x="1344" y="1920"/>
                      <a:chExt cx="2099" cy="1826"/>
                    </a:xfrm>
                  </p:grpSpPr>
                  <p:sp>
                    <p:nvSpPr>
                      <p:cNvPr id="6161" name="AutoShape 17"/>
                      <p:cNvSpPr>
                        <a:spLocks noChangeAspect="1" noChangeArrowheads="1" noTextEdit="1"/>
                      </p:cNvSpPr>
                      <p:nvPr/>
                    </p:nvSpPr>
                    <p:spPr bwMode="auto">
                      <a:xfrm>
                        <a:off x="1344" y="2736"/>
                        <a:ext cx="1520" cy="1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6162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88" y="1920"/>
                        <a:ext cx="912" cy="1584"/>
                        <a:chOff x="2009" y="2461"/>
                        <a:chExt cx="816" cy="1488"/>
                      </a:xfrm>
                    </p:grpSpPr>
                    <p:grpSp>
                      <p:nvGrpSpPr>
                        <p:cNvPr id="6163" name="Group 19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26287614">
                          <a:off x="1673" y="2797"/>
                          <a:ext cx="1488" cy="816"/>
                          <a:chOff x="1166" y="2859"/>
                          <a:chExt cx="1400" cy="941"/>
                        </a:xfrm>
                      </p:grpSpPr>
                      <p:sp>
                        <p:nvSpPr>
                          <p:cNvPr id="6164" name="Freeform 20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1166" y="2859"/>
                            <a:ext cx="1400" cy="941"/>
                          </a:xfrm>
                          <a:custGeom>
                            <a:avLst/>
                            <a:gdLst>
                              <a:gd name="T0" fmla="*/ 1211 w 2801"/>
                              <a:gd name="T1" fmla="*/ 6 h 1883"/>
                              <a:gd name="T2" fmla="*/ 1370 w 2801"/>
                              <a:gd name="T3" fmla="*/ 65 h 1883"/>
                              <a:gd name="T4" fmla="*/ 1135 w 2801"/>
                              <a:gd name="T5" fmla="*/ 68 h 1883"/>
                              <a:gd name="T6" fmla="*/ 586 w 2801"/>
                              <a:gd name="T7" fmla="*/ 276 h 1883"/>
                              <a:gd name="T8" fmla="*/ 424 w 2801"/>
                              <a:gd name="T9" fmla="*/ 523 h 1883"/>
                              <a:gd name="T10" fmla="*/ 504 w 2801"/>
                              <a:gd name="T11" fmla="*/ 712 h 1883"/>
                              <a:gd name="T12" fmla="*/ 963 w 2801"/>
                              <a:gd name="T13" fmla="*/ 927 h 1883"/>
                              <a:gd name="T14" fmla="*/ 1684 w 2801"/>
                              <a:gd name="T15" fmla="*/ 833 h 1883"/>
                              <a:gd name="T16" fmla="*/ 2005 w 2801"/>
                              <a:gd name="T17" fmla="*/ 611 h 1883"/>
                              <a:gd name="T18" fmla="*/ 2140 w 2801"/>
                              <a:gd name="T19" fmla="*/ 507 h 1883"/>
                              <a:gd name="T20" fmla="*/ 2201 w 2801"/>
                              <a:gd name="T21" fmla="*/ 386 h 1883"/>
                              <a:gd name="T22" fmla="*/ 2317 w 2801"/>
                              <a:gd name="T23" fmla="*/ 449 h 1883"/>
                              <a:gd name="T24" fmla="*/ 2630 w 2801"/>
                              <a:gd name="T25" fmla="*/ 479 h 1883"/>
                              <a:gd name="T26" fmla="*/ 2783 w 2801"/>
                              <a:gd name="T27" fmla="*/ 642 h 1883"/>
                              <a:gd name="T28" fmla="*/ 2797 w 2801"/>
                              <a:gd name="T29" fmla="*/ 729 h 1883"/>
                              <a:gd name="T30" fmla="*/ 2704 w 2801"/>
                              <a:gd name="T31" fmla="*/ 882 h 1883"/>
                              <a:gd name="T32" fmla="*/ 2462 w 2801"/>
                              <a:gd name="T33" fmla="*/ 988 h 1883"/>
                              <a:gd name="T34" fmla="*/ 2336 w 2801"/>
                              <a:gd name="T35" fmla="*/ 1050 h 1883"/>
                              <a:gd name="T36" fmla="*/ 2201 w 2801"/>
                              <a:gd name="T37" fmla="*/ 1064 h 1883"/>
                              <a:gd name="T38" fmla="*/ 1971 w 2801"/>
                              <a:gd name="T39" fmla="*/ 1179 h 1883"/>
                              <a:gd name="T40" fmla="*/ 2013 w 2801"/>
                              <a:gd name="T41" fmla="*/ 1238 h 1883"/>
                              <a:gd name="T42" fmla="*/ 2189 w 2801"/>
                              <a:gd name="T43" fmla="*/ 1250 h 1883"/>
                              <a:gd name="T44" fmla="*/ 2325 w 2801"/>
                              <a:gd name="T45" fmla="*/ 1281 h 1883"/>
                              <a:gd name="T46" fmla="*/ 2303 w 2801"/>
                              <a:gd name="T47" fmla="*/ 1348 h 1883"/>
                              <a:gd name="T48" fmla="*/ 2249 w 2801"/>
                              <a:gd name="T49" fmla="*/ 1394 h 1883"/>
                              <a:gd name="T50" fmla="*/ 2282 w 2801"/>
                              <a:gd name="T51" fmla="*/ 1448 h 1883"/>
                              <a:gd name="T52" fmla="*/ 2202 w 2801"/>
                              <a:gd name="T53" fmla="*/ 1492 h 1883"/>
                              <a:gd name="T54" fmla="*/ 2111 w 2801"/>
                              <a:gd name="T55" fmla="*/ 1604 h 1883"/>
                              <a:gd name="T56" fmla="*/ 2088 w 2801"/>
                              <a:gd name="T57" fmla="*/ 1705 h 1883"/>
                              <a:gd name="T58" fmla="*/ 2116 w 2801"/>
                              <a:gd name="T59" fmla="*/ 1788 h 1883"/>
                              <a:gd name="T60" fmla="*/ 1958 w 2801"/>
                              <a:gd name="T61" fmla="*/ 1782 h 1883"/>
                              <a:gd name="T62" fmla="*/ 1854 w 2801"/>
                              <a:gd name="T63" fmla="*/ 1777 h 1883"/>
                              <a:gd name="T64" fmla="*/ 1751 w 2801"/>
                              <a:gd name="T65" fmla="*/ 1835 h 1883"/>
                              <a:gd name="T66" fmla="*/ 1691 w 2801"/>
                              <a:gd name="T67" fmla="*/ 1632 h 1883"/>
                              <a:gd name="T68" fmla="*/ 1606 w 2801"/>
                              <a:gd name="T69" fmla="*/ 1471 h 1883"/>
                              <a:gd name="T70" fmla="*/ 1420 w 2801"/>
                              <a:gd name="T71" fmla="*/ 1394 h 1883"/>
                              <a:gd name="T72" fmla="*/ 674 w 2801"/>
                              <a:gd name="T73" fmla="*/ 1376 h 1883"/>
                              <a:gd name="T74" fmla="*/ 587 w 2801"/>
                              <a:gd name="T75" fmla="*/ 1410 h 1883"/>
                              <a:gd name="T76" fmla="*/ 690 w 2801"/>
                              <a:gd name="T77" fmla="*/ 1495 h 1883"/>
                              <a:gd name="T78" fmla="*/ 880 w 2801"/>
                              <a:gd name="T79" fmla="*/ 1616 h 1883"/>
                              <a:gd name="T80" fmla="*/ 832 w 2801"/>
                              <a:gd name="T81" fmla="*/ 1691 h 1883"/>
                              <a:gd name="T82" fmla="*/ 786 w 2801"/>
                              <a:gd name="T83" fmla="*/ 1746 h 1883"/>
                              <a:gd name="T84" fmla="*/ 739 w 2801"/>
                              <a:gd name="T85" fmla="*/ 1869 h 1883"/>
                              <a:gd name="T86" fmla="*/ 628 w 2801"/>
                              <a:gd name="T87" fmla="*/ 1846 h 1883"/>
                              <a:gd name="T88" fmla="*/ 572 w 2801"/>
                              <a:gd name="T89" fmla="*/ 1763 h 1883"/>
                              <a:gd name="T90" fmla="*/ 547 w 2801"/>
                              <a:gd name="T91" fmla="*/ 1667 h 1883"/>
                              <a:gd name="T92" fmla="*/ 456 w 2801"/>
                              <a:gd name="T93" fmla="*/ 1692 h 1883"/>
                              <a:gd name="T94" fmla="*/ 377 w 2801"/>
                              <a:gd name="T95" fmla="*/ 1766 h 1883"/>
                              <a:gd name="T96" fmla="*/ 318 w 2801"/>
                              <a:gd name="T97" fmla="*/ 1714 h 1883"/>
                              <a:gd name="T98" fmla="*/ 371 w 2801"/>
                              <a:gd name="T99" fmla="*/ 1579 h 1883"/>
                              <a:gd name="T100" fmla="*/ 396 w 2801"/>
                              <a:gd name="T101" fmla="*/ 1508 h 1883"/>
                              <a:gd name="T102" fmla="*/ 313 w 2801"/>
                              <a:gd name="T103" fmla="*/ 1260 h 1883"/>
                              <a:gd name="T104" fmla="*/ 220 w 2801"/>
                              <a:gd name="T105" fmla="*/ 1113 h 1883"/>
                              <a:gd name="T106" fmla="*/ 11 w 2801"/>
                              <a:gd name="T107" fmla="*/ 788 h 1883"/>
                              <a:gd name="T108" fmla="*/ 177 w 2801"/>
                              <a:gd name="T109" fmla="*/ 320 h 1883"/>
                              <a:gd name="T110" fmla="*/ 1771 w 2801"/>
                              <a:gd name="T111" fmla="*/ 1278 h 1883"/>
                              <a:gd name="T112" fmla="*/ 1755 w 2801"/>
                              <a:gd name="T113" fmla="*/ 1363 h 1883"/>
                              <a:gd name="T114" fmla="*/ 1845 w 2801"/>
                              <a:gd name="T115" fmla="*/ 1421 h 1883"/>
                              <a:gd name="T116" fmla="*/ 1877 w 2801"/>
                              <a:gd name="T117" fmla="*/ 1325 h 188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</a:cxnLst>
                            <a:rect l="0" t="0" r="r" b="b"/>
                            <a:pathLst>
                              <a:path w="2801" h="1883">
                                <a:moveTo>
                                  <a:pt x="388" y="161"/>
                                </a:moveTo>
                                <a:lnTo>
                                  <a:pt x="469" y="122"/>
                                </a:lnTo>
                                <a:lnTo>
                                  <a:pt x="553" y="89"/>
                                </a:lnTo>
                                <a:lnTo>
                                  <a:pt x="639" y="62"/>
                                </a:lnTo>
                                <a:lnTo>
                                  <a:pt x="729" y="41"/>
                                </a:lnTo>
                                <a:lnTo>
                                  <a:pt x="819" y="24"/>
                                </a:lnTo>
                                <a:lnTo>
                                  <a:pt x="911" y="12"/>
                                </a:lnTo>
                                <a:lnTo>
                                  <a:pt x="1002" y="4"/>
                                </a:lnTo>
                                <a:lnTo>
                                  <a:pt x="1094" y="0"/>
                                </a:lnTo>
                                <a:lnTo>
                                  <a:pt x="1211" y="6"/>
                                </a:lnTo>
                                <a:lnTo>
                                  <a:pt x="1231" y="10"/>
                                </a:lnTo>
                                <a:lnTo>
                                  <a:pt x="1252" y="15"/>
                                </a:lnTo>
                                <a:lnTo>
                                  <a:pt x="1273" y="18"/>
                                </a:lnTo>
                                <a:lnTo>
                                  <a:pt x="1294" y="22"/>
                                </a:lnTo>
                                <a:lnTo>
                                  <a:pt x="1314" y="26"/>
                                </a:lnTo>
                                <a:lnTo>
                                  <a:pt x="1334" y="33"/>
                                </a:lnTo>
                                <a:lnTo>
                                  <a:pt x="1352" y="41"/>
                                </a:lnTo>
                                <a:lnTo>
                                  <a:pt x="1370" y="53"/>
                                </a:lnTo>
                                <a:lnTo>
                                  <a:pt x="1370" y="58"/>
                                </a:lnTo>
                                <a:lnTo>
                                  <a:pt x="1370" y="65"/>
                                </a:lnTo>
                                <a:lnTo>
                                  <a:pt x="1367" y="71"/>
                                </a:lnTo>
                                <a:lnTo>
                                  <a:pt x="1360" y="75"/>
                                </a:lnTo>
                                <a:lnTo>
                                  <a:pt x="1331" y="72"/>
                                </a:lnTo>
                                <a:lnTo>
                                  <a:pt x="1303" y="72"/>
                                </a:lnTo>
                                <a:lnTo>
                                  <a:pt x="1275" y="72"/>
                                </a:lnTo>
                                <a:lnTo>
                                  <a:pt x="1247" y="73"/>
                                </a:lnTo>
                                <a:lnTo>
                                  <a:pt x="1218" y="73"/>
                                </a:lnTo>
                                <a:lnTo>
                                  <a:pt x="1190" y="73"/>
                                </a:lnTo>
                                <a:lnTo>
                                  <a:pt x="1162" y="71"/>
                                </a:lnTo>
                                <a:lnTo>
                                  <a:pt x="1135" y="68"/>
                                </a:lnTo>
                                <a:lnTo>
                                  <a:pt x="1069" y="76"/>
                                </a:lnTo>
                                <a:lnTo>
                                  <a:pt x="1005" y="87"/>
                                </a:lnTo>
                                <a:lnTo>
                                  <a:pt x="942" y="101"/>
                                </a:lnTo>
                                <a:lnTo>
                                  <a:pt x="881" y="119"/>
                                </a:lnTo>
                                <a:lnTo>
                                  <a:pt x="820" y="139"/>
                                </a:lnTo>
                                <a:lnTo>
                                  <a:pt x="761" y="164"/>
                                </a:lnTo>
                                <a:lnTo>
                                  <a:pt x="704" y="193"/>
                                </a:lnTo>
                                <a:lnTo>
                                  <a:pt x="650" y="227"/>
                                </a:lnTo>
                                <a:lnTo>
                                  <a:pt x="617" y="250"/>
                                </a:lnTo>
                                <a:lnTo>
                                  <a:pt x="586" y="276"/>
                                </a:lnTo>
                                <a:lnTo>
                                  <a:pt x="556" y="304"/>
                                </a:lnTo>
                                <a:lnTo>
                                  <a:pt x="529" y="335"/>
                                </a:lnTo>
                                <a:lnTo>
                                  <a:pt x="502" y="366"/>
                                </a:lnTo>
                                <a:lnTo>
                                  <a:pt x="479" y="399"/>
                                </a:lnTo>
                                <a:lnTo>
                                  <a:pt x="458" y="432"/>
                                </a:lnTo>
                                <a:lnTo>
                                  <a:pt x="441" y="469"/>
                                </a:lnTo>
                                <a:lnTo>
                                  <a:pt x="434" y="481"/>
                                </a:lnTo>
                                <a:lnTo>
                                  <a:pt x="429" y="494"/>
                                </a:lnTo>
                                <a:lnTo>
                                  <a:pt x="425" y="508"/>
                                </a:lnTo>
                                <a:lnTo>
                                  <a:pt x="424" y="523"/>
                                </a:lnTo>
                                <a:lnTo>
                                  <a:pt x="423" y="537"/>
                                </a:lnTo>
                                <a:lnTo>
                                  <a:pt x="423" y="552"/>
                                </a:lnTo>
                                <a:lnTo>
                                  <a:pt x="425" y="567"/>
                                </a:lnTo>
                                <a:lnTo>
                                  <a:pt x="429" y="582"/>
                                </a:lnTo>
                                <a:lnTo>
                                  <a:pt x="427" y="591"/>
                                </a:lnTo>
                                <a:lnTo>
                                  <a:pt x="434" y="619"/>
                                </a:lnTo>
                                <a:lnTo>
                                  <a:pt x="447" y="645"/>
                                </a:lnTo>
                                <a:lnTo>
                                  <a:pt x="463" y="669"/>
                                </a:lnTo>
                                <a:lnTo>
                                  <a:pt x="483" y="692"/>
                                </a:lnTo>
                                <a:lnTo>
                                  <a:pt x="504" y="712"/>
                                </a:lnTo>
                                <a:lnTo>
                                  <a:pt x="528" y="733"/>
                                </a:lnTo>
                                <a:lnTo>
                                  <a:pt x="550" y="752"/>
                                </a:lnTo>
                                <a:lnTo>
                                  <a:pt x="573" y="771"/>
                                </a:lnTo>
                                <a:lnTo>
                                  <a:pt x="622" y="806"/>
                                </a:lnTo>
                                <a:lnTo>
                                  <a:pt x="674" y="836"/>
                                </a:lnTo>
                                <a:lnTo>
                                  <a:pt x="728" y="860"/>
                                </a:lnTo>
                                <a:lnTo>
                                  <a:pt x="786" y="882"/>
                                </a:lnTo>
                                <a:lnTo>
                                  <a:pt x="844" y="899"/>
                                </a:lnTo>
                                <a:lnTo>
                                  <a:pt x="903" y="915"/>
                                </a:lnTo>
                                <a:lnTo>
                                  <a:pt x="963" y="927"/>
                                </a:lnTo>
                                <a:lnTo>
                                  <a:pt x="1023" y="940"/>
                                </a:lnTo>
                                <a:lnTo>
                                  <a:pt x="1104" y="948"/>
                                </a:lnTo>
                                <a:lnTo>
                                  <a:pt x="1185" y="949"/>
                                </a:lnTo>
                                <a:lnTo>
                                  <a:pt x="1265" y="943"/>
                                </a:lnTo>
                                <a:lnTo>
                                  <a:pt x="1344" y="931"/>
                                </a:lnTo>
                                <a:lnTo>
                                  <a:pt x="1421" y="914"/>
                                </a:lnTo>
                                <a:lnTo>
                                  <a:pt x="1497" y="894"/>
                                </a:lnTo>
                                <a:lnTo>
                                  <a:pt x="1571" y="871"/>
                                </a:lnTo>
                                <a:lnTo>
                                  <a:pt x="1645" y="849"/>
                                </a:lnTo>
                                <a:lnTo>
                                  <a:pt x="1684" y="833"/>
                                </a:lnTo>
                                <a:lnTo>
                                  <a:pt x="1724" y="816"/>
                                </a:lnTo>
                                <a:lnTo>
                                  <a:pt x="1762" y="796"/>
                                </a:lnTo>
                                <a:lnTo>
                                  <a:pt x="1800" y="775"/>
                                </a:lnTo>
                                <a:lnTo>
                                  <a:pt x="1835" y="750"/>
                                </a:lnTo>
                                <a:lnTo>
                                  <a:pt x="1871" y="724"/>
                                </a:lnTo>
                                <a:lnTo>
                                  <a:pt x="1903" y="695"/>
                                </a:lnTo>
                                <a:lnTo>
                                  <a:pt x="1936" y="665"/>
                                </a:lnTo>
                                <a:lnTo>
                                  <a:pt x="1958" y="647"/>
                                </a:lnTo>
                                <a:lnTo>
                                  <a:pt x="1982" y="630"/>
                                </a:lnTo>
                                <a:lnTo>
                                  <a:pt x="2005" y="611"/>
                                </a:lnTo>
                                <a:lnTo>
                                  <a:pt x="2029" y="594"/>
                                </a:lnTo>
                                <a:lnTo>
                                  <a:pt x="2052" y="577"/>
                                </a:lnTo>
                                <a:lnTo>
                                  <a:pt x="2077" y="563"/>
                                </a:lnTo>
                                <a:lnTo>
                                  <a:pt x="2103" y="551"/>
                                </a:lnTo>
                                <a:lnTo>
                                  <a:pt x="2131" y="545"/>
                                </a:lnTo>
                                <a:lnTo>
                                  <a:pt x="2133" y="537"/>
                                </a:lnTo>
                                <a:lnTo>
                                  <a:pt x="2135" y="530"/>
                                </a:lnTo>
                                <a:lnTo>
                                  <a:pt x="2137" y="522"/>
                                </a:lnTo>
                                <a:lnTo>
                                  <a:pt x="2139" y="515"/>
                                </a:lnTo>
                                <a:lnTo>
                                  <a:pt x="2140" y="507"/>
                                </a:lnTo>
                                <a:lnTo>
                                  <a:pt x="2143" y="499"/>
                                </a:lnTo>
                                <a:lnTo>
                                  <a:pt x="2145" y="491"/>
                                </a:lnTo>
                                <a:lnTo>
                                  <a:pt x="2149" y="485"/>
                                </a:lnTo>
                                <a:lnTo>
                                  <a:pt x="2153" y="470"/>
                                </a:lnTo>
                                <a:lnTo>
                                  <a:pt x="2159" y="455"/>
                                </a:lnTo>
                                <a:lnTo>
                                  <a:pt x="2164" y="438"/>
                                </a:lnTo>
                                <a:lnTo>
                                  <a:pt x="2171" y="424"/>
                                </a:lnTo>
                                <a:lnTo>
                                  <a:pt x="2178" y="409"/>
                                </a:lnTo>
                                <a:lnTo>
                                  <a:pt x="2189" y="397"/>
                                </a:lnTo>
                                <a:lnTo>
                                  <a:pt x="2201" y="386"/>
                                </a:lnTo>
                                <a:lnTo>
                                  <a:pt x="2216" y="379"/>
                                </a:lnTo>
                                <a:lnTo>
                                  <a:pt x="2231" y="378"/>
                                </a:lnTo>
                                <a:lnTo>
                                  <a:pt x="2246" y="381"/>
                                </a:lnTo>
                                <a:lnTo>
                                  <a:pt x="2260" y="387"/>
                                </a:lnTo>
                                <a:lnTo>
                                  <a:pt x="2273" y="396"/>
                                </a:lnTo>
                                <a:lnTo>
                                  <a:pt x="2284" y="406"/>
                                </a:lnTo>
                                <a:lnTo>
                                  <a:pt x="2294" y="418"/>
                                </a:lnTo>
                                <a:lnTo>
                                  <a:pt x="2303" y="430"/>
                                </a:lnTo>
                                <a:lnTo>
                                  <a:pt x="2313" y="443"/>
                                </a:lnTo>
                                <a:lnTo>
                                  <a:pt x="2317" y="449"/>
                                </a:lnTo>
                                <a:lnTo>
                                  <a:pt x="2321" y="459"/>
                                </a:lnTo>
                                <a:lnTo>
                                  <a:pt x="2326" y="465"/>
                                </a:lnTo>
                                <a:lnTo>
                                  <a:pt x="2334" y="465"/>
                                </a:lnTo>
                                <a:lnTo>
                                  <a:pt x="2375" y="449"/>
                                </a:lnTo>
                                <a:lnTo>
                                  <a:pt x="2417" y="442"/>
                                </a:lnTo>
                                <a:lnTo>
                                  <a:pt x="2460" y="441"/>
                                </a:lnTo>
                                <a:lnTo>
                                  <a:pt x="2504" y="445"/>
                                </a:lnTo>
                                <a:lnTo>
                                  <a:pt x="2546" y="453"/>
                                </a:lnTo>
                                <a:lnTo>
                                  <a:pt x="2589" y="465"/>
                                </a:lnTo>
                                <a:lnTo>
                                  <a:pt x="2630" y="479"/>
                                </a:lnTo>
                                <a:lnTo>
                                  <a:pt x="2669" y="497"/>
                                </a:lnTo>
                                <a:lnTo>
                                  <a:pt x="2687" y="508"/>
                                </a:lnTo>
                                <a:lnTo>
                                  <a:pt x="2705" y="522"/>
                                </a:lnTo>
                                <a:lnTo>
                                  <a:pt x="2721" y="538"/>
                                </a:lnTo>
                                <a:lnTo>
                                  <a:pt x="2737" y="556"/>
                                </a:lnTo>
                                <a:lnTo>
                                  <a:pt x="2750" y="573"/>
                                </a:lnTo>
                                <a:lnTo>
                                  <a:pt x="2762" y="593"/>
                                </a:lnTo>
                                <a:lnTo>
                                  <a:pt x="2772" y="612"/>
                                </a:lnTo>
                                <a:lnTo>
                                  <a:pt x="2781" y="633"/>
                                </a:lnTo>
                                <a:lnTo>
                                  <a:pt x="2783" y="642"/>
                                </a:lnTo>
                                <a:lnTo>
                                  <a:pt x="2786" y="651"/>
                                </a:lnTo>
                                <a:lnTo>
                                  <a:pt x="2788" y="660"/>
                                </a:lnTo>
                                <a:lnTo>
                                  <a:pt x="2791" y="670"/>
                                </a:lnTo>
                                <a:lnTo>
                                  <a:pt x="2793" y="679"/>
                                </a:lnTo>
                                <a:lnTo>
                                  <a:pt x="2796" y="689"/>
                                </a:lnTo>
                                <a:lnTo>
                                  <a:pt x="2798" y="698"/>
                                </a:lnTo>
                                <a:lnTo>
                                  <a:pt x="2801" y="707"/>
                                </a:lnTo>
                                <a:lnTo>
                                  <a:pt x="2799" y="714"/>
                                </a:lnTo>
                                <a:lnTo>
                                  <a:pt x="2799" y="722"/>
                                </a:lnTo>
                                <a:lnTo>
                                  <a:pt x="2797" y="729"/>
                                </a:lnTo>
                                <a:lnTo>
                                  <a:pt x="2797" y="738"/>
                                </a:lnTo>
                                <a:lnTo>
                                  <a:pt x="2796" y="746"/>
                                </a:lnTo>
                                <a:lnTo>
                                  <a:pt x="2795" y="754"/>
                                </a:lnTo>
                                <a:lnTo>
                                  <a:pt x="2794" y="762"/>
                                </a:lnTo>
                                <a:lnTo>
                                  <a:pt x="2794" y="771"/>
                                </a:lnTo>
                                <a:lnTo>
                                  <a:pt x="2781" y="799"/>
                                </a:lnTo>
                                <a:lnTo>
                                  <a:pt x="2766" y="824"/>
                                </a:lnTo>
                                <a:lnTo>
                                  <a:pt x="2748" y="845"/>
                                </a:lnTo>
                                <a:lnTo>
                                  <a:pt x="2727" y="865"/>
                                </a:lnTo>
                                <a:lnTo>
                                  <a:pt x="2704" y="882"/>
                                </a:lnTo>
                                <a:lnTo>
                                  <a:pt x="2681" y="900"/>
                                </a:lnTo>
                                <a:lnTo>
                                  <a:pt x="2657" y="917"/>
                                </a:lnTo>
                                <a:lnTo>
                                  <a:pt x="2634" y="935"/>
                                </a:lnTo>
                                <a:lnTo>
                                  <a:pt x="2609" y="945"/>
                                </a:lnTo>
                                <a:lnTo>
                                  <a:pt x="2586" y="955"/>
                                </a:lnTo>
                                <a:lnTo>
                                  <a:pt x="2562" y="964"/>
                                </a:lnTo>
                                <a:lnTo>
                                  <a:pt x="2538" y="973"/>
                                </a:lnTo>
                                <a:lnTo>
                                  <a:pt x="2513" y="979"/>
                                </a:lnTo>
                                <a:lnTo>
                                  <a:pt x="2488" y="985"/>
                                </a:lnTo>
                                <a:lnTo>
                                  <a:pt x="2462" y="988"/>
                                </a:lnTo>
                                <a:lnTo>
                                  <a:pt x="2437" y="991"/>
                                </a:lnTo>
                                <a:lnTo>
                                  <a:pt x="2344" y="1003"/>
                                </a:lnTo>
                                <a:lnTo>
                                  <a:pt x="2341" y="1006"/>
                                </a:lnTo>
                                <a:lnTo>
                                  <a:pt x="2342" y="1012"/>
                                </a:lnTo>
                                <a:lnTo>
                                  <a:pt x="2344" y="1017"/>
                                </a:lnTo>
                                <a:lnTo>
                                  <a:pt x="2346" y="1023"/>
                                </a:lnTo>
                                <a:lnTo>
                                  <a:pt x="2344" y="1029"/>
                                </a:lnTo>
                                <a:lnTo>
                                  <a:pt x="2342" y="1036"/>
                                </a:lnTo>
                                <a:lnTo>
                                  <a:pt x="2339" y="1043"/>
                                </a:lnTo>
                                <a:lnTo>
                                  <a:pt x="2336" y="1050"/>
                                </a:lnTo>
                                <a:lnTo>
                                  <a:pt x="2331" y="1056"/>
                                </a:lnTo>
                                <a:lnTo>
                                  <a:pt x="2326" y="1062"/>
                                </a:lnTo>
                                <a:lnTo>
                                  <a:pt x="2320" y="1067"/>
                                </a:lnTo>
                                <a:lnTo>
                                  <a:pt x="2314" y="1072"/>
                                </a:lnTo>
                                <a:lnTo>
                                  <a:pt x="2294" y="1079"/>
                                </a:lnTo>
                                <a:lnTo>
                                  <a:pt x="2275" y="1082"/>
                                </a:lnTo>
                                <a:lnTo>
                                  <a:pt x="2256" y="1080"/>
                                </a:lnTo>
                                <a:lnTo>
                                  <a:pt x="2238" y="1076"/>
                                </a:lnTo>
                                <a:lnTo>
                                  <a:pt x="2219" y="1070"/>
                                </a:lnTo>
                                <a:lnTo>
                                  <a:pt x="2201" y="1064"/>
                                </a:lnTo>
                                <a:lnTo>
                                  <a:pt x="2182" y="1060"/>
                                </a:lnTo>
                                <a:lnTo>
                                  <a:pt x="2164" y="1060"/>
                                </a:lnTo>
                                <a:lnTo>
                                  <a:pt x="2160" y="1066"/>
                                </a:lnTo>
                                <a:lnTo>
                                  <a:pt x="2133" y="1081"/>
                                </a:lnTo>
                                <a:lnTo>
                                  <a:pt x="2106" y="1098"/>
                                </a:lnTo>
                                <a:lnTo>
                                  <a:pt x="2079" y="1114"/>
                                </a:lnTo>
                                <a:lnTo>
                                  <a:pt x="2053" y="1131"/>
                                </a:lnTo>
                                <a:lnTo>
                                  <a:pt x="2026" y="1147"/>
                                </a:lnTo>
                                <a:lnTo>
                                  <a:pt x="1998" y="1163"/>
                                </a:lnTo>
                                <a:lnTo>
                                  <a:pt x="1971" y="1179"/>
                                </a:lnTo>
                                <a:lnTo>
                                  <a:pt x="1945" y="1195"/>
                                </a:lnTo>
                                <a:lnTo>
                                  <a:pt x="1950" y="1201"/>
                                </a:lnTo>
                                <a:lnTo>
                                  <a:pt x="1956" y="1208"/>
                                </a:lnTo>
                                <a:lnTo>
                                  <a:pt x="1962" y="1213"/>
                                </a:lnTo>
                                <a:lnTo>
                                  <a:pt x="1969" y="1219"/>
                                </a:lnTo>
                                <a:lnTo>
                                  <a:pt x="1975" y="1224"/>
                                </a:lnTo>
                                <a:lnTo>
                                  <a:pt x="1982" y="1230"/>
                                </a:lnTo>
                                <a:lnTo>
                                  <a:pt x="1989" y="1235"/>
                                </a:lnTo>
                                <a:lnTo>
                                  <a:pt x="1996" y="1241"/>
                                </a:lnTo>
                                <a:lnTo>
                                  <a:pt x="2013" y="1238"/>
                                </a:lnTo>
                                <a:lnTo>
                                  <a:pt x="2030" y="1240"/>
                                </a:lnTo>
                                <a:lnTo>
                                  <a:pt x="2045" y="1243"/>
                                </a:lnTo>
                                <a:lnTo>
                                  <a:pt x="2061" y="1249"/>
                                </a:lnTo>
                                <a:lnTo>
                                  <a:pt x="2076" y="1253"/>
                                </a:lnTo>
                                <a:lnTo>
                                  <a:pt x="2092" y="1258"/>
                                </a:lnTo>
                                <a:lnTo>
                                  <a:pt x="2109" y="1259"/>
                                </a:lnTo>
                                <a:lnTo>
                                  <a:pt x="2127" y="1258"/>
                                </a:lnTo>
                                <a:lnTo>
                                  <a:pt x="2146" y="1255"/>
                                </a:lnTo>
                                <a:lnTo>
                                  <a:pt x="2168" y="1253"/>
                                </a:lnTo>
                                <a:lnTo>
                                  <a:pt x="2189" y="1250"/>
                                </a:lnTo>
                                <a:lnTo>
                                  <a:pt x="2212" y="1249"/>
                                </a:lnTo>
                                <a:lnTo>
                                  <a:pt x="2234" y="1247"/>
                                </a:lnTo>
                                <a:lnTo>
                                  <a:pt x="2256" y="1248"/>
                                </a:lnTo>
                                <a:lnTo>
                                  <a:pt x="2277" y="1250"/>
                                </a:lnTo>
                                <a:lnTo>
                                  <a:pt x="2299" y="1255"/>
                                </a:lnTo>
                                <a:lnTo>
                                  <a:pt x="2308" y="1260"/>
                                </a:lnTo>
                                <a:lnTo>
                                  <a:pt x="2317" y="1267"/>
                                </a:lnTo>
                                <a:lnTo>
                                  <a:pt x="2320" y="1270"/>
                                </a:lnTo>
                                <a:lnTo>
                                  <a:pt x="2323" y="1276"/>
                                </a:lnTo>
                                <a:lnTo>
                                  <a:pt x="2325" y="1281"/>
                                </a:lnTo>
                                <a:lnTo>
                                  <a:pt x="2328" y="1288"/>
                                </a:lnTo>
                                <a:lnTo>
                                  <a:pt x="2328" y="1294"/>
                                </a:lnTo>
                                <a:lnTo>
                                  <a:pt x="2329" y="1302"/>
                                </a:lnTo>
                                <a:lnTo>
                                  <a:pt x="2328" y="1308"/>
                                </a:lnTo>
                                <a:lnTo>
                                  <a:pt x="2327" y="1316"/>
                                </a:lnTo>
                                <a:lnTo>
                                  <a:pt x="2324" y="1322"/>
                                </a:lnTo>
                                <a:lnTo>
                                  <a:pt x="2321" y="1329"/>
                                </a:lnTo>
                                <a:lnTo>
                                  <a:pt x="2317" y="1334"/>
                                </a:lnTo>
                                <a:lnTo>
                                  <a:pt x="2313" y="1340"/>
                                </a:lnTo>
                                <a:lnTo>
                                  <a:pt x="2303" y="1348"/>
                                </a:lnTo>
                                <a:lnTo>
                                  <a:pt x="2293" y="1356"/>
                                </a:lnTo>
                                <a:lnTo>
                                  <a:pt x="2283" y="1362"/>
                                </a:lnTo>
                                <a:lnTo>
                                  <a:pt x="2273" y="1368"/>
                                </a:lnTo>
                                <a:lnTo>
                                  <a:pt x="2261" y="1372"/>
                                </a:lnTo>
                                <a:lnTo>
                                  <a:pt x="2250" y="1377"/>
                                </a:lnTo>
                                <a:lnTo>
                                  <a:pt x="2239" y="1381"/>
                                </a:lnTo>
                                <a:lnTo>
                                  <a:pt x="2229" y="1387"/>
                                </a:lnTo>
                                <a:lnTo>
                                  <a:pt x="2235" y="1389"/>
                                </a:lnTo>
                                <a:lnTo>
                                  <a:pt x="2242" y="1391"/>
                                </a:lnTo>
                                <a:lnTo>
                                  <a:pt x="2249" y="1394"/>
                                </a:lnTo>
                                <a:lnTo>
                                  <a:pt x="2256" y="1398"/>
                                </a:lnTo>
                                <a:lnTo>
                                  <a:pt x="2262" y="1401"/>
                                </a:lnTo>
                                <a:lnTo>
                                  <a:pt x="2268" y="1407"/>
                                </a:lnTo>
                                <a:lnTo>
                                  <a:pt x="2273" y="1412"/>
                                </a:lnTo>
                                <a:lnTo>
                                  <a:pt x="2278" y="1420"/>
                                </a:lnTo>
                                <a:lnTo>
                                  <a:pt x="2278" y="1425"/>
                                </a:lnTo>
                                <a:lnTo>
                                  <a:pt x="2280" y="1431"/>
                                </a:lnTo>
                                <a:lnTo>
                                  <a:pt x="2280" y="1437"/>
                                </a:lnTo>
                                <a:lnTo>
                                  <a:pt x="2282" y="1443"/>
                                </a:lnTo>
                                <a:lnTo>
                                  <a:pt x="2282" y="1448"/>
                                </a:lnTo>
                                <a:lnTo>
                                  <a:pt x="2282" y="1454"/>
                                </a:lnTo>
                                <a:lnTo>
                                  <a:pt x="2280" y="1460"/>
                                </a:lnTo>
                                <a:lnTo>
                                  <a:pt x="2277" y="1467"/>
                                </a:lnTo>
                                <a:lnTo>
                                  <a:pt x="2268" y="1474"/>
                                </a:lnTo>
                                <a:lnTo>
                                  <a:pt x="2258" y="1479"/>
                                </a:lnTo>
                                <a:lnTo>
                                  <a:pt x="2247" y="1482"/>
                                </a:lnTo>
                                <a:lnTo>
                                  <a:pt x="2237" y="1486"/>
                                </a:lnTo>
                                <a:lnTo>
                                  <a:pt x="2225" y="1487"/>
                                </a:lnTo>
                                <a:lnTo>
                                  <a:pt x="2214" y="1489"/>
                                </a:lnTo>
                                <a:lnTo>
                                  <a:pt x="2202" y="1492"/>
                                </a:lnTo>
                                <a:lnTo>
                                  <a:pt x="2193" y="1497"/>
                                </a:lnTo>
                                <a:lnTo>
                                  <a:pt x="2197" y="1505"/>
                                </a:lnTo>
                                <a:lnTo>
                                  <a:pt x="2201" y="1514"/>
                                </a:lnTo>
                                <a:lnTo>
                                  <a:pt x="2203" y="1523"/>
                                </a:lnTo>
                                <a:lnTo>
                                  <a:pt x="2203" y="1534"/>
                                </a:lnTo>
                                <a:lnTo>
                                  <a:pt x="2191" y="1556"/>
                                </a:lnTo>
                                <a:lnTo>
                                  <a:pt x="2176" y="1574"/>
                                </a:lnTo>
                                <a:lnTo>
                                  <a:pt x="2156" y="1586"/>
                                </a:lnTo>
                                <a:lnTo>
                                  <a:pt x="2135" y="1596"/>
                                </a:lnTo>
                                <a:lnTo>
                                  <a:pt x="2111" y="1604"/>
                                </a:lnTo>
                                <a:lnTo>
                                  <a:pt x="2088" y="1612"/>
                                </a:lnTo>
                                <a:lnTo>
                                  <a:pt x="2065" y="1620"/>
                                </a:lnTo>
                                <a:lnTo>
                                  <a:pt x="2046" y="1631"/>
                                </a:lnTo>
                                <a:lnTo>
                                  <a:pt x="2038" y="1639"/>
                                </a:lnTo>
                                <a:lnTo>
                                  <a:pt x="2031" y="1647"/>
                                </a:lnTo>
                                <a:lnTo>
                                  <a:pt x="2041" y="1659"/>
                                </a:lnTo>
                                <a:lnTo>
                                  <a:pt x="2053" y="1671"/>
                                </a:lnTo>
                                <a:lnTo>
                                  <a:pt x="2065" y="1682"/>
                                </a:lnTo>
                                <a:lnTo>
                                  <a:pt x="2077" y="1694"/>
                                </a:lnTo>
                                <a:lnTo>
                                  <a:pt x="2088" y="1705"/>
                                </a:lnTo>
                                <a:lnTo>
                                  <a:pt x="2100" y="1717"/>
                                </a:lnTo>
                                <a:lnTo>
                                  <a:pt x="2111" y="1729"/>
                                </a:lnTo>
                                <a:lnTo>
                                  <a:pt x="2122" y="1742"/>
                                </a:lnTo>
                                <a:lnTo>
                                  <a:pt x="2124" y="1748"/>
                                </a:lnTo>
                                <a:lnTo>
                                  <a:pt x="2126" y="1755"/>
                                </a:lnTo>
                                <a:lnTo>
                                  <a:pt x="2125" y="1762"/>
                                </a:lnTo>
                                <a:lnTo>
                                  <a:pt x="2125" y="1769"/>
                                </a:lnTo>
                                <a:lnTo>
                                  <a:pt x="2122" y="1775"/>
                                </a:lnTo>
                                <a:lnTo>
                                  <a:pt x="2120" y="1781"/>
                                </a:lnTo>
                                <a:lnTo>
                                  <a:pt x="2116" y="1788"/>
                                </a:lnTo>
                                <a:lnTo>
                                  <a:pt x="2113" y="1796"/>
                                </a:lnTo>
                                <a:lnTo>
                                  <a:pt x="2096" y="1807"/>
                                </a:lnTo>
                                <a:lnTo>
                                  <a:pt x="2079" y="1812"/>
                                </a:lnTo>
                                <a:lnTo>
                                  <a:pt x="2060" y="1813"/>
                                </a:lnTo>
                                <a:lnTo>
                                  <a:pt x="2042" y="1811"/>
                                </a:lnTo>
                                <a:lnTo>
                                  <a:pt x="2023" y="1805"/>
                                </a:lnTo>
                                <a:lnTo>
                                  <a:pt x="2005" y="1799"/>
                                </a:lnTo>
                                <a:lnTo>
                                  <a:pt x="1986" y="1792"/>
                                </a:lnTo>
                                <a:lnTo>
                                  <a:pt x="1970" y="1788"/>
                                </a:lnTo>
                                <a:lnTo>
                                  <a:pt x="1958" y="1782"/>
                                </a:lnTo>
                                <a:lnTo>
                                  <a:pt x="1947" y="1777"/>
                                </a:lnTo>
                                <a:lnTo>
                                  <a:pt x="1936" y="1771"/>
                                </a:lnTo>
                                <a:lnTo>
                                  <a:pt x="1926" y="1765"/>
                                </a:lnTo>
                                <a:lnTo>
                                  <a:pt x="1914" y="1758"/>
                                </a:lnTo>
                                <a:lnTo>
                                  <a:pt x="1904" y="1752"/>
                                </a:lnTo>
                                <a:lnTo>
                                  <a:pt x="1894" y="1744"/>
                                </a:lnTo>
                                <a:lnTo>
                                  <a:pt x="1885" y="1736"/>
                                </a:lnTo>
                                <a:lnTo>
                                  <a:pt x="1874" y="1748"/>
                                </a:lnTo>
                                <a:lnTo>
                                  <a:pt x="1864" y="1763"/>
                                </a:lnTo>
                                <a:lnTo>
                                  <a:pt x="1854" y="1777"/>
                                </a:lnTo>
                                <a:lnTo>
                                  <a:pt x="1845" y="1791"/>
                                </a:lnTo>
                                <a:lnTo>
                                  <a:pt x="1834" y="1804"/>
                                </a:lnTo>
                                <a:lnTo>
                                  <a:pt x="1823" y="1818"/>
                                </a:lnTo>
                                <a:lnTo>
                                  <a:pt x="1810" y="1829"/>
                                </a:lnTo>
                                <a:lnTo>
                                  <a:pt x="1798" y="1841"/>
                                </a:lnTo>
                                <a:lnTo>
                                  <a:pt x="1788" y="1842"/>
                                </a:lnTo>
                                <a:lnTo>
                                  <a:pt x="1778" y="1843"/>
                                </a:lnTo>
                                <a:lnTo>
                                  <a:pt x="1769" y="1841"/>
                                </a:lnTo>
                                <a:lnTo>
                                  <a:pt x="1760" y="1839"/>
                                </a:lnTo>
                                <a:lnTo>
                                  <a:pt x="1751" y="1835"/>
                                </a:lnTo>
                                <a:lnTo>
                                  <a:pt x="1743" y="1830"/>
                                </a:lnTo>
                                <a:lnTo>
                                  <a:pt x="1735" y="1825"/>
                                </a:lnTo>
                                <a:lnTo>
                                  <a:pt x="1728" y="1820"/>
                                </a:lnTo>
                                <a:lnTo>
                                  <a:pt x="1708" y="1796"/>
                                </a:lnTo>
                                <a:lnTo>
                                  <a:pt x="1697" y="1771"/>
                                </a:lnTo>
                                <a:lnTo>
                                  <a:pt x="1692" y="1744"/>
                                </a:lnTo>
                                <a:lnTo>
                                  <a:pt x="1692" y="1718"/>
                                </a:lnTo>
                                <a:lnTo>
                                  <a:pt x="1692" y="1689"/>
                                </a:lnTo>
                                <a:lnTo>
                                  <a:pt x="1693" y="1661"/>
                                </a:lnTo>
                                <a:lnTo>
                                  <a:pt x="1691" y="1632"/>
                                </a:lnTo>
                                <a:lnTo>
                                  <a:pt x="1686" y="1605"/>
                                </a:lnTo>
                                <a:lnTo>
                                  <a:pt x="1672" y="1560"/>
                                </a:lnTo>
                                <a:lnTo>
                                  <a:pt x="1672" y="1544"/>
                                </a:lnTo>
                                <a:lnTo>
                                  <a:pt x="1668" y="1532"/>
                                </a:lnTo>
                                <a:lnTo>
                                  <a:pt x="1659" y="1520"/>
                                </a:lnTo>
                                <a:lnTo>
                                  <a:pt x="1649" y="1511"/>
                                </a:lnTo>
                                <a:lnTo>
                                  <a:pt x="1637" y="1500"/>
                                </a:lnTo>
                                <a:lnTo>
                                  <a:pt x="1625" y="1491"/>
                                </a:lnTo>
                                <a:lnTo>
                                  <a:pt x="1614" y="1481"/>
                                </a:lnTo>
                                <a:lnTo>
                                  <a:pt x="1606" y="1471"/>
                                </a:lnTo>
                                <a:lnTo>
                                  <a:pt x="1594" y="1457"/>
                                </a:lnTo>
                                <a:lnTo>
                                  <a:pt x="1582" y="1444"/>
                                </a:lnTo>
                                <a:lnTo>
                                  <a:pt x="1570" y="1431"/>
                                </a:lnTo>
                                <a:lnTo>
                                  <a:pt x="1559" y="1418"/>
                                </a:lnTo>
                                <a:lnTo>
                                  <a:pt x="1547" y="1404"/>
                                </a:lnTo>
                                <a:lnTo>
                                  <a:pt x="1538" y="1390"/>
                                </a:lnTo>
                                <a:lnTo>
                                  <a:pt x="1528" y="1376"/>
                                </a:lnTo>
                                <a:lnTo>
                                  <a:pt x="1521" y="1363"/>
                                </a:lnTo>
                                <a:lnTo>
                                  <a:pt x="1513" y="1371"/>
                                </a:lnTo>
                                <a:lnTo>
                                  <a:pt x="1420" y="1394"/>
                                </a:lnTo>
                                <a:lnTo>
                                  <a:pt x="1326" y="1415"/>
                                </a:lnTo>
                                <a:lnTo>
                                  <a:pt x="1232" y="1431"/>
                                </a:lnTo>
                                <a:lnTo>
                                  <a:pt x="1138" y="1442"/>
                                </a:lnTo>
                                <a:lnTo>
                                  <a:pt x="1042" y="1444"/>
                                </a:lnTo>
                                <a:lnTo>
                                  <a:pt x="948" y="1441"/>
                                </a:lnTo>
                                <a:lnTo>
                                  <a:pt x="853" y="1427"/>
                                </a:lnTo>
                                <a:lnTo>
                                  <a:pt x="760" y="1405"/>
                                </a:lnTo>
                                <a:lnTo>
                                  <a:pt x="731" y="1395"/>
                                </a:lnTo>
                                <a:lnTo>
                                  <a:pt x="703" y="1386"/>
                                </a:lnTo>
                                <a:lnTo>
                                  <a:pt x="674" y="1376"/>
                                </a:lnTo>
                                <a:lnTo>
                                  <a:pt x="647" y="1366"/>
                                </a:lnTo>
                                <a:lnTo>
                                  <a:pt x="619" y="1354"/>
                                </a:lnTo>
                                <a:lnTo>
                                  <a:pt x="592" y="1342"/>
                                </a:lnTo>
                                <a:lnTo>
                                  <a:pt x="565" y="1328"/>
                                </a:lnTo>
                                <a:lnTo>
                                  <a:pt x="541" y="1314"/>
                                </a:lnTo>
                                <a:lnTo>
                                  <a:pt x="547" y="1333"/>
                                </a:lnTo>
                                <a:lnTo>
                                  <a:pt x="556" y="1353"/>
                                </a:lnTo>
                                <a:lnTo>
                                  <a:pt x="565" y="1372"/>
                                </a:lnTo>
                                <a:lnTo>
                                  <a:pt x="576" y="1392"/>
                                </a:lnTo>
                                <a:lnTo>
                                  <a:pt x="587" y="1410"/>
                                </a:lnTo>
                                <a:lnTo>
                                  <a:pt x="600" y="1429"/>
                                </a:lnTo>
                                <a:lnTo>
                                  <a:pt x="614" y="1446"/>
                                </a:lnTo>
                                <a:lnTo>
                                  <a:pt x="630" y="1464"/>
                                </a:lnTo>
                                <a:lnTo>
                                  <a:pt x="636" y="1470"/>
                                </a:lnTo>
                                <a:lnTo>
                                  <a:pt x="644" y="1477"/>
                                </a:lnTo>
                                <a:lnTo>
                                  <a:pt x="653" y="1482"/>
                                </a:lnTo>
                                <a:lnTo>
                                  <a:pt x="662" y="1487"/>
                                </a:lnTo>
                                <a:lnTo>
                                  <a:pt x="671" y="1490"/>
                                </a:lnTo>
                                <a:lnTo>
                                  <a:pt x="680" y="1493"/>
                                </a:lnTo>
                                <a:lnTo>
                                  <a:pt x="690" y="1495"/>
                                </a:lnTo>
                                <a:lnTo>
                                  <a:pt x="700" y="1496"/>
                                </a:lnTo>
                                <a:lnTo>
                                  <a:pt x="724" y="1507"/>
                                </a:lnTo>
                                <a:lnTo>
                                  <a:pt x="748" y="1519"/>
                                </a:lnTo>
                                <a:lnTo>
                                  <a:pt x="772" y="1530"/>
                                </a:lnTo>
                                <a:lnTo>
                                  <a:pt x="797" y="1543"/>
                                </a:lnTo>
                                <a:lnTo>
                                  <a:pt x="819" y="1556"/>
                                </a:lnTo>
                                <a:lnTo>
                                  <a:pt x="841" y="1571"/>
                                </a:lnTo>
                                <a:lnTo>
                                  <a:pt x="861" y="1588"/>
                                </a:lnTo>
                                <a:lnTo>
                                  <a:pt x="880" y="1609"/>
                                </a:lnTo>
                                <a:lnTo>
                                  <a:pt x="880" y="1616"/>
                                </a:lnTo>
                                <a:lnTo>
                                  <a:pt x="881" y="1624"/>
                                </a:lnTo>
                                <a:lnTo>
                                  <a:pt x="880" y="1631"/>
                                </a:lnTo>
                                <a:lnTo>
                                  <a:pt x="880" y="1639"/>
                                </a:lnTo>
                                <a:lnTo>
                                  <a:pt x="877" y="1645"/>
                                </a:lnTo>
                                <a:lnTo>
                                  <a:pt x="875" y="1652"/>
                                </a:lnTo>
                                <a:lnTo>
                                  <a:pt x="871" y="1659"/>
                                </a:lnTo>
                                <a:lnTo>
                                  <a:pt x="867" y="1666"/>
                                </a:lnTo>
                                <a:lnTo>
                                  <a:pt x="856" y="1675"/>
                                </a:lnTo>
                                <a:lnTo>
                                  <a:pt x="845" y="1684"/>
                                </a:lnTo>
                                <a:lnTo>
                                  <a:pt x="832" y="1691"/>
                                </a:lnTo>
                                <a:lnTo>
                                  <a:pt x="820" y="1698"/>
                                </a:lnTo>
                                <a:lnTo>
                                  <a:pt x="805" y="1701"/>
                                </a:lnTo>
                                <a:lnTo>
                                  <a:pt x="791" y="1704"/>
                                </a:lnTo>
                                <a:lnTo>
                                  <a:pt x="776" y="1702"/>
                                </a:lnTo>
                                <a:lnTo>
                                  <a:pt x="762" y="1698"/>
                                </a:lnTo>
                                <a:lnTo>
                                  <a:pt x="760" y="1700"/>
                                </a:lnTo>
                                <a:lnTo>
                                  <a:pt x="768" y="1709"/>
                                </a:lnTo>
                                <a:lnTo>
                                  <a:pt x="775" y="1720"/>
                                </a:lnTo>
                                <a:lnTo>
                                  <a:pt x="781" y="1732"/>
                                </a:lnTo>
                                <a:lnTo>
                                  <a:pt x="786" y="1746"/>
                                </a:lnTo>
                                <a:lnTo>
                                  <a:pt x="789" y="1758"/>
                                </a:lnTo>
                                <a:lnTo>
                                  <a:pt x="791" y="1772"/>
                                </a:lnTo>
                                <a:lnTo>
                                  <a:pt x="791" y="1784"/>
                                </a:lnTo>
                                <a:lnTo>
                                  <a:pt x="790" y="1798"/>
                                </a:lnTo>
                                <a:lnTo>
                                  <a:pt x="786" y="1811"/>
                                </a:lnTo>
                                <a:lnTo>
                                  <a:pt x="780" y="1825"/>
                                </a:lnTo>
                                <a:lnTo>
                                  <a:pt x="772" y="1837"/>
                                </a:lnTo>
                                <a:lnTo>
                                  <a:pt x="763" y="1850"/>
                                </a:lnTo>
                                <a:lnTo>
                                  <a:pt x="751" y="1860"/>
                                </a:lnTo>
                                <a:lnTo>
                                  <a:pt x="739" y="1869"/>
                                </a:lnTo>
                                <a:lnTo>
                                  <a:pt x="726" y="1876"/>
                                </a:lnTo>
                                <a:lnTo>
                                  <a:pt x="713" y="1882"/>
                                </a:lnTo>
                                <a:lnTo>
                                  <a:pt x="699" y="1883"/>
                                </a:lnTo>
                                <a:lnTo>
                                  <a:pt x="688" y="1882"/>
                                </a:lnTo>
                                <a:lnTo>
                                  <a:pt x="676" y="1878"/>
                                </a:lnTo>
                                <a:lnTo>
                                  <a:pt x="666" y="1873"/>
                                </a:lnTo>
                                <a:lnTo>
                                  <a:pt x="656" y="1866"/>
                                </a:lnTo>
                                <a:lnTo>
                                  <a:pt x="647" y="1859"/>
                                </a:lnTo>
                                <a:lnTo>
                                  <a:pt x="637" y="1852"/>
                                </a:lnTo>
                                <a:lnTo>
                                  <a:pt x="628" y="1846"/>
                                </a:lnTo>
                                <a:lnTo>
                                  <a:pt x="621" y="1839"/>
                                </a:lnTo>
                                <a:lnTo>
                                  <a:pt x="615" y="1832"/>
                                </a:lnTo>
                                <a:lnTo>
                                  <a:pt x="609" y="1824"/>
                                </a:lnTo>
                                <a:lnTo>
                                  <a:pt x="604" y="1817"/>
                                </a:lnTo>
                                <a:lnTo>
                                  <a:pt x="599" y="1808"/>
                                </a:lnTo>
                                <a:lnTo>
                                  <a:pt x="595" y="1800"/>
                                </a:lnTo>
                                <a:lnTo>
                                  <a:pt x="590" y="1792"/>
                                </a:lnTo>
                                <a:lnTo>
                                  <a:pt x="587" y="1784"/>
                                </a:lnTo>
                                <a:lnTo>
                                  <a:pt x="578" y="1773"/>
                                </a:lnTo>
                                <a:lnTo>
                                  <a:pt x="572" y="1763"/>
                                </a:lnTo>
                                <a:lnTo>
                                  <a:pt x="568" y="1752"/>
                                </a:lnTo>
                                <a:lnTo>
                                  <a:pt x="567" y="1741"/>
                                </a:lnTo>
                                <a:lnTo>
                                  <a:pt x="566" y="1729"/>
                                </a:lnTo>
                                <a:lnTo>
                                  <a:pt x="566" y="1717"/>
                                </a:lnTo>
                                <a:lnTo>
                                  <a:pt x="567" y="1705"/>
                                </a:lnTo>
                                <a:lnTo>
                                  <a:pt x="569" y="1694"/>
                                </a:lnTo>
                                <a:lnTo>
                                  <a:pt x="563" y="1686"/>
                                </a:lnTo>
                                <a:lnTo>
                                  <a:pt x="558" y="1680"/>
                                </a:lnTo>
                                <a:lnTo>
                                  <a:pt x="552" y="1673"/>
                                </a:lnTo>
                                <a:lnTo>
                                  <a:pt x="547" y="1667"/>
                                </a:lnTo>
                                <a:lnTo>
                                  <a:pt x="540" y="1661"/>
                                </a:lnTo>
                                <a:lnTo>
                                  <a:pt x="533" y="1658"/>
                                </a:lnTo>
                                <a:lnTo>
                                  <a:pt x="524" y="1655"/>
                                </a:lnTo>
                                <a:lnTo>
                                  <a:pt x="516" y="1655"/>
                                </a:lnTo>
                                <a:lnTo>
                                  <a:pt x="504" y="1657"/>
                                </a:lnTo>
                                <a:lnTo>
                                  <a:pt x="493" y="1662"/>
                                </a:lnTo>
                                <a:lnTo>
                                  <a:pt x="482" y="1667"/>
                                </a:lnTo>
                                <a:lnTo>
                                  <a:pt x="473" y="1676"/>
                                </a:lnTo>
                                <a:lnTo>
                                  <a:pt x="464" y="1683"/>
                                </a:lnTo>
                                <a:lnTo>
                                  <a:pt x="456" y="1692"/>
                                </a:lnTo>
                                <a:lnTo>
                                  <a:pt x="448" y="1702"/>
                                </a:lnTo>
                                <a:lnTo>
                                  <a:pt x="442" y="1712"/>
                                </a:lnTo>
                                <a:lnTo>
                                  <a:pt x="434" y="1717"/>
                                </a:lnTo>
                                <a:lnTo>
                                  <a:pt x="426" y="1724"/>
                                </a:lnTo>
                                <a:lnTo>
                                  <a:pt x="418" y="1731"/>
                                </a:lnTo>
                                <a:lnTo>
                                  <a:pt x="411" y="1739"/>
                                </a:lnTo>
                                <a:lnTo>
                                  <a:pt x="403" y="1745"/>
                                </a:lnTo>
                                <a:lnTo>
                                  <a:pt x="395" y="1752"/>
                                </a:lnTo>
                                <a:lnTo>
                                  <a:pt x="386" y="1759"/>
                                </a:lnTo>
                                <a:lnTo>
                                  <a:pt x="377" y="1766"/>
                                </a:lnTo>
                                <a:lnTo>
                                  <a:pt x="369" y="1766"/>
                                </a:lnTo>
                                <a:lnTo>
                                  <a:pt x="362" y="1767"/>
                                </a:lnTo>
                                <a:lnTo>
                                  <a:pt x="355" y="1765"/>
                                </a:lnTo>
                                <a:lnTo>
                                  <a:pt x="349" y="1763"/>
                                </a:lnTo>
                                <a:lnTo>
                                  <a:pt x="343" y="1759"/>
                                </a:lnTo>
                                <a:lnTo>
                                  <a:pt x="337" y="1755"/>
                                </a:lnTo>
                                <a:lnTo>
                                  <a:pt x="332" y="1750"/>
                                </a:lnTo>
                                <a:lnTo>
                                  <a:pt x="328" y="1747"/>
                                </a:lnTo>
                                <a:lnTo>
                                  <a:pt x="321" y="1730"/>
                                </a:lnTo>
                                <a:lnTo>
                                  <a:pt x="318" y="1714"/>
                                </a:lnTo>
                                <a:lnTo>
                                  <a:pt x="318" y="1697"/>
                                </a:lnTo>
                                <a:lnTo>
                                  <a:pt x="321" y="1680"/>
                                </a:lnTo>
                                <a:lnTo>
                                  <a:pt x="326" y="1662"/>
                                </a:lnTo>
                                <a:lnTo>
                                  <a:pt x="333" y="1646"/>
                                </a:lnTo>
                                <a:lnTo>
                                  <a:pt x="341" y="1630"/>
                                </a:lnTo>
                                <a:lnTo>
                                  <a:pt x="350" y="1615"/>
                                </a:lnTo>
                                <a:lnTo>
                                  <a:pt x="354" y="1606"/>
                                </a:lnTo>
                                <a:lnTo>
                                  <a:pt x="359" y="1597"/>
                                </a:lnTo>
                                <a:lnTo>
                                  <a:pt x="365" y="1588"/>
                                </a:lnTo>
                                <a:lnTo>
                                  <a:pt x="371" y="1579"/>
                                </a:lnTo>
                                <a:lnTo>
                                  <a:pt x="376" y="1570"/>
                                </a:lnTo>
                                <a:lnTo>
                                  <a:pt x="382" y="1562"/>
                                </a:lnTo>
                                <a:lnTo>
                                  <a:pt x="387" y="1554"/>
                                </a:lnTo>
                                <a:lnTo>
                                  <a:pt x="393" y="1546"/>
                                </a:lnTo>
                                <a:lnTo>
                                  <a:pt x="390" y="1544"/>
                                </a:lnTo>
                                <a:lnTo>
                                  <a:pt x="393" y="1546"/>
                                </a:lnTo>
                                <a:lnTo>
                                  <a:pt x="395" y="1536"/>
                                </a:lnTo>
                                <a:lnTo>
                                  <a:pt x="396" y="1527"/>
                                </a:lnTo>
                                <a:lnTo>
                                  <a:pt x="396" y="1517"/>
                                </a:lnTo>
                                <a:lnTo>
                                  <a:pt x="396" y="1508"/>
                                </a:lnTo>
                                <a:lnTo>
                                  <a:pt x="394" y="1498"/>
                                </a:lnTo>
                                <a:lnTo>
                                  <a:pt x="392" y="1488"/>
                                </a:lnTo>
                                <a:lnTo>
                                  <a:pt x="390" y="1479"/>
                                </a:lnTo>
                                <a:lnTo>
                                  <a:pt x="388" y="1471"/>
                                </a:lnTo>
                                <a:lnTo>
                                  <a:pt x="370" y="1436"/>
                                </a:lnTo>
                                <a:lnTo>
                                  <a:pt x="356" y="1402"/>
                                </a:lnTo>
                                <a:lnTo>
                                  <a:pt x="341" y="1367"/>
                                </a:lnTo>
                                <a:lnTo>
                                  <a:pt x="330" y="1333"/>
                                </a:lnTo>
                                <a:lnTo>
                                  <a:pt x="320" y="1296"/>
                                </a:lnTo>
                                <a:lnTo>
                                  <a:pt x="313" y="1260"/>
                                </a:lnTo>
                                <a:lnTo>
                                  <a:pt x="309" y="1223"/>
                                </a:lnTo>
                                <a:lnTo>
                                  <a:pt x="309" y="1185"/>
                                </a:lnTo>
                                <a:lnTo>
                                  <a:pt x="296" y="1177"/>
                                </a:lnTo>
                                <a:lnTo>
                                  <a:pt x="284" y="1169"/>
                                </a:lnTo>
                                <a:lnTo>
                                  <a:pt x="272" y="1160"/>
                                </a:lnTo>
                                <a:lnTo>
                                  <a:pt x="262" y="1151"/>
                                </a:lnTo>
                                <a:lnTo>
                                  <a:pt x="250" y="1141"/>
                                </a:lnTo>
                                <a:lnTo>
                                  <a:pt x="240" y="1131"/>
                                </a:lnTo>
                                <a:lnTo>
                                  <a:pt x="230" y="1122"/>
                                </a:lnTo>
                                <a:lnTo>
                                  <a:pt x="220" y="1113"/>
                                </a:lnTo>
                                <a:lnTo>
                                  <a:pt x="128" y="1022"/>
                                </a:lnTo>
                                <a:lnTo>
                                  <a:pt x="113" y="998"/>
                                </a:lnTo>
                                <a:lnTo>
                                  <a:pt x="99" y="975"/>
                                </a:lnTo>
                                <a:lnTo>
                                  <a:pt x="84" y="953"/>
                                </a:lnTo>
                                <a:lnTo>
                                  <a:pt x="71" y="931"/>
                                </a:lnTo>
                                <a:lnTo>
                                  <a:pt x="57" y="908"/>
                                </a:lnTo>
                                <a:lnTo>
                                  <a:pt x="46" y="885"/>
                                </a:lnTo>
                                <a:lnTo>
                                  <a:pt x="36" y="861"/>
                                </a:lnTo>
                                <a:lnTo>
                                  <a:pt x="29" y="837"/>
                                </a:lnTo>
                                <a:lnTo>
                                  <a:pt x="11" y="788"/>
                                </a:lnTo>
                                <a:lnTo>
                                  <a:pt x="2" y="738"/>
                                </a:lnTo>
                                <a:lnTo>
                                  <a:pt x="0" y="687"/>
                                </a:lnTo>
                                <a:lnTo>
                                  <a:pt x="6" y="637"/>
                                </a:lnTo>
                                <a:lnTo>
                                  <a:pt x="16" y="586"/>
                                </a:lnTo>
                                <a:lnTo>
                                  <a:pt x="33" y="537"/>
                                </a:lnTo>
                                <a:lnTo>
                                  <a:pt x="54" y="490"/>
                                </a:lnTo>
                                <a:lnTo>
                                  <a:pt x="81" y="445"/>
                                </a:lnTo>
                                <a:lnTo>
                                  <a:pt x="110" y="400"/>
                                </a:lnTo>
                                <a:lnTo>
                                  <a:pt x="142" y="359"/>
                                </a:lnTo>
                                <a:lnTo>
                                  <a:pt x="177" y="320"/>
                                </a:lnTo>
                                <a:lnTo>
                                  <a:pt x="217" y="284"/>
                                </a:lnTo>
                                <a:lnTo>
                                  <a:pt x="256" y="249"/>
                                </a:lnTo>
                                <a:lnTo>
                                  <a:pt x="299" y="218"/>
                                </a:lnTo>
                                <a:lnTo>
                                  <a:pt x="342" y="188"/>
                                </a:lnTo>
                                <a:lnTo>
                                  <a:pt x="388" y="161"/>
                                </a:lnTo>
                                <a:close/>
                                <a:moveTo>
                                  <a:pt x="1815" y="1260"/>
                                </a:moveTo>
                                <a:lnTo>
                                  <a:pt x="1815" y="1260"/>
                                </a:lnTo>
                                <a:lnTo>
                                  <a:pt x="1800" y="1266"/>
                                </a:lnTo>
                                <a:lnTo>
                                  <a:pt x="1786" y="1272"/>
                                </a:lnTo>
                                <a:lnTo>
                                  <a:pt x="1771" y="1278"/>
                                </a:lnTo>
                                <a:lnTo>
                                  <a:pt x="1757" y="1284"/>
                                </a:lnTo>
                                <a:lnTo>
                                  <a:pt x="1742" y="1289"/>
                                </a:lnTo>
                                <a:lnTo>
                                  <a:pt x="1727" y="1295"/>
                                </a:lnTo>
                                <a:lnTo>
                                  <a:pt x="1712" y="1300"/>
                                </a:lnTo>
                                <a:lnTo>
                                  <a:pt x="1698" y="1305"/>
                                </a:lnTo>
                                <a:lnTo>
                                  <a:pt x="1707" y="1316"/>
                                </a:lnTo>
                                <a:lnTo>
                                  <a:pt x="1719" y="1328"/>
                                </a:lnTo>
                                <a:lnTo>
                                  <a:pt x="1731" y="1340"/>
                                </a:lnTo>
                                <a:lnTo>
                                  <a:pt x="1743" y="1352"/>
                                </a:lnTo>
                                <a:lnTo>
                                  <a:pt x="1755" y="1363"/>
                                </a:lnTo>
                                <a:lnTo>
                                  <a:pt x="1768" y="1375"/>
                                </a:lnTo>
                                <a:lnTo>
                                  <a:pt x="1781" y="1385"/>
                                </a:lnTo>
                                <a:lnTo>
                                  <a:pt x="1794" y="1396"/>
                                </a:lnTo>
                                <a:lnTo>
                                  <a:pt x="1799" y="1396"/>
                                </a:lnTo>
                                <a:lnTo>
                                  <a:pt x="1805" y="1401"/>
                                </a:lnTo>
                                <a:lnTo>
                                  <a:pt x="1813" y="1406"/>
                                </a:lnTo>
                                <a:lnTo>
                                  <a:pt x="1821" y="1410"/>
                                </a:lnTo>
                                <a:lnTo>
                                  <a:pt x="1829" y="1414"/>
                                </a:lnTo>
                                <a:lnTo>
                                  <a:pt x="1837" y="1417"/>
                                </a:lnTo>
                                <a:lnTo>
                                  <a:pt x="1845" y="1421"/>
                                </a:lnTo>
                                <a:lnTo>
                                  <a:pt x="1853" y="1424"/>
                                </a:lnTo>
                                <a:lnTo>
                                  <a:pt x="1862" y="1428"/>
                                </a:lnTo>
                                <a:lnTo>
                                  <a:pt x="1866" y="1415"/>
                                </a:lnTo>
                                <a:lnTo>
                                  <a:pt x="1870" y="1403"/>
                                </a:lnTo>
                                <a:lnTo>
                                  <a:pt x="1874" y="1390"/>
                                </a:lnTo>
                                <a:lnTo>
                                  <a:pt x="1878" y="1378"/>
                                </a:lnTo>
                                <a:lnTo>
                                  <a:pt x="1879" y="1364"/>
                                </a:lnTo>
                                <a:lnTo>
                                  <a:pt x="1880" y="1351"/>
                                </a:lnTo>
                                <a:lnTo>
                                  <a:pt x="1879" y="1338"/>
                                </a:lnTo>
                                <a:lnTo>
                                  <a:pt x="1877" y="1325"/>
                                </a:lnTo>
                                <a:lnTo>
                                  <a:pt x="1815" y="12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65" name="Freeform 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76" y="2870"/>
                            <a:ext cx="1378" cy="918"/>
                          </a:xfrm>
                          <a:custGeom>
                            <a:avLst/>
                            <a:gdLst>
                              <a:gd name="T0" fmla="*/ 667 w 2756"/>
                              <a:gd name="T1" fmla="*/ 47 h 1837"/>
                              <a:gd name="T2" fmla="*/ 1319 w 2756"/>
                              <a:gd name="T3" fmla="*/ 34 h 1837"/>
                              <a:gd name="T4" fmla="*/ 903 w 2756"/>
                              <a:gd name="T5" fmla="*/ 61 h 1837"/>
                              <a:gd name="T6" fmla="*/ 534 w 2756"/>
                              <a:gd name="T7" fmla="*/ 251 h 1837"/>
                              <a:gd name="T8" fmla="*/ 385 w 2756"/>
                              <a:gd name="T9" fmla="*/ 473 h 1837"/>
                              <a:gd name="T10" fmla="*/ 440 w 2756"/>
                              <a:gd name="T11" fmla="*/ 673 h 1837"/>
                              <a:gd name="T12" fmla="*/ 1027 w 2756"/>
                              <a:gd name="T13" fmla="*/ 939 h 1837"/>
                              <a:gd name="T14" fmla="*/ 1685 w 2756"/>
                              <a:gd name="T15" fmla="*/ 822 h 1837"/>
                              <a:gd name="T16" fmla="*/ 1986 w 2756"/>
                              <a:gd name="T17" fmla="*/ 615 h 1837"/>
                              <a:gd name="T18" fmla="*/ 2105 w 2756"/>
                              <a:gd name="T19" fmla="*/ 585 h 1837"/>
                              <a:gd name="T20" fmla="*/ 2127 w 2756"/>
                              <a:gd name="T21" fmla="*/ 615 h 1837"/>
                              <a:gd name="T22" fmla="*/ 2161 w 2756"/>
                              <a:gd name="T23" fmla="*/ 427 h 1837"/>
                              <a:gd name="T24" fmla="*/ 2280 w 2756"/>
                              <a:gd name="T25" fmla="*/ 437 h 1837"/>
                              <a:gd name="T26" fmla="*/ 2646 w 2756"/>
                              <a:gd name="T27" fmla="*/ 494 h 1837"/>
                              <a:gd name="T28" fmla="*/ 2743 w 2756"/>
                              <a:gd name="T29" fmla="*/ 770 h 1837"/>
                              <a:gd name="T30" fmla="*/ 2499 w 2756"/>
                              <a:gd name="T31" fmla="*/ 930 h 1837"/>
                              <a:gd name="T32" fmla="*/ 2346 w 2756"/>
                              <a:gd name="T33" fmla="*/ 952 h 1837"/>
                              <a:gd name="T34" fmla="*/ 2255 w 2756"/>
                              <a:gd name="T35" fmla="*/ 944 h 1837"/>
                              <a:gd name="T36" fmla="*/ 2301 w 2756"/>
                              <a:gd name="T37" fmla="*/ 1007 h 1837"/>
                              <a:gd name="T38" fmla="*/ 2146 w 2756"/>
                              <a:gd name="T39" fmla="*/ 1006 h 1837"/>
                              <a:gd name="T40" fmla="*/ 2104 w 2756"/>
                              <a:gd name="T41" fmla="*/ 1038 h 1837"/>
                              <a:gd name="T42" fmla="*/ 1750 w 2756"/>
                              <a:gd name="T43" fmla="*/ 1231 h 1837"/>
                              <a:gd name="T44" fmla="*/ 1654 w 2756"/>
                              <a:gd name="T45" fmla="*/ 1225 h 1837"/>
                              <a:gd name="T46" fmla="*/ 1591 w 2756"/>
                              <a:gd name="T47" fmla="*/ 1138 h 1837"/>
                              <a:gd name="T48" fmla="*/ 1861 w 2756"/>
                              <a:gd name="T49" fmla="*/ 1460 h 1837"/>
                              <a:gd name="T50" fmla="*/ 1851 w 2756"/>
                              <a:gd name="T51" fmla="*/ 1434 h 1837"/>
                              <a:gd name="T52" fmla="*/ 2096 w 2756"/>
                              <a:gd name="T53" fmla="*/ 1469 h 1837"/>
                              <a:gd name="T54" fmla="*/ 2135 w 2756"/>
                              <a:gd name="T55" fmla="*/ 1539 h 1837"/>
                              <a:gd name="T56" fmla="*/ 1972 w 2756"/>
                              <a:gd name="T57" fmla="*/ 1547 h 1837"/>
                              <a:gd name="T58" fmla="*/ 2058 w 2756"/>
                              <a:gd name="T59" fmla="*/ 1703 h 1837"/>
                              <a:gd name="T60" fmla="*/ 2027 w 2756"/>
                              <a:gd name="T61" fmla="*/ 1770 h 1837"/>
                              <a:gd name="T62" fmla="*/ 1854 w 2756"/>
                              <a:gd name="T63" fmla="*/ 1670 h 1837"/>
                              <a:gd name="T64" fmla="*/ 1844 w 2756"/>
                              <a:gd name="T65" fmla="*/ 1691 h 1837"/>
                              <a:gd name="T66" fmla="*/ 1759 w 2756"/>
                              <a:gd name="T67" fmla="*/ 1801 h 1837"/>
                              <a:gd name="T68" fmla="*/ 1691 w 2756"/>
                              <a:gd name="T69" fmla="*/ 1616 h 1837"/>
                              <a:gd name="T70" fmla="*/ 1751 w 2756"/>
                              <a:gd name="T71" fmla="*/ 1573 h 1837"/>
                              <a:gd name="T72" fmla="*/ 1557 w 2756"/>
                              <a:gd name="T73" fmla="*/ 1386 h 1837"/>
                              <a:gd name="T74" fmla="*/ 1454 w 2756"/>
                              <a:gd name="T75" fmla="*/ 1207 h 1837"/>
                              <a:gd name="T76" fmla="*/ 1453 w 2756"/>
                              <a:gd name="T77" fmla="*/ 1302 h 1837"/>
                              <a:gd name="T78" fmla="*/ 1345 w 2756"/>
                              <a:gd name="T79" fmla="*/ 1363 h 1837"/>
                              <a:gd name="T80" fmla="*/ 642 w 2756"/>
                              <a:gd name="T81" fmla="*/ 1323 h 1837"/>
                              <a:gd name="T82" fmla="*/ 512 w 2756"/>
                              <a:gd name="T83" fmla="*/ 1181 h 1837"/>
                              <a:gd name="T84" fmla="*/ 492 w 2756"/>
                              <a:gd name="T85" fmla="*/ 1171 h 1837"/>
                              <a:gd name="T86" fmla="*/ 469 w 2756"/>
                              <a:gd name="T87" fmla="*/ 1153 h 1837"/>
                              <a:gd name="T88" fmla="*/ 582 w 2756"/>
                              <a:gd name="T89" fmla="*/ 1441 h 1837"/>
                              <a:gd name="T90" fmla="*/ 773 w 2756"/>
                              <a:gd name="T91" fmla="*/ 1550 h 1837"/>
                              <a:gd name="T92" fmla="*/ 829 w 2756"/>
                              <a:gd name="T93" fmla="*/ 1628 h 1837"/>
                              <a:gd name="T94" fmla="*/ 697 w 2756"/>
                              <a:gd name="T95" fmla="*/ 1622 h 1837"/>
                              <a:gd name="T96" fmla="*/ 667 w 2756"/>
                              <a:gd name="T97" fmla="*/ 1621 h 1837"/>
                              <a:gd name="T98" fmla="*/ 727 w 2756"/>
                              <a:gd name="T99" fmla="*/ 1812 h 1837"/>
                              <a:gd name="T100" fmla="*/ 611 w 2756"/>
                              <a:gd name="T101" fmla="*/ 1789 h 1837"/>
                              <a:gd name="T102" fmla="*/ 586 w 2756"/>
                              <a:gd name="T103" fmla="*/ 1637 h 1837"/>
                              <a:gd name="T104" fmla="*/ 510 w 2756"/>
                              <a:gd name="T105" fmla="*/ 1610 h 1837"/>
                              <a:gd name="T106" fmla="*/ 401 w 2756"/>
                              <a:gd name="T107" fmla="*/ 1677 h 1837"/>
                              <a:gd name="T108" fmla="*/ 326 w 2756"/>
                              <a:gd name="T109" fmla="*/ 1654 h 1837"/>
                              <a:gd name="T110" fmla="*/ 397 w 2756"/>
                              <a:gd name="T111" fmla="*/ 1493 h 1837"/>
                              <a:gd name="T112" fmla="*/ 311 w 2756"/>
                              <a:gd name="T113" fmla="*/ 1164 h 1837"/>
                              <a:gd name="T114" fmla="*/ 308 w 2756"/>
                              <a:gd name="T115" fmla="*/ 1073 h 1837"/>
                              <a:gd name="T116" fmla="*/ 261 w 2756"/>
                              <a:gd name="T117" fmla="*/ 1025 h 1837"/>
                              <a:gd name="T118" fmla="*/ 290 w 2756"/>
                              <a:gd name="T119" fmla="*/ 1134 h 1837"/>
                              <a:gd name="T120" fmla="*/ 189 w 2756"/>
                              <a:gd name="T121" fmla="*/ 1046 h 1837"/>
                              <a:gd name="T122" fmla="*/ 50 w 2756"/>
                              <a:gd name="T123" fmla="*/ 868 h 1837"/>
                              <a:gd name="T124" fmla="*/ 56 w 2756"/>
                              <a:gd name="T125" fmla="*/ 468 h 18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  <a:cxn ang="0">
                                <a:pos x="T122" y="T123"/>
                              </a:cxn>
                              <a:cxn ang="0">
                                <a:pos x="T124" y="T125"/>
                              </a:cxn>
                            </a:cxnLst>
                            <a:rect l="0" t="0" r="r" b="b"/>
                            <a:pathLst>
                              <a:path w="2756" h="1837">
                                <a:moveTo>
                                  <a:pt x="95" y="408"/>
                                </a:moveTo>
                                <a:lnTo>
                                  <a:pt x="95" y="406"/>
                                </a:lnTo>
                                <a:lnTo>
                                  <a:pt x="129" y="360"/>
                                </a:lnTo>
                                <a:lnTo>
                                  <a:pt x="167" y="318"/>
                                </a:lnTo>
                                <a:lnTo>
                                  <a:pt x="207" y="278"/>
                                </a:lnTo>
                                <a:lnTo>
                                  <a:pt x="251" y="242"/>
                                </a:lnTo>
                                <a:lnTo>
                                  <a:pt x="295" y="208"/>
                                </a:lnTo>
                                <a:lnTo>
                                  <a:pt x="342" y="177"/>
                                </a:lnTo>
                                <a:lnTo>
                                  <a:pt x="390" y="150"/>
                                </a:lnTo>
                                <a:lnTo>
                                  <a:pt x="441" y="127"/>
                                </a:lnTo>
                                <a:lnTo>
                                  <a:pt x="514" y="94"/>
                                </a:lnTo>
                                <a:lnTo>
                                  <a:pt x="590" y="69"/>
                                </a:lnTo>
                                <a:lnTo>
                                  <a:pt x="667" y="47"/>
                                </a:lnTo>
                                <a:lnTo>
                                  <a:pt x="748" y="32"/>
                                </a:lnTo>
                                <a:lnTo>
                                  <a:pt x="830" y="19"/>
                                </a:lnTo>
                                <a:lnTo>
                                  <a:pt x="913" y="10"/>
                                </a:lnTo>
                                <a:lnTo>
                                  <a:pt x="997" y="4"/>
                                </a:lnTo>
                                <a:lnTo>
                                  <a:pt x="1081" y="1"/>
                                </a:lnTo>
                                <a:lnTo>
                                  <a:pt x="1110" y="0"/>
                                </a:lnTo>
                                <a:lnTo>
                                  <a:pt x="1140" y="2"/>
                                </a:lnTo>
                                <a:lnTo>
                                  <a:pt x="1170" y="4"/>
                                </a:lnTo>
                                <a:lnTo>
                                  <a:pt x="1201" y="8"/>
                                </a:lnTo>
                                <a:lnTo>
                                  <a:pt x="1231" y="12"/>
                                </a:lnTo>
                                <a:lnTo>
                                  <a:pt x="1261" y="19"/>
                                </a:lnTo>
                                <a:lnTo>
                                  <a:pt x="1290" y="25"/>
                                </a:lnTo>
                                <a:lnTo>
                                  <a:pt x="1319" y="34"/>
                                </a:lnTo>
                                <a:lnTo>
                                  <a:pt x="1296" y="29"/>
                                </a:lnTo>
                                <a:lnTo>
                                  <a:pt x="1274" y="28"/>
                                </a:lnTo>
                                <a:lnTo>
                                  <a:pt x="1251" y="28"/>
                                </a:lnTo>
                                <a:lnTo>
                                  <a:pt x="1228" y="29"/>
                                </a:lnTo>
                                <a:lnTo>
                                  <a:pt x="1204" y="29"/>
                                </a:lnTo>
                                <a:lnTo>
                                  <a:pt x="1180" y="29"/>
                                </a:lnTo>
                                <a:lnTo>
                                  <a:pt x="1157" y="28"/>
                                </a:lnTo>
                                <a:lnTo>
                                  <a:pt x="1134" y="25"/>
                                </a:lnTo>
                                <a:lnTo>
                                  <a:pt x="1086" y="27"/>
                                </a:lnTo>
                                <a:lnTo>
                                  <a:pt x="1040" y="32"/>
                                </a:lnTo>
                                <a:lnTo>
                                  <a:pt x="993" y="40"/>
                                </a:lnTo>
                                <a:lnTo>
                                  <a:pt x="948" y="50"/>
                                </a:lnTo>
                                <a:lnTo>
                                  <a:pt x="903" y="61"/>
                                </a:lnTo>
                                <a:lnTo>
                                  <a:pt x="858" y="74"/>
                                </a:lnTo>
                                <a:lnTo>
                                  <a:pt x="814" y="88"/>
                                </a:lnTo>
                                <a:lnTo>
                                  <a:pt x="772" y="104"/>
                                </a:lnTo>
                                <a:lnTo>
                                  <a:pt x="747" y="113"/>
                                </a:lnTo>
                                <a:lnTo>
                                  <a:pt x="724" y="125"/>
                                </a:lnTo>
                                <a:lnTo>
                                  <a:pt x="701" y="136"/>
                                </a:lnTo>
                                <a:lnTo>
                                  <a:pt x="678" y="149"/>
                                </a:lnTo>
                                <a:lnTo>
                                  <a:pt x="655" y="161"/>
                                </a:lnTo>
                                <a:lnTo>
                                  <a:pt x="633" y="175"/>
                                </a:lnTo>
                                <a:lnTo>
                                  <a:pt x="611" y="189"/>
                                </a:lnTo>
                                <a:lnTo>
                                  <a:pt x="590" y="204"/>
                                </a:lnTo>
                                <a:lnTo>
                                  <a:pt x="561" y="227"/>
                                </a:lnTo>
                                <a:lnTo>
                                  <a:pt x="534" y="251"/>
                                </a:lnTo>
                                <a:lnTo>
                                  <a:pt x="508" y="277"/>
                                </a:lnTo>
                                <a:lnTo>
                                  <a:pt x="484" y="304"/>
                                </a:lnTo>
                                <a:lnTo>
                                  <a:pt x="460" y="331"/>
                                </a:lnTo>
                                <a:lnTo>
                                  <a:pt x="439" y="361"/>
                                </a:lnTo>
                                <a:lnTo>
                                  <a:pt x="420" y="390"/>
                                </a:lnTo>
                                <a:lnTo>
                                  <a:pt x="404" y="422"/>
                                </a:lnTo>
                                <a:lnTo>
                                  <a:pt x="401" y="428"/>
                                </a:lnTo>
                                <a:lnTo>
                                  <a:pt x="398" y="436"/>
                                </a:lnTo>
                                <a:lnTo>
                                  <a:pt x="395" y="443"/>
                                </a:lnTo>
                                <a:lnTo>
                                  <a:pt x="393" y="451"/>
                                </a:lnTo>
                                <a:lnTo>
                                  <a:pt x="390" y="458"/>
                                </a:lnTo>
                                <a:lnTo>
                                  <a:pt x="388" y="466"/>
                                </a:lnTo>
                                <a:lnTo>
                                  <a:pt x="385" y="473"/>
                                </a:lnTo>
                                <a:lnTo>
                                  <a:pt x="383" y="481"/>
                                </a:lnTo>
                                <a:lnTo>
                                  <a:pt x="382" y="491"/>
                                </a:lnTo>
                                <a:lnTo>
                                  <a:pt x="382" y="501"/>
                                </a:lnTo>
                                <a:lnTo>
                                  <a:pt x="382" y="511"/>
                                </a:lnTo>
                                <a:lnTo>
                                  <a:pt x="383" y="522"/>
                                </a:lnTo>
                                <a:lnTo>
                                  <a:pt x="383" y="531"/>
                                </a:lnTo>
                                <a:lnTo>
                                  <a:pt x="386" y="541"/>
                                </a:lnTo>
                                <a:lnTo>
                                  <a:pt x="389" y="551"/>
                                </a:lnTo>
                                <a:lnTo>
                                  <a:pt x="394" y="561"/>
                                </a:lnTo>
                                <a:lnTo>
                                  <a:pt x="396" y="591"/>
                                </a:lnTo>
                                <a:lnTo>
                                  <a:pt x="406" y="621"/>
                                </a:lnTo>
                                <a:lnTo>
                                  <a:pt x="420" y="647"/>
                                </a:lnTo>
                                <a:lnTo>
                                  <a:pt x="440" y="673"/>
                                </a:lnTo>
                                <a:lnTo>
                                  <a:pt x="461" y="696"/>
                                </a:lnTo>
                                <a:lnTo>
                                  <a:pt x="485" y="719"/>
                                </a:lnTo>
                                <a:lnTo>
                                  <a:pt x="509" y="740"/>
                                </a:lnTo>
                                <a:lnTo>
                                  <a:pt x="534" y="761"/>
                                </a:lnTo>
                                <a:lnTo>
                                  <a:pt x="583" y="797"/>
                                </a:lnTo>
                                <a:lnTo>
                                  <a:pt x="636" y="828"/>
                                </a:lnTo>
                                <a:lnTo>
                                  <a:pt x="691" y="854"/>
                                </a:lnTo>
                                <a:lnTo>
                                  <a:pt x="749" y="877"/>
                                </a:lnTo>
                                <a:lnTo>
                                  <a:pt x="809" y="895"/>
                                </a:lnTo>
                                <a:lnTo>
                                  <a:pt x="869" y="911"/>
                                </a:lnTo>
                                <a:lnTo>
                                  <a:pt x="930" y="924"/>
                                </a:lnTo>
                                <a:lnTo>
                                  <a:pt x="992" y="936"/>
                                </a:lnTo>
                                <a:lnTo>
                                  <a:pt x="1027" y="939"/>
                                </a:lnTo>
                                <a:lnTo>
                                  <a:pt x="1062" y="943"/>
                                </a:lnTo>
                                <a:lnTo>
                                  <a:pt x="1096" y="945"/>
                                </a:lnTo>
                                <a:lnTo>
                                  <a:pt x="1130" y="946"/>
                                </a:lnTo>
                                <a:lnTo>
                                  <a:pt x="1163" y="945"/>
                                </a:lnTo>
                                <a:lnTo>
                                  <a:pt x="1198" y="945"/>
                                </a:lnTo>
                                <a:lnTo>
                                  <a:pt x="1232" y="942"/>
                                </a:lnTo>
                                <a:lnTo>
                                  <a:pt x="1269" y="939"/>
                                </a:lnTo>
                                <a:lnTo>
                                  <a:pt x="1339" y="925"/>
                                </a:lnTo>
                                <a:lnTo>
                                  <a:pt x="1411" y="910"/>
                                </a:lnTo>
                                <a:lnTo>
                                  <a:pt x="1481" y="892"/>
                                </a:lnTo>
                                <a:lnTo>
                                  <a:pt x="1551" y="873"/>
                                </a:lnTo>
                                <a:lnTo>
                                  <a:pt x="1618" y="849"/>
                                </a:lnTo>
                                <a:lnTo>
                                  <a:pt x="1685" y="822"/>
                                </a:lnTo>
                                <a:lnTo>
                                  <a:pt x="1750" y="791"/>
                                </a:lnTo>
                                <a:lnTo>
                                  <a:pt x="1813" y="756"/>
                                </a:lnTo>
                                <a:lnTo>
                                  <a:pt x="1833" y="741"/>
                                </a:lnTo>
                                <a:lnTo>
                                  <a:pt x="1853" y="725"/>
                                </a:lnTo>
                                <a:lnTo>
                                  <a:pt x="1871" y="708"/>
                                </a:lnTo>
                                <a:lnTo>
                                  <a:pt x="1890" y="691"/>
                                </a:lnTo>
                                <a:lnTo>
                                  <a:pt x="1908" y="673"/>
                                </a:lnTo>
                                <a:lnTo>
                                  <a:pt x="1926" y="657"/>
                                </a:lnTo>
                                <a:lnTo>
                                  <a:pt x="1944" y="641"/>
                                </a:lnTo>
                                <a:lnTo>
                                  <a:pt x="1965" y="628"/>
                                </a:lnTo>
                                <a:lnTo>
                                  <a:pt x="1970" y="628"/>
                                </a:lnTo>
                                <a:lnTo>
                                  <a:pt x="1976" y="620"/>
                                </a:lnTo>
                                <a:lnTo>
                                  <a:pt x="1986" y="615"/>
                                </a:lnTo>
                                <a:lnTo>
                                  <a:pt x="1994" y="610"/>
                                </a:lnTo>
                                <a:lnTo>
                                  <a:pt x="2003" y="610"/>
                                </a:lnTo>
                                <a:lnTo>
                                  <a:pt x="2007" y="604"/>
                                </a:lnTo>
                                <a:lnTo>
                                  <a:pt x="2012" y="600"/>
                                </a:lnTo>
                                <a:lnTo>
                                  <a:pt x="2018" y="597"/>
                                </a:lnTo>
                                <a:lnTo>
                                  <a:pt x="2024" y="594"/>
                                </a:lnTo>
                                <a:lnTo>
                                  <a:pt x="2029" y="590"/>
                                </a:lnTo>
                                <a:lnTo>
                                  <a:pt x="2035" y="587"/>
                                </a:lnTo>
                                <a:lnTo>
                                  <a:pt x="2040" y="583"/>
                                </a:lnTo>
                                <a:lnTo>
                                  <a:pt x="2046" y="580"/>
                                </a:lnTo>
                                <a:lnTo>
                                  <a:pt x="2110" y="549"/>
                                </a:lnTo>
                                <a:lnTo>
                                  <a:pt x="2107" y="567"/>
                                </a:lnTo>
                                <a:lnTo>
                                  <a:pt x="2105" y="585"/>
                                </a:lnTo>
                                <a:lnTo>
                                  <a:pt x="2103" y="604"/>
                                </a:lnTo>
                                <a:lnTo>
                                  <a:pt x="2102" y="624"/>
                                </a:lnTo>
                                <a:lnTo>
                                  <a:pt x="2101" y="643"/>
                                </a:lnTo>
                                <a:lnTo>
                                  <a:pt x="2102" y="662"/>
                                </a:lnTo>
                                <a:lnTo>
                                  <a:pt x="2104" y="680"/>
                                </a:lnTo>
                                <a:lnTo>
                                  <a:pt x="2109" y="699"/>
                                </a:lnTo>
                                <a:lnTo>
                                  <a:pt x="2114" y="702"/>
                                </a:lnTo>
                                <a:lnTo>
                                  <a:pt x="2123" y="705"/>
                                </a:lnTo>
                                <a:lnTo>
                                  <a:pt x="2126" y="698"/>
                                </a:lnTo>
                                <a:lnTo>
                                  <a:pt x="2125" y="676"/>
                                </a:lnTo>
                                <a:lnTo>
                                  <a:pt x="2125" y="655"/>
                                </a:lnTo>
                                <a:lnTo>
                                  <a:pt x="2126" y="634"/>
                                </a:lnTo>
                                <a:lnTo>
                                  <a:pt x="2127" y="615"/>
                                </a:lnTo>
                                <a:lnTo>
                                  <a:pt x="2128" y="595"/>
                                </a:lnTo>
                                <a:lnTo>
                                  <a:pt x="2130" y="575"/>
                                </a:lnTo>
                                <a:lnTo>
                                  <a:pt x="2131" y="555"/>
                                </a:lnTo>
                                <a:lnTo>
                                  <a:pt x="2133" y="535"/>
                                </a:lnTo>
                                <a:lnTo>
                                  <a:pt x="2135" y="530"/>
                                </a:lnTo>
                                <a:lnTo>
                                  <a:pt x="2135" y="525"/>
                                </a:lnTo>
                                <a:lnTo>
                                  <a:pt x="2134" y="519"/>
                                </a:lnTo>
                                <a:lnTo>
                                  <a:pt x="2135" y="514"/>
                                </a:lnTo>
                                <a:lnTo>
                                  <a:pt x="2138" y="495"/>
                                </a:lnTo>
                                <a:lnTo>
                                  <a:pt x="2143" y="478"/>
                                </a:lnTo>
                                <a:lnTo>
                                  <a:pt x="2148" y="460"/>
                                </a:lnTo>
                                <a:lnTo>
                                  <a:pt x="2155" y="445"/>
                                </a:lnTo>
                                <a:lnTo>
                                  <a:pt x="2161" y="427"/>
                                </a:lnTo>
                                <a:lnTo>
                                  <a:pt x="2170" y="412"/>
                                </a:lnTo>
                                <a:lnTo>
                                  <a:pt x="2178" y="397"/>
                                </a:lnTo>
                                <a:lnTo>
                                  <a:pt x="2189" y="382"/>
                                </a:lnTo>
                                <a:lnTo>
                                  <a:pt x="2195" y="377"/>
                                </a:lnTo>
                                <a:lnTo>
                                  <a:pt x="2204" y="375"/>
                                </a:lnTo>
                                <a:lnTo>
                                  <a:pt x="2213" y="374"/>
                                </a:lnTo>
                                <a:lnTo>
                                  <a:pt x="2223" y="375"/>
                                </a:lnTo>
                                <a:lnTo>
                                  <a:pt x="2234" y="381"/>
                                </a:lnTo>
                                <a:lnTo>
                                  <a:pt x="2246" y="390"/>
                                </a:lnTo>
                                <a:lnTo>
                                  <a:pt x="2255" y="400"/>
                                </a:lnTo>
                                <a:lnTo>
                                  <a:pt x="2265" y="412"/>
                                </a:lnTo>
                                <a:lnTo>
                                  <a:pt x="2273" y="423"/>
                                </a:lnTo>
                                <a:lnTo>
                                  <a:pt x="2280" y="437"/>
                                </a:lnTo>
                                <a:lnTo>
                                  <a:pt x="2286" y="449"/>
                                </a:lnTo>
                                <a:lnTo>
                                  <a:pt x="2293" y="462"/>
                                </a:lnTo>
                                <a:lnTo>
                                  <a:pt x="2301" y="465"/>
                                </a:lnTo>
                                <a:lnTo>
                                  <a:pt x="2312" y="463"/>
                                </a:lnTo>
                                <a:lnTo>
                                  <a:pt x="2348" y="447"/>
                                </a:lnTo>
                                <a:lnTo>
                                  <a:pt x="2388" y="439"/>
                                </a:lnTo>
                                <a:lnTo>
                                  <a:pt x="2428" y="436"/>
                                </a:lnTo>
                                <a:lnTo>
                                  <a:pt x="2469" y="439"/>
                                </a:lnTo>
                                <a:lnTo>
                                  <a:pt x="2509" y="445"/>
                                </a:lnTo>
                                <a:lnTo>
                                  <a:pt x="2550" y="456"/>
                                </a:lnTo>
                                <a:lnTo>
                                  <a:pt x="2588" y="468"/>
                                </a:lnTo>
                                <a:lnTo>
                                  <a:pt x="2626" y="483"/>
                                </a:lnTo>
                                <a:lnTo>
                                  <a:pt x="2646" y="494"/>
                                </a:lnTo>
                                <a:lnTo>
                                  <a:pt x="2665" y="509"/>
                                </a:lnTo>
                                <a:lnTo>
                                  <a:pt x="2682" y="525"/>
                                </a:lnTo>
                                <a:lnTo>
                                  <a:pt x="2699" y="544"/>
                                </a:lnTo>
                                <a:lnTo>
                                  <a:pt x="2712" y="562"/>
                                </a:lnTo>
                                <a:lnTo>
                                  <a:pt x="2725" y="583"/>
                                </a:lnTo>
                                <a:lnTo>
                                  <a:pt x="2735" y="604"/>
                                </a:lnTo>
                                <a:lnTo>
                                  <a:pt x="2744" y="627"/>
                                </a:lnTo>
                                <a:lnTo>
                                  <a:pt x="2749" y="648"/>
                                </a:lnTo>
                                <a:lnTo>
                                  <a:pt x="2754" y="673"/>
                                </a:lnTo>
                                <a:lnTo>
                                  <a:pt x="2756" y="697"/>
                                </a:lnTo>
                                <a:lnTo>
                                  <a:pt x="2755" y="723"/>
                                </a:lnTo>
                                <a:lnTo>
                                  <a:pt x="2750" y="746"/>
                                </a:lnTo>
                                <a:lnTo>
                                  <a:pt x="2743" y="770"/>
                                </a:lnTo>
                                <a:lnTo>
                                  <a:pt x="2730" y="791"/>
                                </a:lnTo>
                                <a:lnTo>
                                  <a:pt x="2714" y="809"/>
                                </a:lnTo>
                                <a:lnTo>
                                  <a:pt x="2695" y="823"/>
                                </a:lnTo>
                                <a:lnTo>
                                  <a:pt x="2677" y="838"/>
                                </a:lnTo>
                                <a:lnTo>
                                  <a:pt x="2658" y="852"/>
                                </a:lnTo>
                                <a:lnTo>
                                  <a:pt x="2639" y="867"/>
                                </a:lnTo>
                                <a:lnTo>
                                  <a:pt x="2618" y="880"/>
                                </a:lnTo>
                                <a:lnTo>
                                  <a:pt x="2598" y="893"/>
                                </a:lnTo>
                                <a:lnTo>
                                  <a:pt x="2576" y="904"/>
                                </a:lnTo>
                                <a:lnTo>
                                  <a:pt x="2555" y="913"/>
                                </a:lnTo>
                                <a:lnTo>
                                  <a:pt x="2536" y="919"/>
                                </a:lnTo>
                                <a:lnTo>
                                  <a:pt x="2518" y="925"/>
                                </a:lnTo>
                                <a:lnTo>
                                  <a:pt x="2499" y="930"/>
                                </a:lnTo>
                                <a:lnTo>
                                  <a:pt x="2481" y="936"/>
                                </a:lnTo>
                                <a:lnTo>
                                  <a:pt x="2461" y="939"/>
                                </a:lnTo>
                                <a:lnTo>
                                  <a:pt x="2442" y="943"/>
                                </a:lnTo>
                                <a:lnTo>
                                  <a:pt x="2422" y="945"/>
                                </a:lnTo>
                                <a:lnTo>
                                  <a:pt x="2402" y="948"/>
                                </a:lnTo>
                                <a:lnTo>
                                  <a:pt x="2394" y="949"/>
                                </a:lnTo>
                                <a:lnTo>
                                  <a:pt x="2388" y="950"/>
                                </a:lnTo>
                                <a:lnTo>
                                  <a:pt x="2380" y="951"/>
                                </a:lnTo>
                                <a:lnTo>
                                  <a:pt x="2374" y="953"/>
                                </a:lnTo>
                                <a:lnTo>
                                  <a:pt x="2366" y="952"/>
                                </a:lnTo>
                                <a:lnTo>
                                  <a:pt x="2359" y="952"/>
                                </a:lnTo>
                                <a:lnTo>
                                  <a:pt x="2352" y="952"/>
                                </a:lnTo>
                                <a:lnTo>
                                  <a:pt x="2346" y="952"/>
                                </a:lnTo>
                                <a:lnTo>
                                  <a:pt x="2341" y="954"/>
                                </a:lnTo>
                                <a:lnTo>
                                  <a:pt x="2332" y="951"/>
                                </a:lnTo>
                                <a:lnTo>
                                  <a:pt x="2323" y="950"/>
                                </a:lnTo>
                                <a:lnTo>
                                  <a:pt x="2314" y="948"/>
                                </a:lnTo>
                                <a:lnTo>
                                  <a:pt x="2305" y="947"/>
                                </a:lnTo>
                                <a:lnTo>
                                  <a:pt x="2296" y="944"/>
                                </a:lnTo>
                                <a:lnTo>
                                  <a:pt x="2288" y="942"/>
                                </a:lnTo>
                                <a:lnTo>
                                  <a:pt x="2281" y="938"/>
                                </a:lnTo>
                                <a:lnTo>
                                  <a:pt x="2275" y="934"/>
                                </a:lnTo>
                                <a:lnTo>
                                  <a:pt x="2266" y="933"/>
                                </a:lnTo>
                                <a:lnTo>
                                  <a:pt x="2261" y="936"/>
                                </a:lnTo>
                                <a:lnTo>
                                  <a:pt x="2257" y="939"/>
                                </a:lnTo>
                                <a:lnTo>
                                  <a:pt x="2255" y="944"/>
                                </a:lnTo>
                                <a:lnTo>
                                  <a:pt x="2255" y="950"/>
                                </a:lnTo>
                                <a:lnTo>
                                  <a:pt x="2258" y="956"/>
                                </a:lnTo>
                                <a:lnTo>
                                  <a:pt x="2261" y="960"/>
                                </a:lnTo>
                                <a:lnTo>
                                  <a:pt x="2267" y="965"/>
                                </a:lnTo>
                                <a:lnTo>
                                  <a:pt x="2273" y="969"/>
                                </a:lnTo>
                                <a:lnTo>
                                  <a:pt x="2279" y="973"/>
                                </a:lnTo>
                                <a:lnTo>
                                  <a:pt x="2284" y="977"/>
                                </a:lnTo>
                                <a:lnTo>
                                  <a:pt x="2290" y="981"/>
                                </a:lnTo>
                                <a:lnTo>
                                  <a:pt x="2296" y="982"/>
                                </a:lnTo>
                                <a:lnTo>
                                  <a:pt x="2299" y="987"/>
                                </a:lnTo>
                                <a:lnTo>
                                  <a:pt x="2300" y="993"/>
                                </a:lnTo>
                                <a:lnTo>
                                  <a:pt x="2303" y="999"/>
                                </a:lnTo>
                                <a:lnTo>
                                  <a:pt x="2301" y="1007"/>
                                </a:lnTo>
                                <a:lnTo>
                                  <a:pt x="2298" y="1015"/>
                                </a:lnTo>
                                <a:lnTo>
                                  <a:pt x="2293" y="1022"/>
                                </a:lnTo>
                                <a:lnTo>
                                  <a:pt x="2288" y="1029"/>
                                </a:lnTo>
                                <a:lnTo>
                                  <a:pt x="2272" y="1035"/>
                                </a:lnTo>
                                <a:lnTo>
                                  <a:pt x="2256" y="1037"/>
                                </a:lnTo>
                                <a:lnTo>
                                  <a:pt x="2240" y="1035"/>
                                </a:lnTo>
                                <a:lnTo>
                                  <a:pt x="2224" y="1032"/>
                                </a:lnTo>
                                <a:lnTo>
                                  <a:pt x="2207" y="1026"/>
                                </a:lnTo>
                                <a:lnTo>
                                  <a:pt x="2191" y="1020"/>
                                </a:lnTo>
                                <a:lnTo>
                                  <a:pt x="2176" y="1014"/>
                                </a:lnTo>
                                <a:lnTo>
                                  <a:pt x="2162" y="1009"/>
                                </a:lnTo>
                                <a:lnTo>
                                  <a:pt x="2154" y="1008"/>
                                </a:lnTo>
                                <a:lnTo>
                                  <a:pt x="2146" y="1006"/>
                                </a:lnTo>
                                <a:lnTo>
                                  <a:pt x="2138" y="1004"/>
                                </a:lnTo>
                                <a:lnTo>
                                  <a:pt x="2131" y="1003"/>
                                </a:lnTo>
                                <a:lnTo>
                                  <a:pt x="2123" y="1001"/>
                                </a:lnTo>
                                <a:lnTo>
                                  <a:pt x="2116" y="1001"/>
                                </a:lnTo>
                                <a:lnTo>
                                  <a:pt x="2108" y="1001"/>
                                </a:lnTo>
                                <a:lnTo>
                                  <a:pt x="2101" y="1004"/>
                                </a:lnTo>
                                <a:lnTo>
                                  <a:pt x="2098" y="1006"/>
                                </a:lnTo>
                                <a:lnTo>
                                  <a:pt x="2098" y="1010"/>
                                </a:lnTo>
                                <a:lnTo>
                                  <a:pt x="2104" y="1013"/>
                                </a:lnTo>
                                <a:lnTo>
                                  <a:pt x="2110" y="1019"/>
                                </a:lnTo>
                                <a:lnTo>
                                  <a:pt x="2116" y="1023"/>
                                </a:lnTo>
                                <a:lnTo>
                                  <a:pt x="2123" y="1026"/>
                                </a:lnTo>
                                <a:lnTo>
                                  <a:pt x="2104" y="1038"/>
                                </a:lnTo>
                                <a:lnTo>
                                  <a:pt x="2085" y="1051"/>
                                </a:lnTo>
                                <a:lnTo>
                                  <a:pt x="2065" y="1063"/>
                                </a:lnTo>
                                <a:lnTo>
                                  <a:pt x="2045" y="1076"/>
                                </a:lnTo>
                                <a:lnTo>
                                  <a:pt x="2024" y="1088"/>
                                </a:lnTo>
                                <a:lnTo>
                                  <a:pt x="2003" y="1100"/>
                                </a:lnTo>
                                <a:lnTo>
                                  <a:pt x="1981" y="1113"/>
                                </a:lnTo>
                                <a:lnTo>
                                  <a:pt x="1962" y="1127"/>
                                </a:lnTo>
                                <a:lnTo>
                                  <a:pt x="1927" y="1146"/>
                                </a:lnTo>
                                <a:lnTo>
                                  <a:pt x="1893" y="1165"/>
                                </a:lnTo>
                                <a:lnTo>
                                  <a:pt x="1858" y="1182"/>
                                </a:lnTo>
                                <a:lnTo>
                                  <a:pt x="1823" y="1200"/>
                                </a:lnTo>
                                <a:lnTo>
                                  <a:pt x="1786" y="1215"/>
                                </a:lnTo>
                                <a:lnTo>
                                  <a:pt x="1750" y="1231"/>
                                </a:lnTo>
                                <a:lnTo>
                                  <a:pt x="1713" y="1245"/>
                                </a:lnTo>
                                <a:lnTo>
                                  <a:pt x="1676" y="1259"/>
                                </a:lnTo>
                                <a:lnTo>
                                  <a:pt x="1676" y="1251"/>
                                </a:lnTo>
                                <a:lnTo>
                                  <a:pt x="1676" y="1244"/>
                                </a:lnTo>
                                <a:lnTo>
                                  <a:pt x="1676" y="1236"/>
                                </a:lnTo>
                                <a:lnTo>
                                  <a:pt x="1676" y="1229"/>
                                </a:lnTo>
                                <a:lnTo>
                                  <a:pt x="1674" y="1221"/>
                                </a:lnTo>
                                <a:lnTo>
                                  <a:pt x="1672" y="1215"/>
                                </a:lnTo>
                                <a:lnTo>
                                  <a:pt x="1668" y="1209"/>
                                </a:lnTo>
                                <a:lnTo>
                                  <a:pt x="1663" y="1205"/>
                                </a:lnTo>
                                <a:lnTo>
                                  <a:pt x="1655" y="1209"/>
                                </a:lnTo>
                                <a:lnTo>
                                  <a:pt x="1651" y="1218"/>
                                </a:lnTo>
                                <a:lnTo>
                                  <a:pt x="1654" y="1225"/>
                                </a:lnTo>
                                <a:lnTo>
                                  <a:pt x="1656" y="1235"/>
                                </a:lnTo>
                                <a:lnTo>
                                  <a:pt x="1656" y="1244"/>
                                </a:lnTo>
                                <a:lnTo>
                                  <a:pt x="1657" y="1255"/>
                                </a:lnTo>
                                <a:lnTo>
                                  <a:pt x="1647" y="1241"/>
                                </a:lnTo>
                                <a:lnTo>
                                  <a:pt x="1638" y="1228"/>
                                </a:lnTo>
                                <a:lnTo>
                                  <a:pt x="1629" y="1214"/>
                                </a:lnTo>
                                <a:lnTo>
                                  <a:pt x="1622" y="1200"/>
                                </a:lnTo>
                                <a:lnTo>
                                  <a:pt x="1614" y="1185"/>
                                </a:lnTo>
                                <a:lnTo>
                                  <a:pt x="1609" y="1170"/>
                                </a:lnTo>
                                <a:lnTo>
                                  <a:pt x="1604" y="1154"/>
                                </a:lnTo>
                                <a:lnTo>
                                  <a:pt x="1601" y="1139"/>
                                </a:lnTo>
                                <a:lnTo>
                                  <a:pt x="1595" y="1137"/>
                                </a:lnTo>
                                <a:lnTo>
                                  <a:pt x="1591" y="1138"/>
                                </a:lnTo>
                                <a:lnTo>
                                  <a:pt x="1584" y="1145"/>
                                </a:lnTo>
                                <a:lnTo>
                                  <a:pt x="1582" y="1153"/>
                                </a:lnTo>
                                <a:lnTo>
                                  <a:pt x="1583" y="1161"/>
                                </a:lnTo>
                                <a:lnTo>
                                  <a:pt x="1586" y="1170"/>
                                </a:lnTo>
                                <a:lnTo>
                                  <a:pt x="1606" y="1215"/>
                                </a:lnTo>
                                <a:lnTo>
                                  <a:pt x="1632" y="1257"/>
                                </a:lnTo>
                                <a:lnTo>
                                  <a:pt x="1662" y="1296"/>
                                </a:lnTo>
                                <a:lnTo>
                                  <a:pt x="1696" y="1332"/>
                                </a:lnTo>
                                <a:lnTo>
                                  <a:pt x="1732" y="1365"/>
                                </a:lnTo>
                                <a:lnTo>
                                  <a:pt x="1772" y="1397"/>
                                </a:lnTo>
                                <a:lnTo>
                                  <a:pt x="1813" y="1427"/>
                                </a:lnTo>
                                <a:lnTo>
                                  <a:pt x="1855" y="1458"/>
                                </a:lnTo>
                                <a:lnTo>
                                  <a:pt x="1861" y="1460"/>
                                </a:lnTo>
                                <a:lnTo>
                                  <a:pt x="1868" y="1463"/>
                                </a:lnTo>
                                <a:lnTo>
                                  <a:pt x="1875" y="1466"/>
                                </a:lnTo>
                                <a:lnTo>
                                  <a:pt x="1884" y="1469"/>
                                </a:lnTo>
                                <a:lnTo>
                                  <a:pt x="1883" y="1464"/>
                                </a:lnTo>
                                <a:lnTo>
                                  <a:pt x="1888" y="1467"/>
                                </a:lnTo>
                                <a:lnTo>
                                  <a:pt x="1893" y="1465"/>
                                </a:lnTo>
                                <a:lnTo>
                                  <a:pt x="1887" y="1460"/>
                                </a:lnTo>
                                <a:lnTo>
                                  <a:pt x="1881" y="1456"/>
                                </a:lnTo>
                                <a:lnTo>
                                  <a:pt x="1875" y="1451"/>
                                </a:lnTo>
                                <a:lnTo>
                                  <a:pt x="1869" y="1448"/>
                                </a:lnTo>
                                <a:lnTo>
                                  <a:pt x="1863" y="1443"/>
                                </a:lnTo>
                                <a:lnTo>
                                  <a:pt x="1857" y="1438"/>
                                </a:lnTo>
                                <a:lnTo>
                                  <a:pt x="1851" y="1434"/>
                                </a:lnTo>
                                <a:lnTo>
                                  <a:pt x="1846" y="1430"/>
                                </a:lnTo>
                                <a:lnTo>
                                  <a:pt x="1869" y="1442"/>
                                </a:lnTo>
                                <a:lnTo>
                                  <a:pt x="1894" y="1450"/>
                                </a:lnTo>
                                <a:lnTo>
                                  <a:pt x="1919" y="1454"/>
                                </a:lnTo>
                                <a:lnTo>
                                  <a:pt x="1946" y="1458"/>
                                </a:lnTo>
                                <a:lnTo>
                                  <a:pt x="1972" y="1459"/>
                                </a:lnTo>
                                <a:lnTo>
                                  <a:pt x="2000" y="1461"/>
                                </a:lnTo>
                                <a:lnTo>
                                  <a:pt x="2027" y="1463"/>
                                </a:lnTo>
                                <a:lnTo>
                                  <a:pt x="2054" y="1468"/>
                                </a:lnTo>
                                <a:lnTo>
                                  <a:pt x="2064" y="1466"/>
                                </a:lnTo>
                                <a:lnTo>
                                  <a:pt x="2075" y="1466"/>
                                </a:lnTo>
                                <a:lnTo>
                                  <a:pt x="2085" y="1466"/>
                                </a:lnTo>
                                <a:lnTo>
                                  <a:pt x="2096" y="1469"/>
                                </a:lnTo>
                                <a:lnTo>
                                  <a:pt x="2105" y="1470"/>
                                </a:lnTo>
                                <a:lnTo>
                                  <a:pt x="2115" y="1473"/>
                                </a:lnTo>
                                <a:lnTo>
                                  <a:pt x="2125" y="1476"/>
                                </a:lnTo>
                                <a:lnTo>
                                  <a:pt x="2135" y="1479"/>
                                </a:lnTo>
                                <a:lnTo>
                                  <a:pt x="2140" y="1478"/>
                                </a:lnTo>
                                <a:lnTo>
                                  <a:pt x="2146" y="1481"/>
                                </a:lnTo>
                                <a:lnTo>
                                  <a:pt x="2150" y="1484"/>
                                </a:lnTo>
                                <a:lnTo>
                                  <a:pt x="2156" y="1488"/>
                                </a:lnTo>
                                <a:lnTo>
                                  <a:pt x="2159" y="1495"/>
                                </a:lnTo>
                                <a:lnTo>
                                  <a:pt x="2159" y="1504"/>
                                </a:lnTo>
                                <a:lnTo>
                                  <a:pt x="2156" y="1513"/>
                                </a:lnTo>
                                <a:lnTo>
                                  <a:pt x="2153" y="1523"/>
                                </a:lnTo>
                                <a:lnTo>
                                  <a:pt x="2135" y="1539"/>
                                </a:lnTo>
                                <a:lnTo>
                                  <a:pt x="2117" y="1550"/>
                                </a:lnTo>
                                <a:lnTo>
                                  <a:pt x="2096" y="1558"/>
                                </a:lnTo>
                                <a:lnTo>
                                  <a:pt x="2075" y="1565"/>
                                </a:lnTo>
                                <a:lnTo>
                                  <a:pt x="2053" y="1570"/>
                                </a:lnTo>
                                <a:lnTo>
                                  <a:pt x="2033" y="1578"/>
                                </a:lnTo>
                                <a:lnTo>
                                  <a:pt x="2013" y="1588"/>
                                </a:lnTo>
                                <a:lnTo>
                                  <a:pt x="1997" y="1605"/>
                                </a:lnTo>
                                <a:lnTo>
                                  <a:pt x="1990" y="1595"/>
                                </a:lnTo>
                                <a:lnTo>
                                  <a:pt x="1986" y="1586"/>
                                </a:lnTo>
                                <a:lnTo>
                                  <a:pt x="1981" y="1576"/>
                                </a:lnTo>
                                <a:lnTo>
                                  <a:pt x="1978" y="1567"/>
                                </a:lnTo>
                                <a:lnTo>
                                  <a:pt x="1975" y="1557"/>
                                </a:lnTo>
                                <a:lnTo>
                                  <a:pt x="1972" y="1547"/>
                                </a:lnTo>
                                <a:lnTo>
                                  <a:pt x="1970" y="1538"/>
                                </a:lnTo>
                                <a:lnTo>
                                  <a:pt x="1969" y="1529"/>
                                </a:lnTo>
                                <a:lnTo>
                                  <a:pt x="1966" y="1523"/>
                                </a:lnTo>
                                <a:lnTo>
                                  <a:pt x="1960" y="1520"/>
                                </a:lnTo>
                                <a:lnTo>
                                  <a:pt x="1953" y="1522"/>
                                </a:lnTo>
                                <a:lnTo>
                                  <a:pt x="1949" y="1530"/>
                                </a:lnTo>
                                <a:lnTo>
                                  <a:pt x="1952" y="1560"/>
                                </a:lnTo>
                                <a:lnTo>
                                  <a:pt x="1961" y="1588"/>
                                </a:lnTo>
                                <a:lnTo>
                                  <a:pt x="1975" y="1613"/>
                                </a:lnTo>
                                <a:lnTo>
                                  <a:pt x="1995" y="1638"/>
                                </a:lnTo>
                                <a:lnTo>
                                  <a:pt x="2014" y="1660"/>
                                </a:lnTo>
                                <a:lnTo>
                                  <a:pt x="2036" y="1682"/>
                                </a:lnTo>
                                <a:lnTo>
                                  <a:pt x="2058" y="1703"/>
                                </a:lnTo>
                                <a:lnTo>
                                  <a:pt x="2079" y="1724"/>
                                </a:lnTo>
                                <a:lnTo>
                                  <a:pt x="2081" y="1729"/>
                                </a:lnTo>
                                <a:lnTo>
                                  <a:pt x="2082" y="1736"/>
                                </a:lnTo>
                                <a:lnTo>
                                  <a:pt x="2082" y="1742"/>
                                </a:lnTo>
                                <a:lnTo>
                                  <a:pt x="2082" y="1750"/>
                                </a:lnTo>
                                <a:lnTo>
                                  <a:pt x="2078" y="1756"/>
                                </a:lnTo>
                                <a:lnTo>
                                  <a:pt x="2073" y="1761"/>
                                </a:lnTo>
                                <a:lnTo>
                                  <a:pt x="2066" y="1764"/>
                                </a:lnTo>
                                <a:lnTo>
                                  <a:pt x="2060" y="1767"/>
                                </a:lnTo>
                                <a:lnTo>
                                  <a:pt x="2051" y="1767"/>
                                </a:lnTo>
                                <a:lnTo>
                                  <a:pt x="2043" y="1768"/>
                                </a:lnTo>
                                <a:lnTo>
                                  <a:pt x="2034" y="1769"/>
                                </a:lnTo>
                                <a:lnTo>
                                  <a:pt x="2027" y="1770"/>
                                </a:lnTo>
                                <a:lnTo>
                                  <a:pt x="2009" y="1766"/>
                                </a:lnTo>
                                <a:lnTo>
                                  <a:pt x="1992" y="1761"/>
                                </a:lnTo>
                                <a:lnTo>
                                  <a:pt x="1974" y="1755"/>
                                </a:lnTo>
                                <a:lnTo>
                                  <a:pt x="1958" y="1750"/>
                                </a:lnTo>
                                <a:lnTo>
                                  <a:pt x="1942" y="1742"/>
                                </a:lnTo>
                                <a:lnTo>
                                  <a:pt x="1927" y="1734"/>
                                </a:lnTo>
                                <a:lnTo>
                                  <a:pt x="1912" y="1725"/>
                                </a:lnTo>
                                <a:lnTo>
                                  <a:pt x="1897" y="1717"/>
                                </a:lnTo>
                                <a:lnTo>
                                  <a:pt x="1886" y="1708"/>
                                </a:lnTo>
                                <a:lnTo>
                                  <a:pt x="1877" y="1700"/>
                                </a:lnTo>
                                <a:lnTo>
                                  <a:pt x="1868" y="1690"/>
                                </a:lnTo>
                                <a:lnTo>
                                  <a:pt x="1862" y="1681"/>
                                </a:lnTo>
                                <a:lnTo>
                                  <a:pt x="1854" y="1670"/>
                                </a:lnTo>
                                <a:lnTo>
                                  <a:pt x="1849" y="1659"/>
                                </a:lnTo>
                                <a:lnTo>
                                  <a:pt x="1843" y="1648"/>
                                </a:lnTo>
                                <a:lnTo>
                                  <a:pt x="1840" y="1637"/>
                                </a:lnTo>
                                <a:lnTo>
                                  <a:pt x="1834" y="1634"/>
                                </a:lnTo>
                                <a:lnTo>
                                  <a:pt x="1828" y="1633"/>
                                </a:lnTo>
                                <a:lnTo>
                                  <a:pt x="1822" y="1641"/>
                                </a:lnTo>
                                <a:lnTo>
                                  <a:pt x="1822" y="1651"/>
                                </a:lnTo>
                                <a:lnTo>
                                  <a:pt x="1825" y="1657"/>
                                </a:lnTo>
                                <a:lnTo>
                                  <a:pt x="1829" y="1664"/>
                                </a:lnTo>
                                <a:lnTo>
                                  <a:pt x="1833" y="1671"/>
                                </a:lnTo>
                                <a:lnTo>
                                  <a:pt x="1837" y="1678"/>
                                </a:lnTo>
                                <a:lnTo>
                                  <a:pt x="1840" y="1684"/>
                                </a:lnTo>
                                <a:lnTo>
                                  <a:pt x="1844" y="1691"/>
                                </a:lnTo>
                                <a:lnTo>
                                  <a:pt x="1849" y="1697"/>
                                </a:lnTo>
                                <a:lnTo>
                                  <a:pt x="1855" y="1704"/>
                                </a:lnTo>
                                <a:lnTo>
                                  <a:pt x="1844" y="1713"/>
                                </a:lnTo>
                                <a:lnTo>
                                  <a:pt x="1835" y="1724"/>
                                </a:lnTo>
                                <a:lnTo>
                                  <a:pt x="1826" y="1736"/>
                                </a:lnTo>
                                <a:lnTo>
                                  <a:pt x="1817" y="1748"/>
                                </a:lnTo>
                                <a:lnTo>
                                  <a:pt x="1808" y="1759"/>
                                </a:lnTo>
                                <a:lnTo>
                                  <a:pt x="1799" y="1770"/>
                                </a:lnTo>
                                <a:lnTo>
                                  <a:pt x="1790" y="1781"/>
                                </a:lnTo>
                                <a:lnTo>
                                  <a:pt x="1781" y="1792"/>
                                </a:lnTo>
                                <a:lnTo>
                                  <a:pt x="1774" y="1795"/>
                                </a:lnTo>
                                <a:lnTo>
                                  <a:pt x="1768" y="1799"/>
                                </a:lnTo>
                                <a:lnTo>
                                  <a:pt x="1759" y="1801"/>
                                </a:lnTo>
                                <a:lnTo>
                                  <a:pt x="1751" y="1801"/>
                                </a:lnTo>
                                <a:lnTo>
                                  <a:pt x="1736" y="1792"/>
                                </a:lnTo>
                                <a:lnTo>
                                  <a:pt x="1724" y="1783"/>
                                </a:lnTo>
                                <a:lnTo>
                                  <a:pt x="1713" y="1771"/>
                                </a:lnTo>
                                <a:lnTo>
                                  <a:pt x="1705" y="1759"/>
                                </a:lnTo>
                                <a:lnTo>
                                  <a:pt x="1698" y="1745"/>
                                </a:lnTo>
                                <a:lnTo>
                                  <a:pt x="1693" y="1731"/>
                                </a:lnTo>
                                <a:lnTo>
                                  <a:pt x="1690" y="1715"/>
                                </a:lnTo>
                                <a:lnTo>
                                  <a:pt x="1690" y="1700"/>
                                </a:lnTo>
                                <a:lnTo>
                                  <a:pt x="1692" y="1679"/>
                                </a:lnTo>
                                <a:lnTo>
                                  <a:pt x="1693" y="1658"/>
                                </a:lnTo>
                                <a:lnTo>
                                  <a:pt x="1692" y="1637"/>
                                </a:lnTo>
                                <a:lnTo>
                                  <a:pt x="1691" y="1616"/>
                                </a:lnTo>
                                <a:lnTo>
                                  <a:pt x="1687" y="1595"/>
                                </a:lnTo>
                                <a:lnTo>
                                  <a:pt x="1684" y="1574"/>
                                </a:lnTo>
                                <a:lnTo>
                                  <a:pt x="1678" y="1553"/>
                                </a:lnTo>
                                <a:lnTo>
                                  <a:pt x="1673" y="1534"/>
                                </a:lnTo>
                                <a:lnTo>
                                  <a:pt x="1673" y="1529"/>
                                </a:lnTo>
                                <a:lnTo>
                                  <a:pt x="1682" y="1535"/>
                                </a:lnTo>
                                <a:lnTo>
                                  <a:pt x="1691" y="1542"/>
                                </a:lnTo>
                                <a:lnTo>
                                  <a:pt x="1700" y="1548"/>
                                </a:lnTo>
                                <a:lnTo>
                                  <a:pt x="1710" y="1555"/>
                                </a:lnTo>
                                <a:lnTo>
                                  <a:pt x="1719" y="1560"/>
                                </a:lnTo>
                                <a:lnTo>
                                  <a:pt x="1729" y="1565"/>
                                </a:lnTo>
                                <a:lnTo>
                                  <a:pt x="1739" y="1569"/>
                                </a:lnTo>
                                <a:lnTo>
                                  <a:pt x="1751" y="1573"/>
                                </a:lnTo>
                                <a:lnTo>
                                  <a:pt x="1755" y="1572"/>
                                </a:lnTo>
                                <a:lnTo>
                                  <a:pt x="1761" y="1573"/>
                                </a:lnTo>
                                <a:lnTo>
                                  <a:pt x="1766" y="1572"/>
                                </a:lnTo>
                                <a:lnTo>
                                  <a:pt x="1770" y="1568"/>
                                </a:lnTo>
                                <a:lnTo>
                                  <a:pt x="1764" y="1561"/>
                                </a:lnTo>
                                <a:lnTo>
                                  <a:pt x="1756" y="1557"/>
                                </a:lnTo>
                                <a:lnTo>
                                  <a:pt x="1723" y="1538"/>
                                </a:lnTo>
                                <a:lnTo>
                                  <a:pt x="1692" y="1517"/>
                                </a:lnTo>
                                <a:lnTo>
                                  <a:pt x="1662" y="1494"/>
                                </a:lnTo>
                                <a:lnTo>
                                  <a:pt x="1635" y="1470"/>
                                </a:lnTo>
                                <a:lnTo>
                                  <a:pt x="1608" y="1443"/>
                                </a:lnTo>
                                <a:lnTo>
                                  <a:pt x="1582" y="1415"/>
                                </a:lnTo>
                                <a:lnTo>
                                  <a:pt x="1557" y="1386"/>
                                </a:lnTo>
                                <a:lnTo>
                                  <a:pt x="1534" y="1358"/>
                                </a:lnTo>
                                <a:lnTo>
                                  <a:pt x="1522" y="1341"/>
                                </a:lnTo>
                                <a:lnTo>
                                  <a:pt x="1512" y="1324"/>
                                </a:lnTo>
                                <a:lnTo>
                                  <a:pt x="1502" y="1306"/>
                                </a:lnTo>
                                <a:lnTo>
                                  <a:pt x="1494" y="1289"/>
                                </a:lnTo>
                                <a:lnTo>
                                  <a:pt x="1486" y="1270"/>
                                </a:lnTo>
                                <a:lnTo>
                                  <a:pt x="1480" y="1251"/>
                                </a:lnTo>
                                <a:lnTo>
                                  <a:pt x="1474" y="1232"/>
                                </a:lnTo>
                                <a:lnTo>
                                  <a:pt x="1469" y="1214"/>
                                </a:lnTo>
                                <a:lnTo>
                                  <a:pt x="1465" y="1210"/>
                                </a:lnTo>
                                <a:lnTo>
                                  <a:pt x="1461" y="1207"/>
                                </a:lnTo>
                                <a:lnTo>
                                  <a:pt x="1457" y="1205"/>
                                </a:lnTo>
                                <a:lnTo>
                                  <a:pt x="1454" y="1207"/>
                                </a:lnTo>
                                <a:lnTo>
                                  <a:pt x="1455" y="1219"/>
                                </a:lnTo>
                                <a:lnTo>
                                  <a:pt x="1458" y="1233"/>
                                </a:lnTo>
                                <a:lnTo>
                                  <a:pt x="1461" y="1247"/>
                                </a:lnTo>
                                <a:lnTo>
                                  <a:pt x="1465" y="1261"/>
                                </a:lnTo>
                                <a:lnTo>
                                  <a:pt x="1468" y="1274"/>
                                </a:lnTo>
                                <a:lnTo>
                                  <a:pt x="1474" y="1288"/>
                                </a:lnTo>
                                <a:lnTo>
                                  <a:pt x="1479" y="1301"/>
                                </a:lnTo>
                                <a:lnTo>
                                  <a:pt x="1486" y="1315"/>
                                </a:lnTo>
                                <a:lnTo>
                                  <a:pt x="1478" y="1312"/>
                                </a:lnTo>
                                <a:lnTo>
                                  <a:pt x="1472" y="1310"/>
                                </a:lnTo>
                                <a:lnTo>
                                  <a:pt x="1466" y="1307"/>
                                </a:lnTo>
                                <a:lnTo>
                                  <a:pt x="1460" y="1305"/>
                                </a:lnTo>
                                <a:lnTo>
                                  <a:pt x="1453" y="1302"/>
                                </a:lnTo>
                                <a:lnTo>
                                  <a:pt x="1447" y="1300"/>
                                </a:lnTo>
                                <a:lnTo>
                                  <a:pt x="1441" y="1299"/>
                                </a:lnTo>
                                <a:lnTo>
                                  <a:pt x="1435" y="1299"/>
                                </a:lnTo>
                                <a:lnTo>
                                  <a:pt x="1433" y="1302"/>
                                </a:lnTo>
                                <a:lnTo>
                                  <a:pt x="1434" y="1307"/>
                                </a:lnTo>
                                <a:lnTo>
                                  <a:pt x="1436" y="1312"/>
                                </a:lnTo>
                                <a:lnTo>
                                  <a:pt x="1439" y="1317"/>
                                </a:lnTo>
                                <a:lnTo>
                                  <a:pt x="1446" y="1321"/>
                                </a:lnTo>
                                <a:lnTo>
                                  <a:pt x="1454" y="1326"/>
                                </a:lnTo>
                                <a:lnTo>
                                  <a:pt x="1461" y="1330"/>
                                </a:lnTo>
                                <a:lnTo>
                                  <a:pt x="1470" y="1334"/>
                                </a:lnTo>
                                <a:lnTo>
                                  <a:pt x="1408" y="1348"/>
                                </a:lnTo>
                                <a:lnTo>
                                  <a:pt x="1345" y="1363"/>
                                </a:lnTo>
                                <a:lnTo>
                                  <a:pt x="1282" y="1375"/>
                                </a:lnTo>
                                <a:lnTo>
                                  <a:pt x="1219" y="1387"/>
                                </a:lnTo>
                                <a:lnTo>
                                  <a:pt x="1154" y="1394"/>
                                </a:lnTo>
                                <a:lnTo>
                                  <a:pt x="1090" y="1400"/>
                                </a:lnTo>
                                <a:lnTo>
                                  <a:pt x="1024" y="1402"/>
                                </a:lnTo>
                                <a:lnTo>
                                  <a:pt x="958" y="1401"/>
                                </a:lnTo>
                                <a:lnTo>
                                  <a:pt x="910" y="1396"/>
                                </a:lnTo>
                                <a:lnTo>
                                  <a:pt x="864" y="1389"/>
                                </a:lnTo>
                                <a:lnTo>
                                  <a:pt x="819" y="1379"/>
                                </a:lnTo>
                                <a:lnTo>
                                  <a:pt x="774" y="1368"/>
                                </a:lnTo>
                                <a:lnTo>
                                  <a:pt x="728" y="1354"/>
                                </a:lnTo>
                                <a:lnTo>
                                  <a:pt x="685" y="1340"/>
                                </a:lnTo>
                                <a:lnTo>
                                  <a:pt x="642" y="1323"/>
                                </a:lnTo>
                                <a:lnTo>
                                  <a:pt x="601" y="1307"/>
                                </a:lnTo>
                                <a:lnTo>
                                  <a:pt x="587" y="1300"/>
                                </a:lnTo>
                                <a:lnTo>
                                  <a:pt x="575" y="1294"/>
                                </a:lnTo>
                                <a:lnTo>
                                  <a:pt x="563" y="1287"/>
                                </a:lnTo>
                                <a:lnTo>
                                  <a:pt x="552" y="1280"/>
                                </a:lnTo>
                                <a:lnTo>
                                  <a:pt x="540" y="1272"/>
                                </a:lnTo>
                                <a:lnTo>
                                  <a:pt x="529" y="1265"/>
                                </a:lnTo>
                                <a:lnTo>
                                  <a:pt x="518" y="1257"/>
                                </a:lnTo>
                                <a:lnTo>
                                  <a:pt x="507" y="1251"/>
                                </a:lnTo>
                                <a:lnTo>
                                  <a:pt x="498" y="1208"/>
                                </a:lnTo>
                                <a:lnTo>
                                  <a:pt x="502" y="1199"/>
                                </a:lnTo>
                                <a:lnTo>
                                  <a:pt x="508" y="1190"/>
                                </a:lnTo>
                                <a:lnTo>
                                  <a:pt x="512" y="1181"/>
                                </a:lnTo>
                                <a:lnTo>
                                  <a:pt x="518" y="1172"/>
                                </a:lnTo>
                                <a:lnTo>
                                  <a:pt x="522" y="1163"/>
                                </a:lnTo>
                                <a:lnTo>
                                  <a:pt x="527" y="1154"/>
                                </a:lnTo>
                                <a:lnTo>
                                  <a:pt x="531" y="1145"/>
                                </a:lnTo>
                                <a:lnTo>
                                  <a:pt x="536" y="1136"/>
                                </a:lnTo>
                                <a:lnTo>
                                  <a:pt x="536" y="1132"/>
                                </a:lnTo>
                                <a:lnTo>
                                  <a:pt x="535" y="1128"/>
                                </a:lnTo>
                                <a:lnTo>
                                  <a:pt x="532" y="1125"/>
                                </a:lnTo>
                                <a:lnTo>
                                  <a:pt x="530" y="1124"/>
                                </a:lnTo>
                                <a:lnTo>
                                  <a:pt x="524" y="1125"/>
                                </a:lnTo>
                                <a:lnTo>
                                  <a:pt x="519" y="1127"/>
                                </a:lnTo>
                                <a:lnTo>
                                  <a:pt x="493" y="1179"/>
                                </a:lnTo>
                                <a:lnTo>
                                  <a:pt x="492" y="1171"/>
                                </a:lnTo>
                                <a:lnTo>
                                  <a:pt x="491" y="1164"/>
                                </a:lnTo>
                                <a:lnTo>
                                  <a:pt x="491" y="1156"/>
                                </a:lnTo>
                                <a:lnTo>
                                  <a:pt x="491" y="1149"/>
                                </a:lnTo>
                                <a:lnTo>
                                  <a:pt x="491" y="1141"/>
                                </a:lnTo>
                                <a:lnTo>
                                  <a:pt x="491" y="1134"/>
                                </a:lnTo>
                                <a:lnTo>
                                  <a:pt x="492" y="1127"/>
                                </a:lnTo>
                                <a:lnTo>
                                  <a:pt x="493" y="1120"/>
                                </a:lnTo>
                                <a:lnTo>
                                  <a:pt x="489" y="1115"/>
                                </a:lnTo>
                                <a:lnTo>
                                  <a:pt x="484" y="1115"/>
                                </a:lnTo>
                                <a:lnTo>
                                  <a:pt x="479" y="1116"/>
                                </a:lnTo>
                                <a:lnTo>
                                  <a:pt x="474" y="1117"/>
                                </a:lnTo>
                                <a:lnTo>
                                  <a:pt x="470" y="1135"/>
                                </a:lnTo>
                                <a:lnTo>
                                  <a:pt x="469" y="1153"/>
                                </a:lnTo>
                                <a:lnTo>
                                  <a:pt x="469" y="1172"/>
                                </a:lnTo>
                                <a:lnTo>
                                  <a:pt x="472" y="1191"/>
                                </a:lnTo>
                                <a:lnTo>
                                  <a:pt x="474" y="1209"/>
                                </a:lnTo>
                                <a:lnTo>
                                  <a:pt x="478" y="1227"/>
                                </a:lnTo>
                                <a:lnTo>
                                  <a:pt x="483" y="1246"/>
                                </a:lnTo>
                                <a:lnTo>
                                  <a:pt x="488" y="1265"/>
                                </a:lnTo>
                                <a:lnTo>
                                  <a:pt x="497" y="1293"/>
                                </a:lnTo>
                                <a:lnTo>
                                  <a:pt x="508" y="1320"/>
                                </a:lnTo>
                                <a:lnTo>
                                  <a:pt x="520" y="1346"/>
                                </a:lnTo>
                                <a:lnTo>
                                  <a:pt x="533" y="1371"/>
                                </a:lnTo>
                                <a:lnTo>
                                  <a:pt x="547" y="1394"/>
                                </a:lnTo>
                                <a:lnTo>
                                  <a:pt x="564" y="1417"/>
                                </a:lnTo>
                                <a:lnTo>
                                  <a:pt x="582" y="1441"/>
                                </a:lnTo>
                                <a:lnTo>
                                  <a:pt x="604" y="1464"/>
                                </a:lnTo>
                                <a:lnTo>
                                  <a:pt x="619" y="1472"/>
                                </a:lnTo>
                                <a:lnTo>
                                  <a:pt x="635" y="1481"/>
                                </a:lnTo>
                                <a:lnTo>
                                  <a:pt x="651" y="1489"/>
                                </a:lnTo>
                                <a:lnTo>
                                  <a:pt x="669" y="1497"/>
                                </a:lnTo>
                                <a:lnTo>
                                  <a:pt x="686" y="1504"/>
                                </a:lnTo>
                                <a:lnTo>
                                  <a:pt x="703" y="1511"/>
                                </a:lnTo>
                                <a:lnTo>
                                  <a:pt x="720" y="1519"/>
                                </a:lnTo>
                                <a:lnTo>
                                  <a:pt x="738" y="1528"/>
                                </a:lnTo>
                                <a:lnTo>
                                  <a:pt x="746" y="1531"/>
                                </a:lnTo>
                                <a:lnTo>
                                  <a:pt x="755" y="1537"/>
                                </a:lnTo>
                                <a:lnTo>
                                  <a:pt x="763" y="1543"/>
                                </a:lnTo>
                                <a:lnTo>
                                  <a:pt x="773" y="1550"/>
                                </a:lnTo>
                                <a:lnTo>
                                  <a:pt x="781" y="1556"/>
                                </a:lnTo>
                                <a:lnTo>
                                  <a:pt x="789" y="1562"/>
                                </a:lnTo>
                                <a:lnTo>
                                  <a:pt x="798" y="1565"/>
                                </a:lnTo>
                                <a:lnTo>
                                  <a:pt x="809" y="1568"/>
                                </a:lnTo>
                                <a:lnTo>
                                  <a:pt x="817" y="1573"/>
                                </a:lnTo>
                                <a:lnTo>
                                  <a:pt x="826" y="1582"/>
                                </a:lnTo>
                                <a:lnTo>
                                  <a:pt x="832" y="1590"/>
                                </a:lnTo>
                                <a:lnTo>
                                  <a:pt x="838" y="1599"/>
                                </a:lnTo>
                                <a:lnTo>
                                  <a:pt x="838" y="1605"/>
                                </a:lnTo>
                                <a:lnTo>
                                  <a:pt x="838" y="1611"/>
                                </a:lnTo>
                                <a:lnTo>
                                  <a:pt x="836" y="1617"/>
                                </a:lnTo>
                                <a:lnTo>
                                  <a:pt x="834" y="1623"/>
                                </a:lnTo>
                                <a:lnTo>
                                  <a:pt x="829" y="1628"/>
                                </a:lnTo>
                                <a:lnTo>
                                  <a:pt x="825" y="1633"/>
                                </a:lnTo>
                                <a:lnTo>
                                  <a:pt x="819" y="1638"/>
                                </a:lnTo>
                                <a:lnTo>
                                  <a:pt x="814" y="1643"/>
                                </a:lnTo>
                                <a:lnTo>
                                  <a:pt x="803" y="1650"/>
                                </a:lnTo>
                                <a:lnTo>
                                  <a:pt x="792" y="1655"/>
                                </a:lnTo>
                                <a:lnTo>
                                  <a:pt x="780" y="1657"/>
                                </a:lnTo>
                                <a:lnTo>
                                  <a:pt x="767" y="1658"/>
                                </a:lnTo>
                                <a:lnTo>
                                  <a:pt x="754" y="1655"/>
                                </a:lnTo>
                                <a:lnTo>
                                  <a:pt x="741" y="1653"/>
                                </a:lnTo>
                                <a:lnTo>
                                  <a:pt x="729" y="1650"/>
                                </a:lnTo>
                                <a:lnTo>
                                  <a:pt x="718" y="1648"/>
                                </a:lnTo>
                                <a:lnTo>
                                  <a:pt x="707" y="1635"/>
                                </a:lnTo>
                                <a:lnTo>
                                  <a:pt x="697" y="1622"/>
                                </a:lnTo>
                                <a:lnTo>
                                  <a:pt x="686" y="1609"/>
                                </a:lnTo>
                                <a:lnTo>
                                  <a:pt x="677" y="1596"/>
                                </a:lnTo>
                                <a:lnTo>
                                  <a:pt x="668" y="1582"/>
                                </a:lnTo>
                                <a:lnTo>
                                  <a:pt x="660" y="1569"/>
                                </a:lnTo>
                                <a:lnTo>
                                  <a:pt x="653" y="1554"/>
                                </a:lnTo>
                                <a:lnTo>
                                  <a:pt x="648" y="1539"/>
                                </a:lnTo>
                                <a:lnTo>
                                  <a:pt x="642" y="1540"/>
                                </a:lnTo>
                                <a:lnTo>
                                  <a:pt x="636" y="1540"/>
                                </a:lnTo>
                                <a:lnTo>
                                  <a:pt x="630" y="1542"/>
                                </a:lnTo>
                                <a:lnTo>
                                  <a:pt x="628" y="1547"/>
                                </a:lnTo>
                                <a:lnTo>
                                  <a:pt x="636" y="1572"/>
                                </a:lnTo>
                                <a:lnTo>
                                  <a:pt x="650" y="1597"/>
                                </a:lnTo>
                                <a:lnTo>
                                  <a:pt x="667" y="1621"/>
                                </a:lnTo>
                                <a:lnTo>
                                  <a:pt x="685" y="1645"/>
                                </a:lnTo>
                                <a:lnTo>
                                  <a:pt x="703" y="1667"/>
                                </a:lnTo>
                                <a:lnTo>
                                  <a:pt x="720" y="1690"/>
                                </a:lnTo>
                                <a:lnTo>
                                  <a:pt x="735" y="1713"/>
                                </a:lnTo>
                                <a:lnTo>
                                  <a:pt x="747" y="1737"/>
                                </a:lnTo>
                                <a:lnTo>
                                  <a:pt x="746" y="1746"/>
                                </a:lnTo>
                                <a:lnTo>
                                  <a:pt x="746" y="1756"/>
                                </a:lnTo>
                                <a:lnTo>
                                  <a:pt x="745" y="1765"/>
                                </a:lnTo>
                                <a:lnTo>
                                  <a:pt x="744" y="1776"/>
                                </a:lnTo>
                                <a:lnTo>
                                  <a:pt x="741" y="1785"/>
                                </a:lnTo>
                                <a:lnTo>
                                  <a:pt x="738" y="1795"/>
                                </a:lnTo>
                                <a:lnTo>
                                  <a:pt x="733" y="1803"/>
                                </a:lnTo>
                                <a:lnTo>
                                  <a:pt x="727" y="1812"/>
                                </a:lnTo>
                                <a:lnTo>
                                  <a:pt x="720" y="1816"/>
                                </a:lnTo>
                                <a:lnTo>
                                  <a:pt x="714" y="1821"/>
                                </a:lnTo>
                                <a:lnTo>
                                  <a:pt x="707" y="1825"/>
                                </a:lnTo>
                                <a:lnTo>
                                  <a:pt x="701" y="1830"/>
                                </a:lnTo>
                                <a:lnTo>
                                  <a:pt x="693" y="1833"/>
                                </a:lnTo>
                                <a:lnTo>
                                  <a:pt x="686" y="1836"/>
                                </a:lnTo>
                                <a:lnTo>
                                  <a:pt x="678" y="1837"/>
                                </a:lnTo>
                                <a:lnTo>
                                  <a:pt x="670" y="1837"/>
                                </a:lnTo>
                                <a:lnTo>
                                  <a:pt x="656" y="1829"/>
                                </a:lnTo>
                                <a:lnTo>
                                  <a:pt x="643" y="1821"/>
                                </a:lnTo>
                                <a:lnTo>
                                  <a:pt x="631" y="1811"/>
                                </a:lnTo>
                                <a:lnTo>
                                  <a:pt x="621" y="1801"/>
                                </a:lnTo>
                                <a:lnTo>
                                  <a:pt x="611" y="1789"/>
                                </a:lnTo>
                                <a:lnTo>
                                  <a:pt x="603" y="1777"/>
                                </a:lnTo>
                                <a:lnTo>
                                  <a:pt x="597" y="1763"/>
                                </a:lnTo>
                                <a:lnTo>
                                  <a:pt x="595" y="1750"/>
                                </a:lnTo>
                                <a:lnTo>
                                  <a:pt x="591" y="1736"/>
                                </a:lnTo>
                                <a:lnTo>
                                  <a:pt x="588" y="1723"/>
                                </a:lnTo>
                                <a:lnTo>
                                  <a:pt x="584" y="1709"/>
                                </a:lnTo>
                                <a:lnTo>
                                  <a:pt x="582" y="1696"/>
                                </a:lnTo>
                                <a:lnTo>
                                  <a:pt x="580" y="1682"/>
                                </a:lnTo>
                                <a:lnTo>
                                  <a:pt x="580" y="1669"/>
                                </a:lnTo>
                                <a:lnTo>
                                  <a:pt x="582" y="1655"/>
                                </a:lnTo>
                                <a:lnTo>
                                  <a:pt x="588" y="1642"/>
                                </a:lnTo>
                                <a:lnTo>
                                  <a:pt x="585" y="1639"/>
                                </a:lnTo>
                                <a:lnTo>
                                  <a:pt x="586" y="1637"/>
                                </a:lnTo>
                                <a:lnTo>
                                  <a:pt x="588" y="1634"/>
                                </a:lnTo>
                                <a:lnTo>
                                  <a:pt x="588" y="1632"/>
                                </a:lnTo>
                                <a:lnTo>
                                  <a:pt x="578" y="1627"/>
                                </a:lnTo>
                                <a:lnTo>
                                  <a:pt x="568" y="1631"/>
                                </a:lnTo>
                                <a:lnTo>
                                  <a:pt x="559" y="1648"/>
                                </a:lnTo>
                                <a:lnTo>
                                  <a:pt x="554" y="1641"/>
                                </a:lnTo>
                                <a:lnTo>
                                  <a:pt x="550" y="1634"/>
                                </a:lnTo>
                                <a:lnTo>
                                  <a:pt x="544" y="1628"/>
                                </a:lnTo>
                                <a:lnTo>
                                  <a:pt x="538" y="1623"/>
                                </a:lnTo>
                                <a:lnTo>
                                  <a:pt x="531" y="1617"/>
                                </a:lnTo>
                                <a:lnTo>
                                  <a:pt x="524" y="1613"/>
                                </a:lnTo>
                                <a:lnTo>
                                  <a:pt x="517" y="1610"/>
                                </a:lnTo>
                                <a:lnTo>
                                  <a:pt x="510" y="1610"/>
                                </a:lnTo>
                                <a:lnTo>
                                  <a:pt x="501" y="1609"/>
                                </a:lnTo>
                                <a:lnTo>
                                  <a:pt x="492" y="1610"/>
                                </a:lnTo>
                                <a:lnTo>
                                  <a:pt x="484" y="1612"/>
                                </a:lnTo>
                                <a:lnTo>
                                  <a:pt x="477" y="1615"/>
                                </a:lnTo>
                                <a:lnTo>
                                  <a:pt x="469" y="1618"/>
                                </a:lnTo>
                                <a:lnTo>
                                  <a:pt x="462" y="1621"/>
                                </a:lnTo>
                                <a:lnTo>
                                  <a:pt x="454" y="1624"/>
                                </a:lnTo>
                                <a:lnTo>
                                  <a:pt x="448" y="1627"/>
                                </a:lnTo>
                                <a:lnTo>
                                  <a:pt x="446" y="1632"/>
                                </a:lnTo>
                                <a:lnTo>
                                  <a:pt x="433" y="1641"/>
                                </a:lnTo>
                                <a:lnTo>
                                  <a:pt x="422" y="1652"/>
                                </a:lnTo>
                                <a:lnTo>
                                  <a:pt x="411" y="1664"/>
                                </a:lnTo>
                                <a:lnTo>
                                  <a:pt x="401" y="1677"/>
                                </a:lnTo>
                                <a:lnTo>
                                  <a:pt x="390" y="1689"/>
                                </a:lnTo>
                                <a:lnTo>
                                  <a:pt x="379" y="1702"/>
                                </a:lnTo>
                                <a:lnTo>
                                  <a:pt x="366" y="1713"/>
                                </a:lnTo>
                                <a:lnTo>
                                  <a:pt x="354" y="1724"/>
                                </a:lnTo>
                                <a:lnTo>
                                  <a:pt x="347" y="1724"/>
                                </a:lnTo>
                                <a:lnTo>
                                  <a:pt x="341" y="1723"/>
                                </a:lnTo>
                                <a:lnTo>
                                  <a:pt x="335" y="1720"/>
                                </a:lnTo>
                                <a:lnTo>
                                  <a:pt x="332" y="1716"/>
                                </a:lnTo>
                                <a:lnTo>
                                  <a:pt x="326" y="1703"/>
                                </a:lnTo>
                                <a:lnTo>
                                  <a:pt x="323" y="1691"/>
                                </a:lnTo>
                                <a:lnTo>
                                  <a:pt x="322" y="1679"/>
                                </a:lnTo>
                                <a:lnTo>
                                  <a:pt x="324" y="1667"/>
                                </a:lnTo>
                                <a:lnTo>
                                  <a:pt x="326" y="1654"/>
                                </a:lnTo>
                                <a:lnTo>
                                  <a:pt x="330" y="1642"/>
                                </a:lnTo>
                                <a:lnTo>
                                  <a:pt x="334" y="1631"/>
                                </a:lnTo>
                                <a:lnTo>
                                  <a:pt x="340" y="1622"/>
                                </a:lnTo>
                                <a:lnTo>
                                  <a:pt x="346" y="1609"/>
                                </a:lnTo>
                                <a:lnTo>
                                  <a:pt x="352" y="1597"/>
                                </a:lnTo>
                                <a:lnTo>
                                  <a:pt x="358" y="1585"/>
                                </a:lnTo>
                                <a:lnTo>
                                  <a:pt x="365" y="1573"/>
                                </a:lnTo>
                                <a:lnTo>
                                  <a:pt x="372" y="1561"/>
                                </a:lnTo>
                                <a:lnTo>
                                  <a:pt x="379" y="1549"/>
                                </a:lnTo>
                                <a:lnTo>
                                  <a:pt x="386" y="1537"/>
                                </a:lnTo>
                                <a:lnTo>
                                  <a:pt x="394" y="1526"/>
                                </a:lnTo>
                                <a:lnTo>
                                  <a:pt x="396" y="1509"/>
                                </a:lnTo>
                                <a:lnTo>
                                  <a:pt x="397" y="1493"/>
                                </a:lnTo>
                                <a:lnTo>
                                  <a:pt x="397" y="1476"/>
                                </a:lnTo>
                                <a:lnTo>
                                  <a:pt x="395" y="1461"/>
                                </a:lnTo>
                                <a:lnTo>
                                  <a:pt x="391" y="1446"/>
                                </a:lnTo>
                                <a:lnTo>
                                  <a:pt x="385" y="1430"/>
                                </a:lnTo>
                                <a:lnTo>
                                  <a:pt x="378" y="1415"/>
                                </a:lnTo>
                                <a:lnTo>
                                  <a:pt x="370" y="1402"/>
                                </a:lnTo>
                                <a:lnTo>
                                  <a:pt x="355" y="1370"/>
                                </a:lnTo>
                                <a:lnTo>
                                  <a:pt x="342" y="1338"/>
                                </a:lnTo>
                                <a:lnTo>
                                  <a:pt x="330" y="1304"/>
                                </a:lnTo>
                                <a:lnTo>
                                  <a:pt x="322" y="1271"/>
                                </a:lnTo>
                                <a:lnTo>
                                  <a:pt x="315" y="1235"/>
                                </a:lnTo>
                                <a:lnTo>
                                  <a:pt x="312" y="1200"/>
                                </a:lnTo>
                                <a:lnTo>
                                  <a:pt x="311" y="1164"/>
                                </a:lnTo>
                                <a:lnTo>
                                  <a:pt x="314" y="1128"/>
                                </a:lnTo>
                                <a:lnTo>
                                  <a:pt x="314" y="1121"/>
                                </a:lnTo>
                                <a:lnTo>
                                  <a:pt x="316" y="1114"/>
                                </a:lnTo>
                                <a:lnTo>
                                  <a:pt x="318" y="1107"/>
                                </a:lnTo>
                                <a:lnTo>
                                  <a:pt x="321" y="1101"/>
                                </a:lnTo>
                                <a:lnTo>
                                  <a:pt x="323" y="1094"/>
                                </a:lnTo>
                                <a:lnTo>
                                  <a:pt x="326" y="1087"/>
                                </a:lnTo>
                                <a:lnTo>
                                  <a:pt x="329" y="1081"/>
                                </a:lnTo>
                                <a:lnTo>
                                  <a:pt x="332" y="1075"/>
                                </a:lnTo>
                                <a:lnTo>
                                  <a:pt x="326" y="1070"/>
                                </a:lnTo>
                                <a:lnTo>
                                  <a:pt x="321" y="1069"/>
                                </a:lnTo>
                                <a:lnTo>
                                  <a:pt x="314" y="1070"/>
                                </a:lnTo>
                                <a:lnTo>
                                  <a:pt x="308" y="1073"/>
                                </a:lnTo>
                                <a:lnTo>
                                  <a:pt x="294" y="1115"/>
                                </a:lnTo>
                                <a:lnTo>
                                  <a:pt x="291" y="1103"/>
                                </a:lnTo>
                                <a:lnTo>
                                  <a:pt x="288" y="1092"/>
                                </a:lnTo>
                                <a:lnTo>
                                  <a:pt x="285" y="1081"/>
                                </a:lnTo>
                                <a:lnTo>
                                  <a:pt x="283" y="1070"/>
                                </a:lnTo>
                                <a:lnTo>
                                  <a:pt x="280" y="1058"/>
                                </a:lnTo>
                                <a:lnTo>
                                  <a:pt x="279" y="1048"/>
                                </a:lnTo>
                                <a:lnTo>
                                  <a:pt x="279" y="1036"/>
                                </a:lnTo>
                                <a:lnTo>
                                  <a:pt x="280" y="1026"/>
                                </a:lnTo>
                                <a:lnTo>
                                  <a:pt x="275" y="1022"/>
                                </a:lnTo>
                                <a:lnTo>
                                  <a:pt x="270" y="1022"/>
                                </a:lnTo>
                                <a:lnTo>
                                  <a:pt x="265" y="1023"/>
                                </a:lnTo>
                                <a:lnTo>
                                  <a:pt x="261" y="1025"/>
                                </a:lnTo>
                                <a:lnTo>
                                  <a:pt x="255" y="1032"/>
                                </a:lnTo>
                                <a:lnTo>
                                  <a:pt x="256" y="1043"/>
                                </a:lnTo>
                                <a:lnTo>
                                  <a:pt x="258" y="1055"/>
                                </a:lnTo>
                                <a:lnTo>
                                  <a:pt x="259" y="1067"/>
                                </a:lnTo>
                                <a:lnTo>
                                  <a:pt x="262" y="1080"/>
                                </a:lnTo>
                                <a:lnTo>
                                  <a:pt x="264" y="1091"/>
                                </a:lnTo>
                                <a:lnTo>
                                  <a:pt x="267" y="1103"/>
                                </a:lnTo>
                                <a:lnTo>
                                  <a:pt x="270" y="1115"/>
                                </a:lnTo>
                                <a:lnTo>
                                  <a:pt x="276" y="1127"/>
                                </a:lnTo>
                                <a:lnTo>
                                  <a:pt x="279" y="1129"/>
                                </a:lnTo>
                                <a:lnTo>
                                  <a:pt x="283" y="1132"/>
                                </a:lnTo>
                                <a:lnTo>
                                  <a:pt x="286" y="1134"/>
                                </a:lnTo>
                                <a:lnTo>
                                  <a:pt x="290" y="1134"/>
                                </a:lnTo>
                                <a:lnTo>
                                  <a:pt x="290" y="1142"/>
                                </a:lnTo>
                                <a:lnTo>
                                  <a:pt x="280" y="1132"/>
                                </a:lnTo>
                                <a:lnTo>
                                  <a:pt x="270" y="1123"/>
                                </a:lnTo>
                                <a:lnTo>
                                  <a:pt x="260" y="1114"/>
                                </a:lnTo>
                                <a:lnTo>
                                  <a:pt x="250" y="1105"/>
                                </a:lnTo>
                                <a:lnTo>
                                  <a:pt x="240" y="1096"/>
                                </a:lnTo>
                                <a:lnTo>
                                  <a:pt x="230" y="1087"/>
                                </a:lnTo>
                                <a:lnTo>
                                  <a:pt x="221" y="1078"/>
                                </a:lnTo>
                                <a:lnTo>
                                  <a:pt x="213" y="1071"/>
                                </a:lnTo>
                                <a:lnTo>
                                  <a:pt x="214" y="1068"/>
                                </a:lnTo>
                                <a:lnTo>
                                  <a:pt x="204" y="1060"/>
                                </a:lnTo>
                                <a:lnTo>
                                  <a:pt x="196" y="1053"/>
                                </a:lnTo>
                                <a:lnTo>
                                  <a:pt x="189" y="1046"/>
                                </a:lnTo>
                                <a:lnTo>
                                  <a:pt x="182" y="1040"/>
                                </a:lnTo>
                                <a:lnTo>
                                  <a:pt x="175" y="1033"/>
                                </a:lnTo>
                                <a:lnTo>
                                  <a:pt x="168" y="1027"/>
                                </a:lnTo>
                                <a:lnTo>
                                  <a:pt x="161" y="1020"/>
                                </a:lnTo>
                                <a:lnTo>
                                  <a:pt x="153" y="1013"/>
                                </a:lnTo>
                                <a:lnTo>
                                  <a:pt x="135" y="996"/>
                                </a:lnTo>
                                <a:lnTo>
                                  <a:pt x="121" y="979"/>
                                </a:lnTo>
                                <a:lnTo>
                                  <a:pt x="108" y="961"/>
                                </a:lnTo>
                                <a:lnTo>
                                  <a:pt x="97" y="944"/>
                                </a:lnTo>
                                <a:lnTo>
                                  <a:pt x="85" y="925"/>
                                </a:lnTo>
                                <a:lnTo>
                                  <a:pt x="74" y="906"/>
                                </a:lnTo>
                                <a:lnTo>
                                  <a:pt x="62" y="887"/>
                                </a:lnTo>
                                <a:lnTo>
                                  <a:pt x="50" y="868"/>
                                </a:lnTo>
                                <a:lnTo>
                                  <a:pt x="34" y="832"/>
                                </a:lnTo>
                                <a:lnTo>
                                  <a:pt x="22" y="797"/>
                                </a:lnTo>
                                <a:lnTo>
                                  <a:pt x="11" y="761"/>
                                </a:lnTo>
                                <a:lnTo>
                                  <a:pt x="4" y="725"/>
                                </a:lnTo>
                                <a:lnTo>
                                  <a:pt x="0" y="688"/>
                                </a:lnTo>
                                <a:lnTo>
                                  <a:pt x="0" y="651"/>
                                </a:lnTo>
                                <a:lnTo>
                                  <a:pt x="4" y="613"/>
                                </a:lnTo>
                                <a:lnTo>
                                  <a:pt x="15" y="575"/>
                                </a:lnTo>
                                <a:lnTo>
                                  <a:pt x="20" y="552"/>
                                </a:lnTo>
                                <a:lnTo>
                                  <a:pt x="28" y="530"/>
                                </a:lnTo>
                                <a:lnTo>
                                  <a:pt x="36" y="509"/>
                                </a:lnTo>
                                <a:lnTo>
                                  <a:pt x="46" y="489"/>
                                </a:lnTo>
                                <a:lnTo>
                                  <a:pt x="56" y="468"/>
                                </a:lnTo>
                                <a:lnTo>
                                  <a:pt x="69" y="448"/>
                                </a:lnTo>
                                <a:lnTo>
                                  <a:pt x="81" y="427"/>
                                </a:lnTo>
                                <a:lnTo>
                                  <a:pt x="95" y="40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BFFA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66" name="Freeform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85" y="3462"/>
                            <a:ext cx="238" cy="137"/>
                          </a:xfrm>
                          <a:custGeom>
                            <a:avLst/>
                            <a:gdLst>
                              <a:gd name="T0" fmla="*/ 115 w 477"/>
                              <a:gd name="T1" fmla="*/ 22 h 274"/>
                              <a:gd name="T2" fmla="*/ 155 w 477"/>
                              <a:gd name="T3" fmla="*/ 54 h 274"/>
                              <a:gd name="T4" fmla="*/ 201 w 477"/>
                              <a:gd name="T5" fmla="*/ 81 h 274"/>
                              <a:gd name="T6" fmla="*/ 209 w 477"/>
                              <a:gd name="T7" fmla="*/ 78 h 274"/>
                              <a:gd name="T8" fmla="*/ 196 w 477"/>
                              <a:gd name="T9" fmla="*/ 66 h 274"/>
                              <a:gd name="T10" fmla="*/ 189 w 477"/>
                              <a:gd name="T11" fmla="*/ 51 h 274"/>
                              <a:gd name="T12" fmla="*/ 229 w 477"/>
                              <a:gd name="T13" fmla="*/ 62 h 274"/>
                              <a:gd name="T14" fmla="*/ 273 w 477"/>
                              <a:gd name="T15" fmla="*/ 70 h 274"/>
                              <a:gd name="T16" fmla="*/ 334 w 477"/>
                              <a:gd name="T17" fmla="*/ 65 h 274"/>
                              <a:gd name="T18" fmla="*/ 402 w 477"/>
                              <a:gd name="T19" fmla="*/ 58 h 274"/>
                              <a:gd name="T20" fmla="*/ 468 w 477"/>
                              <a:gd name="T21" fmla="*/ 70 h 274"/>
                              <a:gd name="T22" fmla="*/ 476 w 477"/>
                              <a:gd name="T23" fmla="*/ 86 h 274"/>
                              <a:gd name="T24" fmla="*/ 460 w 477"/>
                              <a:gd name="T25" fmla="*/ 120 h 274"/>
                              <a:gd name="T26" fmla="*/ 420 w 477"/>
                              <a:gd name="T27" fmla="*/ 147 h 274"/>
                              <a:gd name="T28" fmla="*/ 375 w 477"/>
                              <a:gd name="T29" fmla="*/ 166 h 274"/>
                              <a:gd name="T30" fmla="*/ 344 w 477"/>
                              <a:gd name="T31" fmla="*/ 159 h 274"/>
                              <a:gd name="T32" fmla="*/ 302 w 477"/>
                              <a:gd name="T33" fmla="*/ 141 h 274"/>
                              <a:gd name="T34" fmla="*/ 269 w 477"/>
                              <a:gd name="T35" fmla="*/ 115 h 274"/>
                              <a:gd name="T36" fmla="*/ 267 w 477"/>
                              <a:gd name="T37" fmla="*/ 106 h 274"/>
                              <a:gd name="T38" fmla="*/ 248 w 477"/>
                              <a:gd name="T39" fmla="*/ 105 h 274"/>
                              <a:gd name="T40" fmla="*/ 251 w 477"/>
                              <a:gd name="T41" fmla="*/ 125 h 274"/>
                              <a:gd name="T42" fmla="*/ 266 w 477"/>
                              <a:gd name="T43" fmla="*/ 140 h 274"/>
                              <a:gd name="T44" fmla="*/ 292 w 477"/>
                              <a:gd name="T45" fmla="*/ 158 h 274"/>
                              <a:gd name="T46" fmla="*/ 345 w 477"/>
                              <a:gd name="T47" fmla="*/ 181 h 274"/>
                              <a:gd name="T48" fmla="*/ 396 w 477"/>
                              <a:gd name="T49" fmla="*/ 202 h 274"/>
                              <a:gd name="T50" fmla="*/ 421 w 477"/>
                              <a:gd name="T51" fmla="*/ 220 h 274"/>
                              <a:gd name="T52" fmla="*/ 425 w 477"/>
                              <a:gd name="T53" fmla="*/ 239 h 274"/>
                              <a:gd name="T54" fmla="*/ 406 w 477"/>
                              <a:gd name="T55" fmla="*/ 256 h 274"/>
                              <a:gd name="T56" fmla="*/ 320 w 477"/>
                              <a:gd name="T57" fmla="*/ 268 h 274"/>
                              <a:gd name="T58" fmla="*/ 301 w 477"/>
                              <a:gd name="T59" fmla="*/ 264 h 274"/>
                              <a:gd name="T60" fmla="*/ 283 w 477"/>
                              <a:gd name="T61" fmla="*/ 262 h 274"/>
                              <a:gd name="T62" fmla="*/ 262 w 477"/>
                              <a:gd name="T63" fmla="*/ 259 h 274"/>
                              <a:gd name="T64" fmla="*/ 242 w 477"/>
                              <a:gd name="T65" fmla="*/ 259 h 274"/>
                              <a:gd name="T66" fmla="*/ 223 w 477"/>
                              <a:gd name="T67" fmla="*/ 250 h 274"/>
                              <a:gd name="T68" fmla="*/ 199 w 477"/>
                              <a:gd name="T69" fmla="*/ 239 h 274"/>
                              <a:gd name="T70" fmla="*/ 192 w 477"/>
                              <a:gd name="T71" fmla="*/ 213 h 274"/>
                              <a:gd name="T72" fmla="*/ 175 w 477"/>
                              <a:gd name="T73" fmla="*/ 213 h 274"/>
                              <a:gd name="T74" fmla="*/ 178 w 477"/>
                              <a:gd name="T75" fmla="*/ 234 h 274"/>
                              <a:gd name="T76" fmla="*/ 177 w 477"/>
                              <a:gd name="T77" fmla="*/ 256 h 274"/>
                              <a:gd name="T78" fmla="*/ 123 w 477"/>
                              <a:gd name="T79" fmla="*/ 250 h 274"/>
                              <a:gd name="T80" fmla="*/ 75 w 477"/>
                              <a:gd name="T81" fmla="*/ 239 h 274"/>
                              <a:gd name="T82" fmla="*/ 48 w 477"/>
                              <a:gd name="T83" fmla="*/ 219 h 274"/>
                              <a:gd name="T84" fmla="*/ 60 w 477"/>
                              <a:gd name="T85" fmla="*/ 191 h 274"/>
                              <a:gd name="T86" fmla="*/ 65 w 477"/>
                              <a:gd name="T87" fmla="*/ 158 h 274"/>
                              <a:gd name="T88" fmla="*/ 81 w 477"/>
                              <a:gd name="T89" fmla="*/ 166 h 274"/>
                              <a:gd name="T90" fmla="*/ 95 w 477"/>
                              <a:gd name="T91" fmla="*/ 174 h 274"/>
                              <a:gd name="T92" fmla="*/ 101 w 477"/>
                              <a:gd name="T93" fmla="*/ 167 h 274"/>
                              <a:gd name="T94" fmla="*/ 85 w 477"/>
                              <a:gd name="T95" fmla="*/ 143 h 274"/>
                              <a:gd name="T96" fmla="*/ 50 w 477"/>
                              <a:gd name="T97" fmla="*/ 99 h 274"/>
                              <a:gd name="T98" fmla="*/ 13 w 477"/>
                              <a:gd name="T99" fmla="*/ 57 h 274"/>
                              <a:gd name="T100" fmla="*/ 22 w 477"/>
                              <a:gd name="T101" fmla="*/ 35 h 274"/>
                              <a:gd name="T102" fmla="*/ 55 w 477"/>
                              <a:gd name="T103" fmla="*/ 16 h 274"/>
                              <a:gd name="T104" fmla="*/ 90 w 477"/>
                              <a:gd name="T105" fmla="*/ 0 h 27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</a:cxnLst>
                            <a:rect l="0" t="0" r="r" b="b"/>
                            <a:pathLst>
                              <a:path w="477" h="274">
                                <a:moveTo>
                                  <a:pt x="90" y="0"/>
                                </a:moveTo>
                                <a:lnTo>
                                  <a:pt x="102" y="11"/>
                                </a:lnTo>
                                <a:lnTo>
                                  <a:pt x="115" y="22"/>
                                </a:lnTo>
                                <a:lnTo>
                                  <a:pt x="128" y="33"/>
                                </a:lnTo>
                                <a:lnTo>
                                  <a:pt x="142" y="44"/>
                                </a:lnTo>
                                <a:lnTo>
                                  <a:pt x="155" y="54"/>
                                </a:lnTo>
                                <a:lnTo>
                                  <a:pt x="171" y="64"/>
                                </a:lnTo>
                                <a:lnTo>
                                  <a:pt x="186" y="72"/>
                                </a:lnTo>
                                <a:lnTo>
                                  <a:pt x="201" y="81"/>
                                </a:lnTo>
                                <a:lnTo>
                                  <a:pt x="204" y="81"/>
                                </a:lnTo>
                                <a:lnTo>
                                  <a:pt x="207" y="81"/>
                                </a:lnTo>
                                <a:lnTo>
                                  <a:pt x="209" y="78"/>
                                </a:lnTo>
                                <a:lnTo>
                                  <a:pt x="208" y="75"/>
                                </a:lnTo>
                                <a:lnTo>
                                  <a:pt x="202" y="71"/>
                                </a:lnTo>
                                <a:lnTo>
                                  <a:pt x="196" y="66"/>
                                </a:lnTo>
                                <a:lnTo>
                                  <a:pt x="199" y="63"/>
                                </a:lnTo>
                                <a:lnTo>
                                  <a:pt x="177" y="49"/>
                                </a:lnTo>
                                <a:lnTo>
                                  <a:pt x="189" y="51"/>
                                </a:lnTo>
                                <a:lnTo>
                                  <a:pt x="201" y="54"/>
                                </a:lnTo>
                                <a:lnTo>
                                  <a:pt x="214" y="57"/>
                                </a:lnTo>
                                <a:lnTo>
                                  <a:pt x="229" y="62"/>
                                </a:lnTo>
                                <a:lnTo>
                                  <a:pt x="243" y="65"/>
                                </a:lnTo>
                                <a:lnTo>
                                  <a:pt x="258" y="69"/>
                                </a:lnTo>
                                <a:lnTo>
                                  <a:pt x="273" y="70"/>
                                </a:lnTo>
                                <a:lnTo>
                                  <a:pt x="289" y="70"/>
                                </a:lnTo>
                                <a:lnTo>
                                  <a:pt x="311" y="67"/>
                                </a:lnTo>
                                <a:lnTo>
                                  <a:pt x="334" y="65"/>
                                </a:lnTo>
                                <a:lnTo>
                                  <a:pt x="356" y="62"/>
                                </a:lnTo>
                                <a:lnTo>
                                  <a:pt x="380" y="60"/>
                                </a:lnTo>
                                <a:lnTo>
                                  <a:pt x="402" y="58"/>
                                </a:lnTo>
                                <a:lnTo>
                                  <a:pt x="424" y="60"/>
                                </a:lnTo>
                                <a:lnTo>
                                  <a:pt x="446" y="63"/>
                                </a:lnTo>
                                <a:lnTo>
                                  <a:pt x="468" y="70"/>
                                </a:lnTo>
                                <a:lnTo>
                                  <a:pt x="472" y="74"/>
                                </a:lnTo>
                                <a:lnTo>
                                  <a:pt x="475" y="80"/>
                                </a:lnTo>
                                <a:lnTo>
                                  <a:pt x="476" y="86"/>
                                </a:lnTo>
                                <a:lnTo>
                                  <a:pt x="477" y="93"/>
                                </a:lnTo>
                                <a:lnTo>
                                  <a:pt x="469" y="108"/>
                                </a:lnTo>
                                <a:lnTo>
                                  <a:pt x="460" y="120"/>
                                </a:lnTo>
                                <a:lnTo>
                                  <a:pt x="448" y="130"/>
                                </a:lnTo>
                                <a:lnTo>
                                  <a:pt x="435" y="140"/>
                                </a:lnTo>
                                <a:lnTo>
                                  <a:pt x="420" y="147"/>
                                </a:lnTo>
                                <a:lnTo>
                                  <a:pt x="405" y="154"/>
                                </a:lnTo>
                                <a:lnTo>
                                  <a:pt x="389" y="160"/>
                                </a:lnTo>
                                <a:lnTo>
                                  <a:pt x="375" y="166"/>
                                </a:lnTo>
                                <a:lnTo>
                                  <a:pt x="372" y="170"/>
                                </a:lnTo>
                                <a:lnTo>
                                  <a:pt x="358" y="164"/>
                                </a:lnTo>
                                <a:lnTo>
                                  <a:pt x="344" y="159"/>
                                </a:lnTo>
                                <a:lnTo>
                                  <a:pt x="329" y="153"/>
                                </a:lnTo>
                                <a:lnTo>
                                  <a:pt x="316" y="148"/>
                                </a:lnTo>
                                <a:lnTo>
                                  <a:pt x="302" y="141"/>
                                </a:lnTo>
                                <a:lnTo>
                                  <a:pt x="290" y="134"/>
                                </a:lnTo>
                                <a:lnTo>
                                  <a:pt x="278" y="125"/>
                                </a:lnTo>
                                <a:lnTo>
                                  <a:pt x="269" y="115"/>
                                </a:lnTo>
                                <a:lnTo>
                                  <a:pt x="270" y="112"/>
                                </a:lnTo>
                                <a:lnTo>
                                  <a:pt x="269" y="109"/>
                                </a:lnTo>
                                <a:lnTo>
                                  <a:pt x="267" y="106"/>
                                </a:lnTo>
                                <a:lnTo>
                                  <a:pt x="266" y="104"/>
                                </a:lnTo>
                                <a:lnTo>
                                  <a:pt x="257" y="100"/>
                                </a:lnTo>
                                <a:lnTo>
                                  <a:pt x="248" y="105"/>
                                </a:lnTo>
                                <a:lnTo>
                                  <a:pt x="247" y="112"/>
                                </a:lnTo>
                                <a:lnTo>
                                  <a:pt x="249" y="119"/>
                                </a:lnTo>
                                <a:lnTo>
                                  <a:pt x="251" y="125"/>
                                </a:lnTo>
                                <a:lnTo>
                                  <a:pt x="256" y="131"/>
                                </a:lnTo>
                                <a:lnTo>
                                  <a:pt x="260" y="135"/>
                                </a:lnTo>
                                <a:lnTo>
                                  <a:pt x="266" y="140"/>
                                </a:lnTo>
                                <a:lnTo>
                                  <a:pt x="271" y="145"/>
                                </a:lnTo>
                                <a:lnTo>
                                  <a:pt x="276" y="150"/>
                                </a:lnTo>
                                <a:lnTo>
                                  <a:pt x="292" y="158"/>
                                </a:lnTo>
                                <a:lnTo>
                                  <a:pt x="310" y="166"/>
                                </a:lnTo>
                                <a:lnTo>
                                  <a:pt x="327" y="173"/>
                                </a:lnTo>
                                <a:lnTo>
                                  <a:pt x="345" y="181"/>
                                </a:lnTo>
                                <a:lnTo>
                                  <a:pt x="362" y="187"/>
                                </a:lnTo>
                                <a:lnTo>
                                  <a:pt x="379" y="195"/>
                                </a:lnTo>
                                <a:lnTo>
                                  <a:pt x="396" y="202"/>
                                </a:lnTo>
                                <a:lnTo>
                                  <a:pt x="413" y="212"/>
                                </a:lnTo>
                                <a:lnTo>
                                  <a:pt x="417" y="214"/>
                                </a:lnTo>
                                <a:lnTo>
                                  <a:pt x="421" y="220"/>
                                </a:lnTo>
                                <a:lnTo>
                                  <a:pt x="423" y="225"/>
                                </a:lnTo>
                                <a:lnTo>
                                  <a:pt x="426" y="231"/>
                                </a:lnTo>
                                <a:lnTo>
                                  <a:pt x="425" y="239"/>
                                </a:lnTo>
                                <a:lnTo>
                                  <a:pt x="421" y="247"/>
                                </a:lnTo>
                                <a:lnTo>
                                  <a:pt x="413" y="252"/>
                                </a:lnTo>
                                <a:lnTo>
                                  <a:pt x="406" y="256"/>
                                </a:lnTo>
                                <a:lnTo>
                                  <a:pt x="332" y="274"/>
                                </a:lnTo>
                                <a:lnTo>
                                  <a:pt x="326" y="270"/>
                                </a:lnTo>
                                <a:lnTo>
                                  <a:pt x="320" y="268"/>
                                </a:lnTo>
                                <a:lnTo>
                                  <a:pt x="314" y="266"/>
                                </a:lnTo>
                                <a:lnTo>
                                  <a:pt x="308" y="266"/>
                                </a:lnTo>
                                <a:lnTo>
                                  <a:pt x="301" y="264"/>
                                </a:lnTo>
                                <a:lnTo>
                                  <a:pt x="295" y="264"/>
                                </a:lnTo>
                                <a:lnTo>
                                  <a:pt x="289" y="263"/>
                                </a:lnTo>
                                <a:lnTo>
                                  <a:pt x="283" y="262"/>
                                </a:lnTo>
                                <a:lnTo>
                                  <a:pt x="276" y="260"/>
                                </a:lnTo>
                                <a:lnTo>
                                  <a:pt x="270" y="259"/>
                                </a:lnTo>
                                <a:lnTo>
                                  <a:pt x="262" y="259"/>
                                </a:lnTo>
                                <a:lnTo>
                                  <a:pt x="256" y="260"/>
                                </a:lnTo>
                                <a:lnTo>
                                  <a:pt x="248" y="259"/>
                                </a:lnTo>
                                <a:lnTo>
                                  <a:pt x="242" y="259"/>
                                </a:lnTo>
                                <a:lnTo>
                                  <a:pt x="236" y="257"/>
                                </a:lnTo>
                                <a:lnTo>
                                  <a:pt x="233" y="253"/>
                                </a:lnTo>
                                <a:lnTo>
                                  <a:pt x="223" y="250"/>
                                </a:lnTo>
                                <a:lnTo>
                                  <a:pt x="214" y="247"/>
                                </a:lnTo>
                                <a:lnTo>
                                  <a:pt x="206" y="242"/>
                                </a:lnTo>
                                <a:lnTo>
                                  <a:pt x="199" y="239"/>
                                </a:lnTo>
                                <a:lnTo>
                                  <a:pt x="196" y="231"/>
                                </a:lnTo>
                                <a:lnTo>
                                  <a:pt x="195" y="222"/>
                                </a:lnTo>
                                <a:lnTo>
                                  <a:pt x="192" y="213"/>
                                </a:lnTo>
                                <a:lnTo>
                                  <a:pt x="186" y="208"/>
                                </a:lnTo>
                                <a:lnTo>
                                  <a:pt x="178" y="209"/>
                                </a:lnTo>
                                <a:lnTo>
                                  <a:pt x="175" y="213"/>
                                </a:lnTo>
                                <a:lnTo>
                                  <a:pt x="175" y="220"/>
                                </a:lnTo>
                                <a:lnTo>
                                  <a:pt x="177" y="228"/>
                                </a:lnTo>
                                <a:lnTo>
                                  <a:pt x="178" y="234"/>
                                </a:lnTo>
                                <a:lnTo>
                                  <a:pt x="178" y="241"/>
                                </a:lnTo>
                                <a:lnTo>
                                  <a:pt x="176" y="247"/>
                                </a:lnTo>
                                <a:lnTo>
                                  <a:pt x="177" y="256"/>
                                </a:lnTo>
                                <a:lnTo>
                                  <a:pt x="158" y="254"/>
                                </a:lnTo>
                                <a:lnTo>
                                  <a:pt x="140" y="253"/>
                                </a:lnTo>
                                <a:lnTo>
                                  <a:pt x="123" y="250"/>
                                </a:lnTo>
                                <a:lnTo>
                                  <a:pt x="107" y="248"/>
                                </a:lnTo>
                                <a:lnTo>
                                  <a:pt x="91" y="243"/>
                                </a:lnTo>
                                <a:lnTo>
                                  <a:pt x="75" y="239"/>
                                </a:lnTo>
                                <a:lnTo>
                                  <a:pt x="59" y="233"/>
                                </a:lnTo>
                                <a:lnTo>
                                  <a:pt x="44" y="228"/>
                                </a:lnTo>
                                <a:lnTo>
                                  <a:pt x="48" y="219"/>
                                </a:lnTo>
                                <a:lnTo>
                                  <a:pt x="53" y="210"/>
                                </a:lnTo>
                                <a:lnTo>
                                  <a:pt x="56" y="200"/>
                                </a:lnTo>
                                <a:lnTo>
                                  <a:pt x="60" y="191"/>
                                </a:lnTo>
                                <a:lnTo>
                                  <a:pt x="62" y="180"/>
                                </a:lnTo>
                                <a:lnTo>
                                  <a:pt x="64" y="169"/>
                                </a:lnTo>
                                <a:lnTo>
                                  <a:pt x="65" y="158"/>
                                </a:lnTo>
                                <a:lnTo>
                                  <a:pt x="67" y="148"/>
                                </a:lnTo>
                                <a:lnTo>
                                  <a:pt x="74" y="156"/>
                                </a:lnTo>
                                <a:lnTo>
                                  <a:pt x="81" y="166"/>
                                </a:lnTo>
                                <a:lnTo>
                                  <a:pt x="85" y="169"/>
                                </a:lnTo>
                                <a:lnTo>
                                  <a:pt x="90" y="172"/>
                                </a:lnTo>
                                <a:lnTo>
                                  <a:pt x="95" y="174"/>
                                </a:lnTo>
                                <a:lnTo>
                                  <a:pt x="101" y="175"/>
                                </a:lnTo>
                                <a:lnTo>
                                  <a:pt x="100" y="170"/>
                                </a:lnTo>
                                <a:lnTo>
                                  <a:pt x="101" y="167"/>
                                </a:lnTo>
                                <a:lnTo>
                                  <a:pt x="100" y="163"/>
                                </a:lnTo>
                                <a:lnTo>
                                  <a:pt x="99" y="159"/>
                                </a:lnTo>
                                <a:lnTo>
                                  <a:pt x="85" y="143"/>
                                </a:lnTo>
                                <a:lnTo>
                                  <a:pt x="73" y="128"/>
                                </a:lnTo>
                                <a:lnTo>
                                  <a:pt x="61" y="113"/>
                                </a:lnTo>
                                <a:lnTo>
                                  <a:pt x="50" y="99"/>
                                </a:lnTo>
                                <a:lnTo>
                                  <a:pt x="38" y="84"/>
                                </a:lnTo>
                                <a:lnTo>
                                  <a:pt x="26" y="70"/>
                                </a:lnTo>
                                <a:lnTo>
                                  <a:pt x="13" y="57"/>
                                </a:lnTo>
                                <a:lnTo>
                                  <a:pt x="0" y="46"/>
                                </a:lnTo>
                                <a:lnTo>
                                  <a:pt x="11" y="40"/>
                                </a:lnTo>
                                <a:lnTo>
                                  <a:pt x="22" y="35"/>
                                </a:lnTo>
                                <a:lnTo>
                                  <a:pt x="33" y="29"/>
                                </a:lnTo>
                                <a:lnTo>
                                  <a:pt x="45" y="23"/>
                                </a:lnTo>
                                <a:lnTo>
                                  <a:pt x="55" y="16"/>
                                </a:lnTo>
                                <a:lnTo>
                                  <a:pt x="66" y="10"/>
                                </a:lnTo>
                                <a:lnTo>
                                  <a:pt x="78" y="4"/>
                                </a:lnTo>
                                <a:lnTo>
                                  <a:pt x="9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DFF9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67" name="Freeform 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51" y="3096"/>
                            <a:ext cx="84" cy="154"/>
                          </a:xfrm>
                          <a:custGeom>
                            <a:avLst/>
                            <a:gdLst>
                              <a:gd name="T0" fmla="*/ 58 w 166"/>
                              <a:gd name="T1" fmla="*/ 5 h 308"/>
                              <a:gd name="T2" fmla="*/ 66 w 166"/>
                              <a:gd name="T3" fmla="*/ 1 h 308"/>
                              <a:gd name="T4" fmla="*/ 75 w 166"/>
                              <a:gd name="T5" fmla="*/ 1 h 308"/>
                              <a:gd name="T6" fmla="*/ 84 w 166"/>
                              <a:gd name="T7" fmla="*/ 0 h 308"/>
                              <a:gd name="T8" fmla="*/ 93 w 166"/>
                              <a:gd name="T9" fmla="*/ 3 h 308"/>
                              <a:gd name="T10" fmla="*/ 101 w 166"/>
                              <a:gd name="T11" fmla="*/ 5 h 308"/>
                              <a:gd name="T12" fmla="*/ 109 w 166"/>
                              <a:gd name="T13" fmla="*/ 10 h 308"/>
                              <a:gd name="T14" fmla="*/ 117 w 166"/>
                              <a:gd name="T15" fmla="*/ 15 h 308"/>
                              <a:gd name="T16" fmla="*/ 125 w 166"/>
                              <a:gd name="T17" fmla="*/ 21 h 308"/>
                              <a:gd name="T18" fmla="*/ 140 w 166"/>
                              <a:gd name="T19" fmla="*/ 47 h 308"/>
                              <a:gd name="T20" fmla="*/ 152 w 166"/>
                              <a:gd name="T21" fmla="*/ 77 h 308"/>
                              <a:gd name="T22" fmla="*/ 160 w 166"/>
                              <a:gd name="T23" fmla="*/ 107 h 308"/>
                              <a:gd name="T24" fmla="*/ 165 w 166"/>
                              <a:gd name="T25" fmla="*/ 140 h 308"/>
                              <a:gd name="T26" fmla="*/ 166 w 166"/>
                              <a:gd name="T27" fmla="*/ 172 h 308"/>
                              <a:gd name="T28" fmla="*/ 164 w 166"/>
                              <a:gd name="T29" fmla="*/ 204 h 308"/>
                              <a:gd name="T30" fmla="*/ 159 w 166"/>
                              <a:gd name="T31" fmla="*/ 235 h 308"/>
                              <a:gd name="T32" fmla="*/ 152 w 166"/>
                              <a:gd name="T33" fmla="*/ 266 h 308"/>
                              <a:gd name="T34" fmla="*/ 148 w 166"/>
                              <a:gd name="T35" fmla="*/ 273 h 308"/>
                              <a:gd name="T36" fmla="*/ 144 w 166"/>
                              <a:gd name="T37" fmla="*/ 280 h 308"/>
                              <a:gd name="T38" fmla="*/ 138 w 166"/>
                              <a:gd name="T39" fmla="*/ 287 h 308"/>
                              <a:gd name="T40" fmla="*/ 133 w 166"/>
                              <a:gd name="T41" fmla="*/ 294 h 308"/>
                              <a:gd name="T42" fmla="*/ 126 w 166"/>
                              <a:gd name="T43" fmla="*/ 298 h 308"/>
                              <a:gd name="T44" fmla="*/ 120 w 166"/>
                              <a:gd name="T45" fmla="*/ 303 h 308"/>
                              <a:gd name="T46" fmla="*/ 113 w 166"/>
                              <a:gd name="T47" fmla="*/ 305 h 308"/>
                              <a:gd name="T48" fmla="*/ 106 w 166"/>
                              <a:gd name="T49" fmla="*/ 308 h 308"/>
                              <a:gd name="T50" fmla="*/ 94 w 166"/>
                              <a:gd name="T51" fmla="*/ 307 h 308"/>
                              <a:gd name="T52" fmla="*/ 83 w 166"/>
                              <a:gd name="T53" fmla="*/ 305 h 308"/>
                              <a:gd name="T54" fmla="*/ 72 w 166"/>
                              <a:gd name="T55" fmla="*/ 301 h 308"/>
                              <a:gd name="T56" fmla="*/ 63 w 166"/>
                              <a:gd name="T57" fmla="*/ 296 h 308"/>
                              <a:gd name="T58" fmla="*/ 53 w 166"/>
                              <a:gd name="T59" fmla="*/ 289 h 308"/>
                              <a:gd name="T60" fmla="*/ 45 w 166"/>
                              <a:gd name="T61" fmla="*/ 281 h 308"/>
                              <a:gd name="T62" fmla="*/ 39 w 166"/>
                              <a:gd name="T63" fmla="*/ 272 h 308"/>
                              <a:gd name="T64" fmla="*/ 34 w 166"/>
                              <a:gd name="T65" fmla="*/ 264 h 308"/>
                              <a:gd name="T66" fmla="*/ 24 w 166"/>
                              <a:gd name="T67" fmla="*/ 246 h 308"/>
                              <a:gd name="T68" fmla="*/ 16 w 166"/>
                              <a:gd name="T69" fmla="*/ 228 h 308"/>
                              <a:gd name="T70" fmla="*/ 10 w 166"/>
                              <a:gd name="T71" fmla="*/ 208 h 308"/>
                              <a:gd name="T72" fmla="*/ 5 w 166"/>
                              <a:gd name="T73" fmla="*/ 189 h 308"/>
                              <a:gd name="T74" fmla="*/ 1 w 166"/>
                              <a:gd name="T75" fmla="*/ 168 h 308"/>
                              <a:gd name="T76" fmla="*/ 0 w 166"/>
                              <a:gd name="T77" fmla="*/ 148 h 308"/>
                              <a:gd name="T78" fmla="*/ 1 w 166"/>
                              <a:gd name="T79" fmla="*/ 127 h 308"/>
                              <a:gd name="T80" fmla="*/ 5 w 166"/>
                              <a:gd name="T81" fmla="*/ 108 h 308"/>
                              <a:gd name="T82" fmla="*/ 7 w 166"/>
                              <a:gd name="T83" fmla="*/ 93 h 308"/>
                              <a:gd name="T84" fmla="*/ 10 w 166"/>
                              <a:gd name="T85" fmla="*/ 78 h 308"/>
                              <a:gd name="T86" fmla="*/ 13 w 166"/>
                              <a:gd name="T87" fmla="*/ 62 h 308"/>
                              <a:gd name="T88" fmla="*/ 18 w 166"/>
                              <a:gd name="T89" fmla="*/ 48 h 308"/>
                              <a:gd name="T90" fmla="*/ 23 w 166"/>
                              <a:gd name="T91" fmla="*/ 33 h 308"/>
                              <a:gd name="T92" fmla="*/ 32 w 166"/>
                              <a:gd name="T93" fmla="*/ 22 h 308"/>
                              <a:gd name="T94" fmla="*/ 43 w 166"/>
                              <a:gd name="T95" fmla="*/ 12 h 308"/>
                              <a:gd name="T96" fmla="*/ 58 w 166"/>
                              <a:gd name="T97" fmla="*/ 5 h 30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</a:cxnLst>
                            <a:rect l="0" t="0" r="r" b="b"/>
                            <a:pathLst>
                              <a:path w="166" h="308">
                                <a:moveTo>
                                  <a:pt x="58" y="5"/>
                                </a:moveTo>
                                <a:lnTo>
                                  <a:pt x="66" y="1"/>
                                </a:lnTo>
                                <a:lnTo>
                                  <a:pt x="75" y="1"/>
                                </a:lnTo>
                                <a:lnTo>
                                  <a:pt x="84" y="0"/>
                                </a:lnTo>
                                <a:lnTo>
                                  <a:pt x="93" y="3"/>
                                </a:lnTo>
                                <a:lnTo>
                                  <a:pt x="101" y="5"/>
                                </a:lnTo>
                                <a:lnTo>
                                  <a:pt x="109" y="10"/>
                                </a:lnTo>
                                <a:lnTo>
                                  <a:pt x="117" y="15"/>
                                </a:lnTo>
                                <a:lnTo>
                                  <a:pt x="125" y="21"/>
                                </a:lnTo>
                                <a:lnTo>
                                  <a:pt x="140" y="47"/>
                                </a:lnTo>
                                <a:lnTo>
                                  <a:pt x="152" y="77"/>
                                </a:lnTo>
                                <a:lnTo>
                                  <a:pt x="160" y="107"/>
                                </a:lnTo>
                                <a:lnTo>
                                  <a:pt x="165" y="140"/>
                                </a:lnTo>
                                <a:lnTo>
                                  <a:pt x="166" y="172"/>
                                </a:lnTo>
                                <a:lnTo>
                                  <a:pt x="164" y="204"/>
                                </a:lnTo>
                                <a:lnTo>
                                  <a:pt x="159" y="235"/>
                                </a:lnTo>
                                <a:lnTo>
                                  <a:pt x="152" y="266"/>
                                </a:lnTo>
                                <a:lnTo>
                                  <a:pt x="148" y="273"/>
                                </a:lnTo>
                                <a:lnTo>
                                  <a:pt x="144" y="280"/>
                                </a:lnTo>
                                <a:lnTo>
                                  <a:pt x="138" y="287"/>
                                </a:lnTo>
                                <a:lnTo>
                                  <a:pt x="133" y="294"/>
                                </a:lnTo>
                                <a:lnTo>
                                  <a:pt x="126" y="298"/>
                                </a:lnTo>
                                <a:lnTo>
                                  <a:pt x="120" y="303"/>
                                </a:lnTo>
                                <a:lnTo>
                                  <a:pt x="113" y="305"/>
                                </a:lnTo>
                                <a:lnTo>
                                  <a:pt x="106" y="308"/>
                                </a:lnTo>
                                <a:lnTo>
                                  <a:pt x="94" y="307"/>
                                </a:lnTo>
                                <a:lnTo>
                                  <a:pt x="83" y="305"/>
                                </a:lnTo>
                                <a:lnTo>
                                  <a:pt x="72" y="301"/>
                                </a:lnTo>
                                <a:lnTo>
                                  <a:pt x="63" y="296"/>
                                </a:lnTo>
                                <a:lnTo>
                                  <a:pt x="53" y="289"/>
                                </a:lnTo>
                                <a:lnTo>
                                  <a:pt x="45" y="281"/>
                                </a:lnTo>
                                <a:lnTo>
                                  <a:pt x="39" y="272"/>
                                </a:lnTo>
                                <a:lnTo>
                                  <a:pt x="34" y="264"/>
                                </a:lnTo>
                                <a:lnTo>
                                  <a:pt x="24" y="246"/>
                                </a:lnTo>
                                <a:lnTo>
                                  <a:pt x="16" y="228"/>
                                </a:lnTo>
                                <a:lnTo>
                                  <a:pt x="10" y="208"/>
                                </a:lnTo>
                                <a:lnTo>
                                  <a:pt x="5" y="189"/>
                                </a:lnTo>
                                <a:lnTo>
                                  <a:pt x="1" y="168"/>
                                </a:lnTo>
                                <a:lnTo>
                                  <a:pt x="0" y="148"/>
                                </a:lnTo>
                                <a:lnTo>
                                  <a:pt x="1" y="127"/>
                                </a:lnTo>
                                <a:lnTo>
                                  <a:pt x="5" y="108"/>
                                </a:lnTo>
                                <a:lnTo>
                                  <a:pt x="7" y="93"/>
                                </a:lnTo>
                                <a:lnTo>
                                  <a:pt x="10" y="78"/>
                                </a:lnTo>
                                <a:lnTo>
                                  <a:pt x="13" y="62"/>
                                </a:lnTo>
                                <a:lnTo>
                                  <a:pt x="18" y="48"/>
                                </a:lnTo>
                                <a:lnTo>
                                  <a:pt x="23" y="33"/>
                                </a:lnTo>
                                <a:lnTo>
                                  <a:pt x="32" y="22"/>
                                </a:lnTo>
                                <a:lnTo>
                                  <a:pt x="43" y="12"/>
                                </a:lnTo>
                                <a:lnTo>
                                  <a:pt x="58" y="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68" name="Freeform 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64" y="3106"/>
                            <a:ext cx="45" cy="134"/>
                          </a:xfrm>
                          <a:custGeom>
                            <a:avLst/>
                            <a:gdLst>
                              <a:gd name="T0" fmla="*/ 38 w 90"/>
                              <a:gd name="T1" fmla="*/ 4 h 268"/>
                              <a:gd name="T2" fmla="*/ 56 w 90"/>
                              <a:gd name="T3" fmla="*/ 0 h 268"/>
                              <a:gd name="T4" fmla="*/ 80 w 90"/>
                              <a:gd name="T5" fmla="*/ 11 h 268"/>
                              <a:gd name="T6" fmla="*/ 67 w 90"/>
                              <a:gd name="T7" fmla="*/ 23 h 268"/>
                              <a:gd name="T8" fmla="*/ 65 w 90"/>
                              <a:gd name="T9" fmla="*/ 42 h 268"/>
                              <a:gd name="T10" fmla="*/ 66 w 90"/>
                              <a:gd name="T11" fmla="*/ 57 h 268"/>
                              <a:gd name="T12" fmla="*/ 67 w 90"/>
                              <a:gd name="T13" fmla="*/ 74 h 268"/>
                              <a:gd name="T14" fmla="*/ 66 w 90"/>
                              <a:gd name="T15" fmla="*/ 90 h 268"/>
                              <a:gd name="T16" fmla="*/ 64 w 90"/>
                              <a:gd name="T17" fmla="*/ 106 h 268"/>
                              <a:gd name="T18" fmla="*/ 68 w 90"/>
                              <a:gd name="T19" fmla="*/ 117 h 268"/>
                              <a:gd name="T20" fmla="*/ 80 w 90"/>
                              <a:gd name="T21" fmla="*/ 120 h 268"/>
                              <a:gd name="T22" fmla="*/ 90 w 90"/>
                              <a:gd name="T23" fmla="*/ 118 h 268"/>
                              <a:gd name="T24" fmla="*/ 76 w 90"/>
                              <a:gd name="T25" fmla="*/ 124 h 268"/>
                              <a:gd name="T26" fmla="*/ 64 w 90"/>
                              <a:gd name="T27" fmla="*/ 134 h 268"/>
                              <a:gd name="T28" fmla="*/ 62 w 90"/>
                              <a:gd name="T29" fmla="*/ 144 h 268"/>
                              <a:gd name="T30" fmla="*/ 66 w 90"/>
                              <a:gd name="T31" fmla="*/ 155 h 268"/>
                              <a:gd name="T32" fmla="*/ 66 w 90"/>
                              <a:gd name="T33" fmla="*/ 174 h 268"/>
                              <a:gd name="T34" fmla="*/ 69 w 90"/>
                              <a:gd name="T35" fmla="*/ 196 h 268"/>
                              <a:gd name="T36" fmla="*/ 71 w 90"/>
                              <a:gd name="T37" fmla="*/ 217 h 268"/>
                              <a:gd name="T38" fmla="*/ 72 w 90"/>
                              <a:gd name="T39" fmla="*/ 237 h 268"/>
                              <a:gd name="T40" fmla="*/ 80 w 90"/>
                              <a:gd name="T41" fmla="*/ 252 h 268"/>
                              <a:gd name="T42" fmla="*/ 88 w 90"/>
                              <a:gd name="T43" fmla="*/ 259 h 268"/>
                              <a:gd name="T44" fmla="*/ 75 w 90"/>
                              <a:gd name="T45" fmla="*/ 266 h 268"/>
                              <a:gd name="T46" fmla="*/ 57 w 90"/>
                              <a:gd name="T47" fmla="*/ 268 h 268"/>
                              <a:gd name="T48" fmla="*/ 31 w 90"/>
                              <a:gd name="T49" fmla="*/ 243 h 268"/>
                              <a:gd name="T50" fmla="*/ 15 w 90"/>
                              <a:gd name="T51" fmla="*/ 212 h 268"/>
                              <a:gd name="T52" fmla="*/ 5 w 90"/>
                              <a:gd name="T53" fmla="*/ 178 h 268"/>
                              <a:gd name="T54" fmla="*/ 0 w 90"/>
                              <a:gd name="T55" fmla="*/ 144 h 268"/>
                              <a:gd name="T56" fmla="*/ 2 w 90"/>
                              <a:gd name="T57" fmla="*/ 106 h 268"/>
                              <a:gd name="T58" fmla="*/ 5 w 90"/>
                              <a:gd name="T59" fmla="*/ 72 h 268"/>
                              <a:gd name="T60" fmla="*/ 13 w 90"/>
                              <a:gd name="T61" fmla="*/ 39 h 268"/>
                              <a:gd name="T62" fmla="*/ 32 w 90"/>
                              <a:gd name="T63" fmla="*/ 10 h 2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</a:cxnLst>
                            <a:rect l="0" t="0" r="r" b="b"/>
                            <a:pathLst>
                              <a:path w="90" h="268">
                                <a:moveTo>
                                  <a:pt x="32" y="10"/>
                                </a:moveTo>
                                <a:lnTo>
                                  <a:pt x="38" y="4"/>
                                </a:lnTo>
                                <a:lnTo>
                                  <a:pt x="47" y="1"/>
                                </a:lnTo>
                                <a:lnTo>
                                  <a:pt x="56" y="0"/>
                                </a:lnTo>
                                <a:lnTo>
                                  <a:pt x="65" y="2"/>
                                </a:lnTo>
                                <a:lnTo>
                                  <a:pt x="80" y="11"/>
                                </a:lnTo>
                                <a:lnTo>
                                  <a:pt x="71" y="15"/>
                                </a:lnTo>
                                <a:lnTo>
                                  <a:pt x="67" y="23"/>
                                </a:lnTo>
                                <a:lnTo>
                                  <a:pt x="65" y="32"/>
                                </a:lnTo>
                                <a:lnTo>
                                  <a:pt x="65" y="42"/>
                                </a:lnTo>
                                <a:lnTo>
                                  <a:pt x="65" y="49"/>
                                </a:lnTo>
                                <a:lnTo>
                                  <a:pt x="66" y="57"/>
                                </a:lnTo>
                                <a:lnTo>
                                  <a:pt x="66" y="65"/>
                                </a:lnTo>
                                <a:lnTo>
                                  <a:pt x="67" y="74"/>
                                </a:lnTo>
                                <a:lnTo>
                                  <a:pt x="66" y="82"/>
                                </a:lnTo>
                                <a:lnTo>
                                  <a:pt x="66" y="90"/>
                                </a:lnTo>
                                <a:lnTo>
                                  <a:pt x="65" y="98"/>
                                </a:lnTo>
                                <a:lnTo>
                                  <a:pt x="64" y="106"/>
                                </a:lnTo>
                                <a:lnTo>
                                  <a:pt x="64" y="113"/>
                                </a:lnTo>
                                <a:lnTo>
                                  <a:pt x="68" y="117"/>
                                </a:lnTo>
                                <a:lnTo>
                                  <a:pt x="73" y="118"/>
                                </a:lnTo>
                                <a:lnTo>
                                  <a:pt x="80" y="120"/>
                                </a:lnTo>
                                <a:lnTo>
                                  <a:pt x="85" y="118"/>
                                </a:lnTo>
                                <a:lnTo>
                                  <a:pt x="90" y="118"/>
                                </a:lnTo>
                                <a:lnTo>
                                  <a:pt x="83" y="121"/>
                                </a:lnTo>
                                <a:lnTo>
                                  <a:pt x="76" y="124"/>
                                </a:lnTo>
                                <a:lnTo>
                                  <a:pt x="68" y="127"/>
                                </a:lnTo>
                                <a:lnTo>
                                  <a:pt x="64" y="134"/>
                                </a:lnTo>
                                <a:lnTo>
                                  <a:pt x="62" y="138"/>
                                </a:lnTo>
                                <a:lnTo>
                                  <a:pt x="62" y="144"/>
                                </a:lnTo>
                                <a:lnTo>
                                  <a:pt x="63" y="149"/>
                                </a:lnTo>
                                <a:lnTo>
                                  <a:pt x="66" y="155"/>
                                </a:lnTo>
                                <a:lnTo>
                                  <a:pt x="65" y="164"/>
                                </a:lnTo>
                                <a:lnTo>
                                  <a:pt x="66" y="174"/>
                                </a:lnTo>
                                <a:lnTo>
                                  <a:pt x="67" y="185"/>
                                </a:lnTo>
                                <a:lnTo>
                                  <a:pt x="69" y="196"/>
                                </a:lnTo>
                                <a:lnTo>
                                  <a:pt x="70" y="206"/>
                                </a:lnTo>
                                <a:lnTo>
                                  <a:pt x="71" y="217"/>
                                </a:lnTo>
                                <a:lnTo>
                                  <a:pt x="71" y="227"/>
                                </a:lnTo>
                                <a:lnTo>
                                  <a:pt x="72" y="237"/>
                                </a:lnTo>
                                <a:lnTo>
                                  <a:pt x="76" y="244"/>
                                </a:lnTo>
                                <a:lnTo>
                                  <a:pt x="80" y="252"/>
                                </a:lnTo>
                                <a:lnTo>
                                  <a:pt x="84" y="255"/>
                                </a:lnTo>
                                <a:lnTo>
                                  <a:pt x="88" y="259"/>
                                </a:lnTo>
                                <a:lnTo>
                                  <a:pt x="82" y="263"/>
                                </a:lnTo>
                                <a:lnTo>
                                  <a:pt x="75" y="266"/>
                                </a:lnTo>
                                <a:lnTo>
                                  <a:pt x="66" y="268"/>
                                </a:lnTo>
                                <a:lnTo>
                                  <a:pt x="57" y="268"/>
                                </a:lnTo>
                                <a:lnTo>
                                  <a:pt x="42" y="256"/>
                                </a:lnTo>
                                <a:lnTo>
                                  <a:pt x="31" y="243"/>
                                </a:lnTo>
                                <a:lnTo>
                                  <a:pt x="22" y="227"/>
                                </a:lnTo>
                                <a:lnTo>
                                  <a:pt x="15" y="212"/>
                                </a:lnTo>
                                <a:lnTo>
                                  <a:pt x="9" y="195"/>
                                </a:lnTo>
                                <a:lnTo>
                                  <a:pt x="5" y="178"/>
                                </a:lnTo>
                                <a:lnTo>
                                  <a:pt x="2" y="160"/>
                                </a:lnTo>
                                <a:lnTo>
                                  <a:pt x="0" y="144"/>
                                </a:lnTo>
                                <a:lnTo>
                                  <a:pt x="1" y="124"/>
                                </a:lnTo>
                                <a:lnTo>
                                  <a:pt x="2" y="106"/>
                                </a:lnTo>
                                <a:lnTo>
                                  <a:pt x="2" y="88"/>
                                </a:lnTo>
                                <a:lnTo>
                                  <a:pt x="5" y="72"/>
                                </a:lnTo>
                                <a:lnTo>
                                  <a:pt x="7" y="55"/>
                                </a:lnTo>
                                <a:lnTo>
                                  <a:pt x="13" y="39"/>
                                </a:lnTo>
                                <a:lnTo>
                                  <a:pt x="20" y="24"/>
                                </a:lnTo>
                                <a:lnTo>
                                  <a:pt x="32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69" name="Freeform 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76" y="3157"/>
                            <a:ext cx="47" cy="17"/>
                          </a:xfrm>
                          <a:custGeom>
                            <a:avLst/>
                            <a:gdLst>
                              <a:gd name="T0" fmla="*/ 46 w 93"/>
                              <a:gd name="T1" fmla="*/ 0 h 34"/>
                              <a:gd name="T2" fmla="*/ 55 w 93"/>
                              <a:gd name="T3" fmla="*/ 0 h 34"/>
                              <a:gd name="T4" fmla="*/ 64 w 93"/>
                              <a:gd name="T5" fmla="*/ 0 h 34"/>
                              <a:gd name="T6" fmla="*/ 72 w 93"/>
                              <a:gd name="T7" fmla="*/ 1 h 34"/>
                              <a:gd name="T8" fmla="*/ 79 w 93"/>
                              <a:gd name="T9" fmla="*/ 4 h 34"/>
                              <a:gd name="T10" fmla="*/ 84 w 93"/>
                              <a:gd name="T11" fmla="*/ 6 h 34"/>
                              <a:gd name="T12" fmla="*/ 89 w 93"/>
                              <a:gd name="T13" fmla="*/ 9 h 34"/>
                              <a:gd name="T14" fmla="*/ 91 w 93"/>
                              <a:gd name="T15" fmla="*/ 12 h 34"/>
                              <a:gd name="T16" fmla="*/ 93 w 93"/>
                              <a:gd name="T17" fmla="*/ 16 h 34"/>
                              <a:gd name="T18" fmla="*/ 91 w 93"/>
                              <a:gd name="T19" fmla="*/ 19 h 34"/>
                              <a:gd name="T20" fmla="*/ 89 w 93"/>
                              <a:gd name="T21" fmla="*/ 22 h 34"/>
                              <a:gd name="T22" fmla="*/ 84 w 93"/>
                              <a:gd name="T23" fmla="*/ 25 h 34"/>
                              <a:gd name="T24" fmla="*/ 79 w 93"/>
                              <a:gd name="T25" fmla="*/ 28 h 34"/>
                              <a:gd name="T26" fmla="*/ 72 w 93"/>
                              <a:gd name="T27" fmla="*/ 30 h 34"/>
                              <a:gd name="T28" fmla="*/ 64 w 93"/>
                              <a:gd name="T29" fmla="*/ 32 h 34"/>
                              <a:gd name="T30" fmla="*/ 55 w 93"/>
                              <a:gd name="T31" fmla="*/ 33 h 34"/>
                              <a:gd name="T32" fmla="*/ 46 w 93"/>
                              <a:gd name="T33" fmla="*/ 34 h 34"/>
                              <a:gd name="T34" fmla="*/ 36 w 93"/>
                              <a:gd name="T35" fmla="*/ 33 h 34"/>
                              <a:gd name="T36" fmla="*/ 28 w 93"/>
                              <a:gd name="T37" fmla="*/ 32 h 34"/>
                              <a:gd name="T38" fmla="*/ 19 w 93"/>
                              <a:gd name="T39" fmla="*/ 30 h 34"/>
                              <a:gd name="T40" fmla="*/ 13 w 93"/>
                              <a:gd name="T41" fmla="*/ 28 h 34"/>
                              <a:gd name="T42" fmla="*/ 7 w 93"/>
                              <a:gd name="T43" fmla="*/ 25 h 34"/>
                              <a:gd name="T44" fmla="*/ 3 w 93"/>
                              <a:gd name="T45" fmla="*/ 22 h 34"/>
                              <a:gd name="T46" fmla="*/ 0 w 93"/>
                              <a:gd name="T47" fmla="*/ 19 h 34"/>
                              <a:gd name="T48" fmla="*/ 0 w 93"/>
                              <a:gd name="T49" fmla="*/ 16 h 34"/>
                              <a:gd name="T50" fmla="*/ 0 w 93"/>
                              <a:gd name="T51" fmla="*/ 12 h 34"/>
                              <a:gd name="T52" fmla="*/ 3 w 93"/>
                              <a:gd name="T53" fmla="*/ 9 h 34"/>
                              <a:gd name="T54" fmla="*/ 7 w 93"/>
                              <a:gd name="T55" fmla="*/ 6 h 34"/>
                              <a:gd name="T56" fmla="*/ 13 w 93"/>
                              <a:gd name="T57" fmla="*/ 4 h 34"/>
                              <a:gd name="T58" fmla="*/ 19 w 93"/>
                              <a:gd name="T59" fmla="*/ 1 h 34"/>
                              <a:gd name="T60" fmla="*/ 28 w 93"/>
                              <a:gd name="T61" fmla="*/ 0 h 34"/>
                              <a:gd name="T62" fmla="*/ 36 w 93"/>
                              <a:gd name="T63" fmla="*/ 0 h 34"/>
                              <a:gd name="T64" fmla="*/ 46 w 93"/>
                              <a:gd name="T65" fmla="*/ 0 h 3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93" h="34">
                                <a:moveTo>
                                  <a:pt x="46" y="0"/>
                                </a:moveTo>
                                <a:lnTo>
                                  <a:pt x="55" y="0"/>
                                </a:lnTo>
                                <a:lnTo>
                                  <a:pt x="64" y="0"/>
                                </a:lnTo>
                                <a:lnTo>
                                  <a:pt x="72" y="1"/>
                                </a:lnTo>
                                <a:lnTo>
                                  <a:pt x="79" y="4"/>
                                </a:lnTo>
                                <a:lnTo>
                                  <a:pt x="84" y="6"/>
                                </a:lnTo>
                                <a:lnTo>
                                  <a:pt x="89" y="9"/>
                                </a:lnTo>
                                <a:lnTo>
                                  <a:pt x="91" y="12"/>
                                </a:lnTo>
                                <a:lnTo>
                                  <a:pt x="93" y="16"/>
                                </a:lnTo>
                                <a:lnTo>
                                  <a:pt x="91" y="19"/>
                                </a:lnTo>
                                <a:lnTo>
                                  <a:pt x="89" y="22"/>
                                </a:lnTo>
                                <a:lnTo>
                                  <a:pt x="84" y="25"/>
                                </a:lnTo>
                                <a:lnTo>
                                  <a:pt x="79" y="28"/>
                                </a:lnTo>
                                <a:lnTo>
                                  <a:pt x="72" y="30"/>
                                </a:lnTo>
                                <a:lnTo>
                                  <a:pt x="64" y="32"/>
                                </a:lnTo>
                                <a:lnTo>
                                  <a:pt x="55" y="33"/>
                                </a:lnTo>
                                <a:lnTo>
                                  <a:pt x="46" y="34"/>
                                </a:lnTo>
                                <a:lnTo>
                                  <a:pt x="36" y="33"/>
                                </a:lnTo>
                                <a:lnTo>
                                  <a:pt x="28" y="32"/>
                                </a:lnTo>
                                <a:lnTo>
                                  <a:pt x="19" y="30"/>
                                </a:lnTo>
                                <a:lnTo>
                                  <a:pt x="13" y="28"/>
                                </a:lnTo>
                                <a:lnTo>
                                  <a:pt x="7" y="25"/>
                                </a:lnTo>
                                <a:lnTo>
                                  <a:pt x="3" y="22"/>
                                </a:lnTo>
                                <a:lnTo>
                                  <a:pt x="0" y="19"/>
                                </a:lnTo>
                                <a:lnTo>
                                  <a:pt x="0" y="16"/>
                                </a:lnTo>
                                <a:lnTo>
                                  <a:pt x="0" y="12"/>
                                </a:lnTo>
                                <a:lnTo>
                                  <a:pt x="3" y="9"/>
                                </a:lnTo>
                                <a:lnTo>
                                  <a:pt x="7" y="6"/>
                                </a:lnTo>
                                <a:lnTo>
                                  <a:pt x="13" y="4"/>
                                </a:lnTo>
                                <a:lnTo>
                                  <a:pt x="19" y="1"/>
                                </a:lnTo>
                                <a:lnTo>
                                  <a:pt x="28" y="0"/>
                                </a:lnTo>
                                <a:lnTo>
                                  <a:pt x="36" y="0"/>
                                </a:lnTo>
                                <a:lnTo>
                                  <a:pt x="4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170" name="Group 26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2064" y="2928"/>
                          <a:ext cx="720" cy="960"/>
                          <a:chOff x="3630" y="3082"/>
                          <a:chExt cx="878" cy="984"/>
                        </a:xfrm>
                      </p:grpSpPr>
                      <p:sp>
                        <p:nvSpPr>
                          <p:cNvPr id="6171" name="Freeform 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30" y="3082"/>
                            <a:ext cx="878" cy="984"/>
                          </a:xfrm>
                          <a:custGeom>
                            <a:avLst/>
                            <a:gdLst>
                              <a:gd name="T0" fmla="*/ 315 w 1755"/>
                              <a:gd name="T1" fmla="*/ 446 h 1968"/>
                              <a:gd name="T2" fmla="*/ 0 w 1755"/>
                              <a:gd name="T3" fmla="*/ 1737 h 1968"/>
                              <a:gd name="T4" fmla="*/ 6 w 1755"/>
                              <a:gd name="T5" fmla="*/ 1739 h 1968"/>
                              <a:gd name="T6" fmla="*/ 21 w 1755"/>
                              <a:gd name="T7" fmla="*/ 1745 h 1968"/>
                              <a:gd name="T8" fmla="*/ 46 w 1755"/>
                              <a:gd name="T9" fmla="*/ 1756 h 1968"/>
                              <a:gd name="T10" fmla="*/ 81 w 1755"/>
                              <a:gd name="T11" fmla="*/ 1768 h 1968"/>
                              <a:gd name="T12" fmla="*/ 122 w 1755"/>
                              <a:gd name="T13" fmla="*/ 1784 h 1968"/>
                              <a:gd name="T14" fmla="*/ 173 w 1755"/>
                              <a:gd name="T15" fmla="*/ 1802 h 1968"/>
                              <a:gd name="T16" fmla="*/ 229 w 1755"/>
                              <a:gd name="T17" fmla="*/ 1820 h 1968"/>
                              <a:gd name="T18" fmla="*/ 293 w 1755"/>
                              <a:gd name="T19" fmla="*/ 1840 h 1968"/>
                              <a:gd name="T20" fmla="*/ 349 w 1755"/>
                              <a:gd name="T21" fmla="*/ 1856 h 1968"/>
                              <a:gd name="T22" fmla="*/ 409 w 1755"/>
                              <a:gd name="T23" fmla="*/ 1873 h 1968"/>
                              <a:gd name="T24" fmla="*/ 471 w 1755"/>
                              <a:gd name="T25" fmla="*/ 1888 h 1968"/>
                              <a:gd name="T26" fmla="*/ 537 w 1755"/>
                              <a:gd name="T27" fmla="*/ 1904 h 1968"/>
                              <a:gd name="T28" fmla="*/ 605 w 1755"/>
                              <a:gd name="T29" fmla="*/ 1918 h 1968"/>
                              <a:gd name="T30" fmla="*/ 675 w 1755"/>
                              <a:gd name="T31" fmla="*/ 1931 h 1968"/>
                              <a:gd name="T32" fmla="*/ 746 w 1755"/>
                              <a:gd name="T33" fmla="*/ 1942 h 1968"/>
                              <a:gd name="T34" fmla="*/ 819 w 1755"/>
                              <a:gd name="T35" fmla="*/ 1951 h 1968"/>
                              <a:gd name="T36" fmla="*/ 862 w 1755"/>
                              <a:gd name="T37" fmla="*/ 1956 h 1968"/>
                              <a:gd name="T38" fmla="*/ 904 w 1755"/>
                              <a:gd name="T39" fmla="*/ 1961 h 1968"/>
                              <a:gd name="T40" fmla="*/ 947 w 1755"/>
                              <a:gd name="T41" fmla="*/ 1963 h 1968"/>
                              <a:gd name="T42" fmla="*/ 990 w 1755"/>
                              <a:gd name="T43" fmla="*/ 1965 h 1968"/>
                              <a:gd name="T44" fmla="*/ 1033 w 1755"/>
                              <a:gd name="T45" fmla="*/ 1966 h 1968"/>
                              <a:gd name="T46" fmla="*/ 1077 w 1755"/>
                              <a:gd name="T47" fmla="*/ 1966 h 1968"/>
                              <a:gd name="T48" fmla="*/ 1119 w 1755"/>
                              <a:gd name="T49" fmla="*/ 1966 h 1968"/>
                              <a:gd name="T50" fmla="*/ 1163 w 1755"/>
                              <a:gd name="T51" fmla="*/ 1964 h 1968"/>
                              <a:gd name="T52" fmla="*/ 1195 w 1755"/>
                              <a:gd name="T53" fmla="*/ 1962 h 1968"/>
                              <a:gd name="T54" fmla="*/ 1229 w 1755"/>
                              <a:gd name="T55" fmla="*/ 1958 h 1968"/>
                              <a:gd name="T56" fmla="*/ 1261 w 1755"/>
                              <a:gd name="T57" fmla="*/ 1955 h 1968"/>
                              <a:gd name="T58" fmla="*/ 1293 w 1755"/>
                              <a:gd name="T59" fmla="*/ 1950 h 1968"/>
                              <a:gd name="T60" fmla="*/ 1326 w 1755"/>
                              <a:gd name="T61" fmla="*/ 1945 h 1968"/>
                              <a:gd name="T62" fmla="*/ 1358 w 1755"/>
                              <a:gd name="T63" fmla="*/ 1938 h 1968"/>
                              <a:gd name="T64" fmla="*/ 1389 w 1755"/>
                              <a:gd name="T65" fmla="*/ 1931 h 1968"/>
                              <a:gd name="T66" fmla="*/ 1420 w 1755"/>
                              <a:gd name="T67" fmla="*/ 1923 h 1968"/>
                              <a:gd name="T68" fmla="*/ 1466 w 1755"/>
                              <a:gd name="T69" fmla="*/ 1909 h 1968"/>
                              <a:gd name="T70" fmla="*/ 1511 w 1755"/>
                              <a:gd name="T71" fmla="*/ 1894 h 1968"/>
                              <a:gd name="T72" fmla="*/ 1555 w 1755"/>
                              <a:gd name="T73" fmla="*/ 1875 h 1968"/>
                              <a:gd name="T74" fmla="*/ 1597 w 1755"/>
                              <a:gd name="T75" fmla="*/ 1855 h 1968"/>
                              <a:gd name="T76" fmla="*/ 1639 w 1755"/>
                              <a:gd name="T77" fmla="*/ 1833 h 1968"/>
                              <a:gd name="T78" fmla="*/ 1679 w 1755"/>
                              <a:gd name="T79" fmla="*/ 1807 h 1968"/>
                              <a:gd name="T80" fmla="*/ 1718 w 1755"/>
                              <a:gd name="T81" fmla="*/ 1780 h 1968"/>
                              <a:gd name="T82" fmla="*/ 1755 w 1755"/>
                              <a:gd name="T83" fmla="*/ 1750 h 1968"/>
                              <a:gd name="T84" fmla="*/ 1114 w 1755"/>
                              <a:gd name="T85" fmla="*/ 410 h 1968"/>
                              <a:gd name="T86" fmla="*/ 981 w 1755"/>
                              <a:gd name="T87" fmla="*/ 0 h 1968"/>
                              <a:gd name="T88" fmla="*/ 979 w 1755"/>
                              <a:gd name="T89" fmla="*/ 8 h 1968"/>
                              <a:gd name="T90" fmla="*/ 970 w 1755"/>
                              <a:gd name="T91" fmla="*/ 30 h 1968"/>
                              <a:gd name="T92" fmla="*/ 954 w 1755"/>
                              <a:gd name="T93" fmla="*/ 61 h 1968"/>
                              <a:gd name="T94" fmla="*/ 928 w 1755"/>
                              <a:gd name="T95" fmla="*/ 99 h 1968"/>
                              <a:gd name="T96" fmla="*/ 891 w 1755"/>
                              <a:gd name="T97" fmla="*/ 141 h 1968"/>
                              <a:gd name="T98" fmla="*/ 843 w 1755"/>
                              <a:gd name="T99" fmla="*/ 183 h 1968"/>
                              <a:gd name="T100" fmla="*/ 781 w 1755"/>
                              <a:gd name="T101" fmla="*/ 221 h 1968"/>
                              <a:gd name="T102" fmla="*/ 703 w 1755"/>
                              <a:gd name="T103" fmla="*/ 253 h 1968"/>
                              <a:gd name="T104" fmla="*/ 675 w 1755"/>
                              <a:gd name="T105" fmla="*/ 257 h 1968"/>
                              <a:gd name="T106" fmla="*/ 616 w 1755"/>
                              <a:gd name="T107" fmla="*/ 241 h 1968"/>
                              <a:gd name="T108" fmla="*/ 564 w 1755"/>
                              <a:gd name="T109" fmla="*/ 171 h 1968"/>
                              <a:gd name="T110" fmla="*/ 558 w 1755"/>
                              <a:gd name="T111" fmla="*/ 11 h 19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</a:cxnLst>
                            <a:rect l="0" t="0" r="r" b="b"/>
                            <a:pathLst>
                              <a:path w="1755" h="1968">
                                <a:moveTo>
                                  <a:pt x="472" y="11"/>
                                </a:moveTo>
                                <a:lnTo>
                                  <a:pt x="315" y="446"/>
                                </a:lnTo>
                                <a:lnTo>
                                  <a:pt x="509" y="699"/>
                                </a:lnTo>
                                <a:lnTo>
                                  <a:pt x="0" y="1737"/>
                                </a:lnTo>
                                <a:lnTo>
                                  <a:pt x="1" y="1737"/>
                                </a:lnTo>
                                <a:lnTo>
                                  <a:pt x="6" y="1739"/>
                                </a:lnTo>
                                <a:lnTo>
                                  <a:pt x="12" y="1742"/>
                                </a:lnTo>
                                <a:lnTo>
                                  <a:pt x="21" y="1745"/>
                                </a:lnTo>
                                <a:lnTo>
                                  <a:pt x="32" y="1750"/>
                                </a:lnTo>
                                <a:lnTo>
                                  <a:pt x="46" y="1756"/>
                                </a:lnTo>
                                <a:lnTo>
                                  <a:pt x="62" y="1761"/>
                                </a:lnTo>
                                <a:lnTo>
                                  <a:pt x="81" y="1768"/>
                                </a:lnTo>
                                <a:lnTo>
                                  <a:pt x="100" y="1776"/>
                                </a:lnTo>
                                <a:lnTo>
                                  <a:pt x="122" y="1784"/>
                                </a:lnTo>
                                <a:lnTo>
                                  <a:pt x="146" y="1792"/>
                                </a:lnTo>
                                <a:lnTo>
                                  <a:pt x="173" y="1802"/>
                                </a:lnTo>
                                <a:lnTo>
                                  <a:pt x="201" y="1811"/>
                                </a:lnTo>
                                <a:lnTo>
                                  <a:pt x="229" y="1820"/>
                                </a:lnTo>
                                <a:lnTo>
                                  <a:pt x="260" y="1829"/>
                                </a:lnTo>
                                <a:lnTo>
                                  <a:pt x="293" y="1840"/>
                                </a:lnTo>
                                <a:lnTo>
                                  <a:pt x="320" y="1848"/>
                                </a:lnTo>
                                <a:lnTo>
                                  <a:pt x="349" y="1856"/>
                                </a:lnTo>
                                <a:lnTo>
                                  <a:pt x="378" y="1864"/>
                                </a:lnTo>
                                <a:lnTo>
                                  <a:pt x="409" y="1873"/>
                                </a:lnTo>
                                <a:lnTo>
                                  <a:pt x="440" y="1881"/>
                                </a:lnTo>
                                <a:lnTo>
                                  <a:pt x="471" y="1888"/>
                                </a:lnTo>
                                <a:lnTo>
                                  <a:pt x="503" y="1896"/>
                                </a:lnTo>
                                <a:lnTo>
                                  <a:pt x="537" y="1904"/>
                                </a:lnTo>
                                <a:lnTo>
                                  <a:pt x="570" y="1911"/>
                                </a:lnTo>
                                <a:lnTo>
                                  <a:pt x="605" y="1918"/>
                                </a:lnTo>
                                <a:lnTo>
                                  <a:pt x="639" y="1925"/>
                                </a:lnTo>
                                <a:lnTo>
                                  <a:pt x="675" y="1931"/>
                                </a:lnTo>
                                <a:lnTo>
                                  <a:pt x="710" y="1936"/>
                                </a:lnTo>
                                <a:lnTo>
                                  <a:pt x="746" y="1942"/>
                                </a:lnTo>
                                <a:lnTo>
                                  <a:pt x="782" y="1947"/>
                                </a:lnTo>
                                <a:lnTo>
                                  <a:pt x="819" y="1951"/>
                                </a:lnTo>
                                <a:lnTo>
                                  <a:pt x="840" y="1954"/>
                                </a:lnTo>
                                <a:lnTo>
                                  <a:pt x="862" y="1956"/>
                                </a:lnTo>
                                <a:lnTo>
                                  <a:pt x="882" y="1958"/>
                                </a:lnTo>
                                <a:lnTo>
                                  <a:pt x="904" y="1961"/>
                                </a:lnTo>
                                <a:lnTo>
                                  <a:pt x="926" y="1962"/>
                                </a:lnTo>
                                <a:lnTo>
                                  <a:pt x="947" y="1963"/>
                                </a:lnTo>
                                <a:lnTo>
                                  <a:pt x="969" y="1964"/>
                                </a:lnTo>
                                <a:lnTo>
                                  <a:pt x="990" y="1965"/>
                                </a:lnTo>
                                <a:lnTo>
                                  <a:pt x="1012" y="1966"/>
                                </a:lnTo>
                                <a:lnTo>
                                  <a:pt x="1033" y="1966"/>
                                </a:lnTo>
                                <a:lnTo>
                                  <a:pt x="1055" y="1968"/>
                                </a:lnTo>
                                <a:lnTo>
                                  <a:pt x="1077" y="1966"/>
                                </a:lnTo>
                                <a:lnTo>
                                  <a:pt x="1099" y="1966"/>
                                </a:lnTo>
                                <a:lnTo>
                                  <a:pt x="1119" y="1966"/>
                                </a:lnTo>
                                <a:lnTo>
                                  <a:pt x="1141" y="1965"/>
                                </a:lnTo>
                                <a:lnTo>
                                  <a:pt x="1163" y="1964"/>
                                </a:lnTo>
                                <a:lnTo>
                                  <a:pt x="1179" y="1963"/>
                                </a:lnTo>
                                <a:lnTo>
                                  <a:pt x="1195" y="1962"/>
                                </a:lnTo>
                                <a:lnTo>
                                  <a:pt x="1213" y="1961"/>
                                </a:lnTo>
                                <a:lnTo>
                                  <a:pt x="1229" y="1958"/>
                                </a:lnTo>
                                <a:lnTo>
                                  <a:pt x="1245" y="1956"/>
                                </a:lnTo>
                                <a:lnTo>
                                  <a:pt x="1261" y="1955"/>
                                </a:lnTo>
                                <a:lnTo>
                                  <a:pt x="1277" y="1953"/>
                                </a:lnTo>
                                <a:lnTo>
                                  <a:pt x="1293" y="1950"/>
                                </a:lnTo>
                                <a:lnTo>
                                  <a:pt x="1309" y="1947"/>
                                </a:lnTo>
                                <a:lnTo>
                                  <a:pt x="1326" y="1945"/>
                                </a:lnTo>
                                <a:lnTo>
                                  <a:pt x="1342" y="1941"/>
                                </a:lnTo>
                                <a:lnTo>
                                  <a:pt x="1358" y="1938"/>
                                </a:lnTo>
                                <a:lnTo>
                                  <a:pt x="1374" y="1934"/>
                                </a:lnTo>
                                <a:lnTo>
                                  <a:pt x="1389" y="1931"/>
                                </a:lnTo>
                                <a:lnTo>
                                  <a:pt x="1405" y="1927"/>
                                </a:lnTo>
                                <a:lnTo>
                                  <a:pt x="1420" y="1923"/>
                                </a:lnTo>
                                <a:lnTo>
                                  <a:pt x="1443" y="1916"/>
                                </a:lnTo>
                                <a:lnTo>
                                  <a:pt x="1466" y="1909"/>
                                </a:lnTo>
                                <a:lnTo>
                                  <a:pt x="1488" y="1902"/>
                                </a:lnTo>
                                <a:lnTo>
                                  <a:pt x="1511" y="1894"/>
                                </a:lnTo>
                                <a:lnTo>
                                  <a:pt x="1533" y="1885"/>
                                </a:lnTo>
                                <a:lnTo>
                                  <a:pt x="1555" y="1875"/>
                                </a:lnTo>
                                <a:lnTo>
                                  <a:pt x="1577" y="1866"/>
                                </a:lnTo>
                                <a:lnTo>
                                  <a:pt x="1597" y="1855"/>
                                </a:lnTo>
                                <a:lnTo>
                                  <a:pt x="1618" y="1844"/>
                                </a:lnTo>
                                <a:lnTo>
                                  <a:pt x="1639" y="1833"/>
                                </a:lnTo>
                                <a:lnTo>
                                  <a:pt x="1660" y="1820"/>
                                </a:lnTo>
                                <a:lnTo>
                                  <a:pt x="1679" y="1807"/>
                                </a:lnTo>
                                <a:lnTo>
                                  <a:pt x="1699" y="1794"/>
                                </a:lnTo>
                                <a:lnTo>
                                  <a:pt x="1718" y="1780"/>
                                </a:lnTo>
                                <a:lnTo>
                                  <a:pt x="1737" y="1765"/>
                                </a:lnTo>
                                <a:lnTo>
                                  <a:pt x="1755" y="1750"/>
                                </a:lnTo>
                                <a:lnTo>
                                  <a:pt x="993" y="747"/>
                                </a:lnTo>
                                <a:lnTo>
                                  <a:pt x="1114" y="410"/>
                                </a:lnTo>
                                <a:lnTo>
                                  <a:pt x="1090" y="11"/>
                                </a:lnTo>
                                <a:lnTo>
                                  <a:pt x="981" y="0"/>
                                </a:lnTo>
                                <a:lnTo>
                                  <a:pt x="980" y="2"/>
                                </a:lnTo>
                                <a:lnTo>
                                  <a:pt x="979" y="8"/>
                                </a:lnTo>
                                <a:lnTo>
                                  <a:pt x="976" y="17"/>
                                </a:lnTo>
                                <a:lnTo>
                                  <a:pt x="970" y="30"/>
                                </a:lnTo>
                                <a:lnTo>
                                  <a:pt x="963" y="44"/>
                                </a:lnTo>
                                <a:lnTo>
                                  <a:pt x="954" y="61"/>
                                </a:lnTo>
                                <a:lnTo>
                                  <a:pt x="942" y="79"/>
                                </a:lnTo>
                                <a:lnTo>
                                  <a:pt x="928" y="99"/>
                                </a:lnTo>
                                <a:lnTo>
                                  <a:pt x="911" y="120"/>
                                </a:lnTo>
                                <a:lnTo>
                                  <a:pt x="891" y="141"/>
                                </a:lnTo>
                                <a:lnTo>
                                  <a:pt x="870" y="162"/>
                                </a:lnTo>
                                <a:lnTo>
                                  <a:pt x="843" y="183"/>
                                </a:lnTo>
                                <a:lnTo>
                                  <a:pt x="814" y="203"/>
                                </a:lnTo>
                                <a:lnTo>
                                  <a:pt x="781" y="221"/>
                                </a:lnTo>
                                <a:lnTo>
                                  <a:pt x="744" y="238"/>
                                </a:lnTo>
                                <a:lnTo>
                                  <a:pt x="703" y="253"/>
                                </a:lnTo>
                                <a:lnTo>
                                  <a:pt x="695" y="254"/>
                                </a:lnTo>
                                <a:lnTo>
                                  <a:pt x="675" y="257"/>
                                </a:lnTo>
                                <a:lnTo>
                                  <a:pt x="647" y="253"/>
                                </a:lnTo>
                                <a:lnTo>
                                  <a:pt x="616" y="241"/>
                                </a:lnTo>
                                <a:lnTo>
                                  <a:pt x="587" y="215"/>
                                </a:lnTo>
                                <a:lnTo>
                                  <a:pt x="564" y="171"/>
                                </a:lnTo>
                                <a:lnTo>
                                  <a:pt x="553" y="105"/>
                                </a:lnTo>
                                <a:lnTo>
                                  <a:pt x="558" y="11"/>
                                </a:lnTo>
                                <a:lnTo>
                                  <a:pt x="472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2" name="Freeform 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61" y="3103"/>
                            <a:ext cx="807" cy="937"/>
                          </a:xfrm>
                          <a:custGeom>
                            <a:avLst/>
                            <a:gdLst>
                              <a:gd name="T0" fmla="*/ 293 w 1615"/>
                              <a:gd name="T1" fmla="*/ 405 h 1875"/>
                              <a:gd name="T2" fmla="*/ 0 w 1615"/>
                              <a:gd name="T3" fmla="*/ 1655 h 1875"/>
                              <a:gd name="T4" fmla="*/ 5 w 1615"/>
                              <a:gd name="T5" fmla="*/ 1657 h 1875"/>
                              <a:gd name="T6" fmla="*/ 19 w 1615"/>
                              <a:gd name="T7" fmla="*/ 1662 h 1875"/>
                              <a:gd name="T8" fmla="*/ 39 w 1615"/>
                              <a:gd name="T9" fmla="*/ 1671 h 1875"/>
                              <a:gd name="T10" fmla="*/ 69 w 1615"/>
                              <a:gd name="T11" fmla="*/ 1682 h 1875"/>
                              <a:gd name="T12" fmla="*/ 106 w 1615"/>
                              <a:gd name="T13" fmla="*/ 1696 h 1875"/>
                              <a:gd name="T14" fmla="*/ 150 w 1615"/>
                              <a:gd name="T15" fmla="*/ 1711 h 1875"/>
                              <a:gd name="T16" fmla="*/ 198 w 1615"/>
                              <a:gd name="T17" fmla="*/ 1728 h 1875"/>
                              <a:gd name="T18" fmla="*/ 254 w 1615"/>
                              <a:gd name="T19" fmla="*/ 1746 h 1875"/>
                              <a:gd name="T20" fmla="*/ 313 w 1615"/>
                              <a:gd name="T21" fmla="*/ 1764 h 1875"/>
                              <a:gd name="T22" fmla="*/ 379 w 1615"/>
                              <a:gd name="T23" fmla="*/ 1781 h 1875"/>
                              <a:gd name="T24" fmla="*/ 447 w 1615"/>
                              <a:gd name="T25" fmla="*/ 1800 h 1875"/>
                              <a:gd name="T26" fmla="*/ 520 w 1615"/>
                              <a:gd name="T27" fmla="*/ 1816 h 1875"/>
                              <a:gd name="T28" fmla="*/ 594 w 1615"/>
                              <a:gd name="T29" fmla="*/ 1832 h 1875"/>
                              <a:gd name="T30" fmla="*/ 672 w 1615"/>
                              <a:gd name="T31" fmla="*/ 1846 h 1875"/>
                              <a:gd name="T32" fmla="*/ 750 w 1615"/>
                              <a:gd name="T33" fmla="*/ 1857 h 1875"/>
                              <a:gd name="T34" fmla="*/ 830 w 1615"/>
                              <a:gd name="T35" fmla="*/ 1867 h 1875"/>
                              <a:gd name="T36" fmla="*/ 883 w 1615"/>
                              <a:gd name="T37" fmla="*/ 1871 h 1875"/>
                              <a:gd name="T38" fmla="*/ 938 w 1615"/>
                              <a:gd name="T39" fmla="*/ 1874 h 1875"/>
                              <a:gd name="T40" fmla="*/ 991 w 1615"/>
                              <a:gd name="T41" fmla="*/ 1875 h 1875"/>
                              <a:gd name="T42" fmla="*/ 1045 w 1615"/>
                              <a:gd name="T43" fmla="*/ 1875 h 1875"/>
                              <a:gd name="T44" fmla="*/ 1098 w 1615"/>
                              <a:gd name="T45" fmla="*/ 1872 h 1875"/>
                              <a:gd name="T46" fmla="*/ 1149 w 1615"/>
                              <a:gd name="T47" fmla="*/ 1868 h 1875"/>
                              <a:gd name="T48" fmla="*/ 1201 w 1615"/>
                              <a:gd name="T49" fmla="*/ 1861 h 1875"/>
                              <a:gd name="T50" fmla="*/ 1253 w 1615"/>
                              <a:gd name="T51" fmla="*/ 1852 h 1875"/>
                              <a:gd name="T52" fmla="*/ 1303 w 1615"/>
                              <a:gd name="T53" fmla="*/ 1841 h 1875"/>
                              <a:gd name="T54" fmla="*/ 1352 w 1615"/>
                              <a:gd name="T55" fmla="*/ 1827 h 1875"/>
                              <a:gd name="T56" fmla="*/ 1399 w 1615"/>
                              <a:gd name="T57" fmla="*/ 1811 h 1875"/>
                              <a:gd name="T58" fmla="*/ 1447 w 1615"/>
                              <a:gd name="T59" fmla="*/ 1792 h 1875"/>
                              <a:gd name="T60" fmla="*/ 1491 w 1615"/>
                              <a:gd name="T61" fmla="*/ 1770 h 1875"/>
                              <a:gd name="T62" fmla="*/ 1534 w 1615"/>
                              <a:gd name="T63" fmla="*/ 1745 h 1875"/>
                              <a:gd name="T64" fmla="*/ 1575 w 1615"/>
                              <a:gd name="T65" fmla="*/ 1716 h 1875"/>
                              <a:gd name="T66" fmla="*/ 1615 w 1615"/>
                              <a:gd name="T67" fmla="*/ 1685 h 1875"/>
                              <a:gd name="T68" fmla="*/ 1011 w 1615"/>
                              <a:gd name="T69" fmla="*/ 350 h 1875"/>
                              <a:gd name="T70" fmla="*/ 920 w 1615"/>
                              <a:gd name="T71" fmla="*/ 13 h 1875"/>
                              <a:gd name="T72" fmla="*/ 919 w 1615"/>
                              <a:gd name="T73" fmla="*/ 20 h 1875"/>
                              <a:gd name="T74" fmla="*/ 913 w 1615"/>
                              <a:gd name="T75" fmla="*/ 41 h 1875"/>
                              <a:gd name="T76" fmla="*/ 901 w 1615"/>
                              <a:gd name="T77" fmla="*/ 71 h 1875"/>
                              <a:gd name="T78" fmla="*/ 878 w 1615"/>
                              <a:gd name="T79" fmla="*/ 107 h 1875"/>
                              <a:gd name="T80" fmla="*/ 843 w 1615"/>
                              <a:gd name="T81" fmla="*/ 149 h 1875"/>
                              <a:gd name="T82" fmla="*/ 792 w 1615"/>
                              <a:gd name="T83" fmla="*/ 190 h 1875"/>
                              <a:gd name="T84" fmla="*/ 725 w 1615"/>
                              <a:gd name="T85" fmla="*/ 231 h 1875"/>
                              <a:gd name="T86" fmla="*/ 636 w 1615"/>
                              <a:gd name="T87" fmla="*/ 266 h 1875"/>
                              <a:gd name="T88" fmla="*/ 627 w 1615"/>
                              <a:gd name="T89" fmla="*/ 266 h 1875"/>
                              <a:gd name="T90" fmla="*/ 605 w 1615"/>
                              <a:gd name="T91" fmla="*/ 263 h 1875"/>
                              <a:gd name="T92" fmla="*/ 574 w 1615"/>
                              <a:gd name="T93" fmla="*/ 255 h 1875"/>
                              <a:gd name="T94" fmla="*/ 539 w 1615"/>
                              <a:gd name="T95" fmla="*/ 238 h 1875"/>
                              <a:gd name="T96" fmla="*/ 506 w 1615"/>
                              <a:gd name="T97" fmla="*/ 208 h 1875"/>
                              <a:gd name="T98" fmla="*/ 478 w 1615"/>
                              <a:gd name="T99" fmla="*/ 163 h 1875"/>
                              <a:gd name="T100" fmla="*/ 463 w 1615"/>
                              <a:gd name="T101" fmla="*/ 98 h 1875"/>
                              <a:gd name="T102" fmla="*/ 465 w 1615"/>
                              <a:gd name="T103" fmla="*/ 13 h 187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</a:cxnLst>
                            <a:rect l="0" t="0" r="r" b="b"/>
                            <a:pathLst>
                              <a:path w="1615" h="1875">
                                <a:moveTo>
                                  <a:pt x="434" y="13"/>
                                </a:moveTo>
                                <a:lnTo>
                                  <a:pt x="293" y="405"/>
                                </a:lnTo>
                                <a:lnTo>
                                  <a:pt x="497" y="677"/>
                                </a:lnTo>
                                <a:lnTo>
                                  <a:pt x="0" y="1655"/>
                                </a:lnTo>
                                <a:lnTo>
                                  <a:pt x="1" y="1655"/>
                                </a:lnTo>
                                <a:lnTo>
                                  <a:pt x="5" y="1657"/>
                                </a:lnTo>
                                <a:lnTo>
                                  <a:pt x="11" y="1659"/>
                                </a:lnTo>
                                <a:lnTo>
                                  <a:pt x="19" y="1662"/>
                                </a:lnTo>
                                <a:lnTo>
                                  <a:pt x="28" y="1666"/>
                                </a:lnTo>
                                <a:lnTo>
                                  <a:pt x="39" y="1671"/>
                                </a:lnTo>
                                <a:lnTo>
                                  <a:pt x="53" y="1677"/>
                                </a:lnTo>
                                <a:lnTo>
                                  <a:pt x="69" y="1682"/>
                                </a:lnTo>
                                <a:lnTo>
                                  <a:pt x="87" y="1689"/>
                                </a:lnTo>
                                <a:lnTo>
                                  <a:pt x="106" y="1696"/>
                                </a:lnTo>
                                <a:lnTo>
                                  <a:pt x="127" y="1703"/>
                                </a:lnTo>
                                <a:lnTo>
                                  <a:pt x="150" y="1711"/>
                                </a:lnTo>
                                <a:lnTo>
                                  <a:pt x="173" y="1719"/>
                                </a:lnTo>
                                <a:lnTo>
                                  <a:pt x="198" y="1728"/>
                                </a:lnTo>
                                <a:lnTo>
                                  <a:pt x="226" y="1736"/>
                                </a:lnTo>
                                <a:lnTo>
                                  <a:pt x="254" y="1746"/>
                                </a:lnTo>
                                <a:lnTo>
                                  <a:pt x="283" y="1755"/>
                                </a:lnTo>
                                <a:lnTo>
                                  <a:pt x="313" y="1764"/>
                                </a:lnTo>
                                <a:lnTo>
                                  <a:pt x="346" y="1773"/>
                                </a:lnTo>
                                <a:lnTo>
                                  <a:pt x="379" y="1781"/>
                                </a:lnTo>
                                <a:lnTo>
                                  <a:pt x="412" y="1791"/>
                                </a:lnTo>
                                <a:lnTo>
                                  <a:pt x="447" y="1800"/>
                                </a:lnTo>
                                <a:lnTo>
                                  <a:pt x="483" y="1808"/>
                                </a:lnTo>
                                <a:lnTo>
                                  <a:pt x="520" y="1816"/>
                                </a:lnTo>
                                <a:lnTo>
                                  <a:pt x="556" y="1824"/>
                                </a:lnTo>
                                <a:lnTo>
                                  <a:pt x="594" y="1832"/>
                                </a:lnTo>
                                <a:lnTo>
                                  <a:pt x="632" y="1839"/>
                                </a:lnTo>
                                <a:lnTo>
                                  <a:pt x="672" y="1846"/>
                                </a:lnTo>
                                <a:lnTo>
                                  <a:pt x="711" y="1852"/>
                                </a:lnTo>
                                <a:lnTo>
                                  <a:pt x="750" y="1857"/>
                                </a:lnTo>
                                <a:lnTo>
                                  <a:pt x="790" y="1862"/>
                                </a:lnTo>
                                <a:lnTo>
                                  <a:pt x="830" y="1867"/>
                                </a:lnTo>
                                <a:lnTo>
                                  <a:pt x="857" y="1869"/>
                                </a:lnTo>
                                <a:lnTo>
                                  <a:pt x="883" y="1871"/>
                                </a:lnTo>
                                <a:lnTo>
                                  <a:pt x="911" y="1872"/>
                                </a:lnTo>
                                <a:lnTo>
                                  <a:pt x="938" y="1874"/>
                                </a:lnTo>
                                <a:lnTo>
                                  <a:pt x="964" y="1875"/>
                                </a:lnTo>
                                <a:lnTo>
                                  <a:pt x="991" y="1875"/>
                                </a:lnTo>
                                <a:lnTo>
                                  <a:pt x="1018" y="1875"/>
                                </a:lnTo>
                                <a:lnTo>
                                  <a:pt x="1045" y="1875"/>
                                </a:lnTo>
                                <a:lnTo>
                                  <a:pt x="1071" y="1874"/>
                                </a:lnTo>
                                <a:lnTo>
                                  <a:pt x="1098" y="1872"/>
                                </a:lnTo>
                                <a:lnTo>
                                  <a:pt x="1124" y="1870"/>
                                </a:lnTo>
                                <a:lnTo>
                                  <a:pt x="1149" y="1868"/>
                                </a:lnTo>
                                <a:lnTo>
                                  <a:pt x="1176" y="1864"/>
                                </a:lnTo>
                                <a:lnTo>
                                  <a:pt x="1201" y="1861"/>
                                </a:lnTo>
                                <a:lnTo>
                                  <a:pt x="1228" y="1856"/>
                                </a:lnTo>
                                <a:lnTo>
                                  <a:pt x="1253" y="1852"/>
                                </a:lnTo>
                                <a:lnTo>
                                  <a:pt x="1278" y="1847"/>
                                </a:lnTo>
                                <a:lnTo>
                                  <a:pt x="1303" y="1841"/>
                                </a:lnTo>
                                <a:lnTo>
                                  <a:pt x="1328" y="1834"/>
                                </a:lnTo>
                                <a:lnTo>
                                  <a:pt x="1352" y="1827"/>
                                </a:lnTo>
                                <a:lnTo>
                                  <a:pt x="1376" y="1819"/>
                                </a:lnTo>
                                <a:lnTo>
                                  <a:pt x="1399" y="1811"/>
                                </a:lnTo>
                                <a:lnTo>
                                  <a:pt x="1423" y="1802"/>
                                </a:lnTo>
                                <a:lnTo>
                                  <a:pt x="1447" y="1792"/>
                                </a:lnTo>
                                <a:lnTo>
                                  <a:pt x="1468" y="1781"/>
                                </a:lnTo>
                                <a:lnTo>
                                  <a:pt x="1491" y="1770"/>
                                </a:lnTo>
                                <a:lnTo>
                                  <a:pt x="1513" y="1757"/>
                                </a:lnTo>
                                <a:lnTo>
                                  <a:pt x="1534" y="1745"/>
                                </a:lnTo>
                                <a:lnTo>
                                  <a:pt x="1555" y="1731"/>
                                </a:lnTo>
                                <a:lnTo>
                                  <a:pt x="1575" y="1716"/>
                                </a:lnTo>
                                <a:lnTo>
                                  <a:pt x="1595" y="1701"/>
                                </a:lnTo>
                                <a:lnTo>
                                  <a:pt x="1615" y="1685"/>
                                </a:lnTo>
                                <a:lnTo>
                                  <a:pt x="883" y="682"/>
                                </a:lnTo>
                                <a:lnTo>
                                  <a:pt x="1011" y="350"/>
                                </a:lnTo>
                                <a:lnTo>
                                  <a:pt x="999" y="0"/>
                                </a:lnTo>
                                <a:lnTo>
                                  <a:pt x="920" y="13"/>
                                </a:lnTo>
                                <a:lnTo>
                                  <a:pt x="920" y="15"/>
                                </a:lnTo>
                                <a:lnTo>
                                  <a:pt x="919" y="20"/>
                                </a:lnTo>
                                <a:lnTo>
                                  <a:pt x="917" y="29"/>
                                </a:lnTo>
                                <a:lnTo>
                                  <a:pt x="913" y="41"/>
                                </a:lnTo>
                                <a:lnTo>
                                  <a:pt x="908" y="54"/>
                                </a:lnTo>
                                <a:lnTo>
                                  <a:pt x="901" y="71"/>
                                </a:lnTo>
                                <a:lnTo>
                                  <a:pt x="890" y="89"/>
                                </a:lnTo>
                                <a:lnTo>
                                  <a:pt x="878" y="107"/>
                                </a:lnTo>
                                <a:lnTo>
                                  <a:pt x="862" y="128"/>
                                </a:lnTo>
                                <a:lnTo>
                                  <a:pt x="843" y="149"/>
                                </a:lnTo>
                                <a:lnTo>
                                  <a:pt x="820" y="170"/>
                                </a:lnTo>
                                <a:lnTo>
                                  <a:pt x="792" y="190"/>
                                </a:lnTo>
                                <a:lnTo>
                                  <a:pt x="761" y="211"/>
                                </a:lnTo>
                                <a:lnTo>
                                  <a:pt x="725" y="231"/>
                                </a:lnTo>
                                <a:lnTo>
                                  <a:pt x="683" y="249"/>
                                </a:lnTo>
                                <a:lnTo>
                                  <a:pt x="636" y="266"/>
                                </a:lnTo>
                                <a:lnTo>
                                  <a:pt x="634" y="266"/>
                                </a:lnTo>
                                <a:lnTo>
                                  <a:pt x="627" y="266"/>
                                </a:lnTo>
                                <a:lnTo>
                                  <a:pt x="617" y="265"/>
                                </a:lnTo>
                                <a:lnTo>
                                  <a:pt x="605" y="263"/>
                                </a:lnTo>
                                <a:lnTo>
                                  <a:pt x="590" y="259"/>
                                </a:lnTo>
                                <a:lnTo>
                                  <a:pt x="574" y="255"/>
                                </a:lnTo>
                                <a:lnTo>
                                  <a:pt x="556" y="248"/>
                                </a:lnTo>
                                <a:lnTo>
                                  <a:pt x="539" y="238"/>
                                </a:lnTo>
                                <a:lnTo>
                                  <a:pt x="522" y="224"/>
                                </a:lnTo>
                                <a:lnTo>
                                  <a:pt x="506" y="208"/>
                                </a:lnTo>
                                <a:lnTo>
                                  <a:pt x="491" y="187"/>
                                </a:lnTo>
                                <a:lnTo>
                                  <a:pt x="478" y="163"/>
                                </a:lnTo>
                                <a:lnTo>
                                  <a:pt x="469" y="133"/>
                                </a:lnTo>
                                <a:lnTo>
                                  <a:pt x="463" y="98"/>
                                </a:lnTo>
                                <a:lnTo>
                                  <a:pt x="462" y="59"/>
                                </a:lnTo>
                                <a:lnTo>
                                  <a:pt x="465" y="13"/>
                                </a:lnTo>
                                <a:lnTo>
                                  <a:pt x="434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3" name="Freeform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95" y="3864"/>
                            <a:ext cx="19" cy="46"/>
                          </a:xfrm>
                          <a:custGeom>
                            <a:avLst/>
                            <a:gdLst>
                              <a:gd name="T0" fmla="*/ 16 w 38"/>
                              <a:gd name="T1" fmla="*/ 92 h 92"/>
                              <a:gd name="T2" fmla="*/ 29 w 38"/>
                              <a:gd name="T3" fmla="*/ 80 h 92"/>
                              <a:gd name="T4" fmla="*/ 37 w 38"/>
                              <a:gd name="T5" fmla="*/ 65 h 92"/>
                              <a:gd name="T6" fmla="*/ 38 w 38"/>
                              <a:gd name="T7" fmla="*/ 50 h 92"/>
                              <a:gd name="T8" fmla="*/ 37 w 38"/>
                              <a:gd name="T9" fmla="*/ 35 h 92"/>
                              <a:gd name="T10" fmla="*/ 34 w 38"/>
                              <a:gd name="T11" fmla="*/ 21 h 92"/>
                              <a:gd name="T12" fmla="*/ 29 w 38"/>
                              <a:gd name="T13" fmla="*/ 11 h 92"/>
                              <a:gd name="T14" fmla="*/ 26 w 38"/>
                              <a:gd name="T15" fmla="*/ 2 h 92"/>
                              <a:gd name="T16" fmla="*/ 24 w 38"/>
                              <a:gd name="T17" fmla="*/ 0 h 92"/>
                              <a:gd name="T18" fmla="*/ 11 w 38"/>
                              <a:gd name="T19" fmla="*/ 23 h 92"/>
                              <a:gd name="T20" fmla="*/ 2 w 38"/>
                              <a:gd name="T21" fmla="*/ 43 h 92"/>
                              <a:gd name="T22" fmla="*/ 0 w 38"/>
                              <a:gd name="T23" fmla="*/ 59 h 92"/>
                              <a:gd name="T24" fmla="*/ 2 w 38"/>
                              <a:gd name="T25" fmla="*/ 72 h 92"/>
                              <a:gd name="T26" fmla="*/ 6 w 38"/>
                              <a:gd name="T27" fmla="*/ 81 h 92"/>
                              <a:gd name="T28" fmla="*/ 11 w 38"/>
                              <a:gd name="T29" fmla="*/ 88 h 92"/>
                              <a:gd name="T30" fmla="*/ 15 w 38"/>
                              <a:gd name="T31" fmla="*/ 91 h 92"/>
                              <a:gd name="T32" fmla="*/ 16 w 38"/>
                              <a:gd name="T33" fmla="*/ 92 h 9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16" y="92"/>
                                </a:moveTo>
                                <a:lnTo>
                                  <a:pt x="29" y="80"/>
                                </a:lnTo>
                                <a:lnTo>
                                  <a:pt x="37" y="65"/>
                                </a:lnTo>
                                <a:lnTo>
                                  <a:pt x="38" y="50"/>
                                </a:lnTo>
                                <a:lnTo>
                                  <a:pt x="37" y="35"/>
                                </a:lnTo>
                                <a:lnTo>
                                  <a:pt x="34" y="21"/>
                                </a:lnTo>
                                <a:lnTo>
                                  <a:pt x="29" y="11"/>
                                </a:lnTo>
                                <a:lnTo>
                                  <a:pt x="26" y="2"/>
                                </a:lnTo>
                                <a:lnTo>
                                  <a:pt x="24" y="0"/>
                                </a:lnTo>
                                <a:lnTo>
                                  <a:pt x="11" y="23"/>
                                </a:lnTo>
                                <a:lnTo>
                                  <a:pt x="2" y="43"/>
                                </a:lnTo>
                                <a:lnTo>
                                  <a:pt x="0" y="59"/>
                                </a:lnTo>
                                <a:lnTo>
                                  <a:pt x="2" y="72"/>
                                </a:lnTo>
                                <a:lnTo>
                                  <a:pt x="6" y="81"/>
                                </a:lnTo>
                                <a:lnTo>
                                  <a:pt x="11" y="88"/>
                                </a:lnTo>
                                <a:lnTo>
                                  <a:pt x="15" y="91"/>
                                </a:lnTo>
                                <a:lnTo>
                                  <a:pt x="16" y="9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4" name="Freeform 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90" y="3946"/>
                            <a:ext cx="19" cy="47"/>
                          </a:xfrm>
                          <a:custGeom>
                            <a:avLst/>
                            <a:gdLst>
                              <a:gd name="T0" fmla="*/ 22 w 38"/>
                              <a:gd name="T1" fmla="*/ 0 h 92"/>
                              <a:gd name="T2" fmla="*/ 9 w 38"/>
                              <a:gd name="T3" fmla="*/ 13 h 92"/>
                              <a:gd name="T4" fmla="*/ 1 w 38"/>
                              <a:gd name="T5" fmla="*/ 28 h 92"/>
                              <a:gd name="T6" fmla="*/ 0 w 38"/>
                              <a:gd name="T7" fmla="*/ 43 h 92"/>
                              <a:gd name="T8" fmla="*/ 1 w 38"/>
                              <a:gd name="T9" fmla="*/ 58 h 92"/>
                              <a:gd name="T10" fmla="*/ 4 w 38"/>
                              <a:gd name="T11" fmla="*/ 71 h 92"/>
                              <a:gd name="T12" fmla="*/ 9 w 38"/>
                              <a:gd name="T13" fmla="*/ 82 h 92"/>
                              <a:gd name="T14" fmla="*/ 12 w 38"/>
                              <a:gd name="T15" fmla="*/ 90 h 92"/>
                              <a:gd name="T16" fmla="*/ 14 w 38"/>
                              <a:gd name="T17" fmla="*/ 92 h 92"/>
                              <a:gd name="T18" fmla="*/ 27 w 38"/>
                              <a:gd name="T19" fmla="*/ 69 h 92"/>
                              <a:gd name="T20" fmla="*/ 36 w 38"/>
                              <a:gd name="T21" fmla="*/ 49 h 92"/>
                              <a:gd name="T22" fmla="*/ 38 w 38"/>
                              <a:gd name="T23" fmla="*/ 33 h 92"/>
                              <a:gd name="T24" fmla="*/ 36 w 38"/>
                              <a:gd name="T25" fmla="*/ 21 h 92"/>
                              <a:gd name="T26" fmla="*/ 32 w 38"/>
                              <a:gd name="T27" fmla="*/ 11 h 92"/>
                              <a:gd name="T28" fmla="*/ 27 w 38"/>
                              <a:gd name="T29" fmla="*/ 5 h 92"/>
                              <a:gd name="T30" fmla="*/ 23 w 38"/>
                              <a:gd name="T31" fmla="*/ 1 h 92"/>
                              <a:gd name="T32" fmla="*/ 22 w 38"/>
                              <a:gd name="T33" fmla="*/ 0 h 9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22" y="0"/>
                                </a:moveTo>
                                <a:lnTo>
                                  <a:pt x="9" y="13"/>
                                </a:lnTo>
                                <a:lnTo>
                                  <a:pt x="1" y="28"/>
                                </a:lnTo>
                                <a:lnTo>
                                  <a:pt x="0" y="43"/>
                                </a:lnTo>
                                <a:lnTo>
                                  <a:pt x="1" y="58"/>
                                </a:lnTo>
                                <a:lnTo>
                                  <a:pt x="4" y="71"/>
                                </a:lnTo>
                                <a:lnTo>
                                  <a:pt x="9" y="82"/>
                                </a:lnTo>
                                <a:lnTo>
                                  <a:pt x="12" y="90"/>
                                </a:lnTo>
                                <a:lnTo>
                                  <a:pt x="14" y="92"/>
                                </a:lnTo>
                                <a:lnTo>
                                  <a:pt x="27" y="69"/>
                                </a:lnTo>
                                <a:lnTo>
                                  <a:pt x="36" y="49"/>
                                </a:lnTo>
                                <a:lnTo>
                                  <a:pt x="38" y="33"/>
                                </a:lnTo>
                                <a:lnTo>
                                  <a:pt x="36" y="21"/>
                                </a:lnTo>
                                <a:lnTo>
                                  <a:pt x="32" y="11"/>
                                </a:lnTo>
                                <a:lnTo>
                                  <a:pt x="27" y="5"/>
                                </a:lnTo>
                                <a:lnTo>
                                  <a:pt x="23" y="1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5" name="Freeform 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38" y="3916"/>
                            <a:ext cx="46" cy="19"/>
                          </a:xfrm>
                          <a:custGeom>
                            <a:avLst/>
                            <a:gdLst>
                              <a:gd name="T0" fmla="*/ 92 w 92"/>
                              <a:gd name="T1" fmla="*/ 22 h 38"/>
                              <a:gd name="T2" fmla="*/ 79 w 92"/>
                              <a:gd name="T3" fmla="*/ 9 h 38"/>
                              <a:gd name="T4" fmla="*/ 65 w 92"/>
                              <a:gd name="T5" fmla="*/ 1 h 38"/>
                              <a:gd name="T6" fmla="*/ 48 w 92"/>
                              <a:gd name="T7" fmla="*/ 0 h 38"/>
                              <a:gd name="T8" fmla="*/ 35 w 92"/>
                              <a:gd name="T9" fmla="*/ 1 h 38"/>
                              <a:gd name="T10" fmla="*/ 21 w 92"/>
                              <a:gd name="T11" fmla="*/ 4 h 38"/>
                              <a:gd name="T12" fmla="*/ 10 w 92"/>
                              <a:gd name="T13" fmla="*/ 9 h 38"/>
                              <a:gd name="T14" fmla="*/ 2 w 92"/>
                              <a:gd name="T15" fmla="*/ 13 h 38"/>
                              <a:gd name="T16" fmla="*/ 0 w 92"/>
                              <a:gd name="T17" fmla="*/ 14 h 38"/>
                              <a:gd name="T18" fmla="*/ 23 w 92"/>
                              <a:gd name="T19" fmla="*/ 27 h 38"/>
                              <a:gd name="T20" fmla="*/ 43 w 92"/>
                              <a:gd name="T21" fmla="*/ 36 h 38"/>
                              <a:gd name="T22" fmla="*/ 59 w 92"/>
                              <a:gd name="T23" fmla="*/ 38 h 38"/>
                              <a:gd name="T24" fmla="*/ 71 w 92"/>
                              <a:gd name="T25" fmla="*/ 36 h 38"/>
                              <a:gd name="T26" fmla="*/ 81 w 92"/>
                              <a:gd name="T27" fmla="*/ 32 h 38"/>
                              <a:gd name="T28" fmla="*/ 88 w 92"/>
                              <a:gd name="T29" fmla="*/ 27 h 38"/>
                              <a:gd name="T30" fmla="*/ 91 w 92"/>
                              <a:gd name="T31" fmla="*/ 23 h 38"/>
                              <a:gd name="T32" fmla="*/ 92 w 92"/>
                              <a:gd name="T33" fmla="*/ 22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92" y="22"/>
                                </a:moveTo>
                                <a:lnTo>
                                  <a:pt x="79" y="9"/>
                                </a:lnTo>
                                <a:lnTo>
                                  <a:pt x="65" y="1"/>
                                </a:lnTo>
                                <a:lnTo>
                                  <a:pt x="48" y="0"/>
                                </a:lnTo>
                                <a:lnTo>
                                  <a:pt x="35" y="1"/>
                                </a:lnTo>
                                <a:lnTo>
                                  <a:pt x="21" y="4"/>
                                </a:lnTo>
                                <a:lnTo>
                                  <a:pt x="10" y="9"/>
                                </a:lnTo>
                                <a:lnTo>
                                  <a:pt x="2" y="13"/>
                                </a:lnTo>
                                <a:lnTo>
                                  <a:pt x="0" y="14"/>
                                </a:lnTo>
                                <a:lnTo>
                                  <a:pt x="23" y="27"/>
                                </a:lnTo>
                                <a:lnTo>
                                  <a:pt x="43" y="36"/>
                                </a:lnTo>
                                <a:lnTo>
                                  <a:pt x="59" y="38"/>
                                </a:lnTo>
                                <a:lnTo>
                                  <a:pt x="71" y="36"/>
                                </a:lnTo>
                                <a:lnTo>
                                  <a:pt x="81" y="32"/>
                                </a:lnTo>
                                <a:lnTo>
                                  <a:pt x="88" y="27"/>
                                </a:lnTo>
                                <a:lnTo>
                                  <a:pt x="91" y="23"/>
                                </a:lnTo>
                                <a:lnTo>
                                  <a:pt x="92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6" name="Freeform 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20" y="3921"/>
                            <a:ext cx="45" cy="19"/>
                          </a:xfrm>
                          <a:custGeom>
                            <a:avLst/>
                            <a:gdLst>
                              <a:gd name="T0" fmla="*/ 0 w 90"/>
                              <a:gd name="T1" fmla="*/ 16 h 38"/>
                              <a:gd name="T2" fmla="*/ 13 w 90"/>
                              <a:gd name="T3" fmla="*/ 29 h 38"/>
                              <a:gd name="T4" fmla="*/ 26 w 90"/>
                              <a:gd name="T5" fmla="*/ 37 h 38"/>
                              <a:gd name="T6" fmla="*/ 41 w 90"/>
                              <a:gd name="T7" fmla="*/ 38 h 38"/>
                              <a:gd name="T8" fmla="*/ 56 w 90"/>
                              <a:gd name="T9" fmla="*/ 37 h 38"/>
                              <a:gd name="T10" fmla="*/ 69 w 90"/>
                              <a:gd name="T11" fmla="*/ 34 h 38"/>
                              <a:gd name="T12" fmla="*/ 79 w 90"/>
                              <a:gd name="T13" fmla="*/ 29 h 38"/>
                              <a:gd name="T14" fmla="*/ 87 w 90"/>
                              <a:gd name="T15" fmla="*/ 26 h 38"/>
                              <a:gd name="T16" fmla="*/ 90 w 90"/>
                              <a:gd name="T17" fmla="*/ 24 h 38"/>
                              <a:gd name="T18" fmla="*/ 67 w 90"/>
                              <a:gd name="T19" fmla="*/ 11 h 38"/>
                              <a:gd name="T20" fmla="*/ 47 w 90"/>
                              <a:gd name="T21" fmla="*/ 3 h 38"/>
                              <a:gd name="T22" fmla="*/ 32 w 90"/>
                              <a:gd name="T23" fmla="*/ 0 h 38"/>
                              <a:gd name="T24" fmla="*/ 19 w 90"/>
                              <a:gd name="T25" fmla="*/ 3 h 38"/>
                              <a:gd name="T26" fmla="*/ 10 w 90"/>
                              <a:gd name="T27" fmla="*/ 6 h 38"/>
                              <a:gd name="T28" fmla="*/ 4 w 90"/>
                              <a:gd name="T29" fmla="*/ 11 h 38"/>
                              <a:gd name="T30" fmla="*/ 1 w 90"/>
                              <a:gd name="T31" fmla="*/ 15 h 38"/>
                              <a:gd name="T32" fmla="*/ 0 w 90"/>
                              <a:gd name="T33" fmla="*/ 16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0" h="38">
                                <a:moveTo>
                                  <a:pt x="0" y="16"/>
                                </a:moveTo>
                                <a:lnTo>
                                  <a:pt x="13" y="29"/>
                                </a:lnTo>
                                <a:lnTo>
                                  <a:pt x="26" y="37"/>
                                </a:lnTo>
                                <a:lnTo>
                                  <a:pt x="41" y="38"/>
                                </a:lnTo>
                                <a:lnTo>
                                  <a:pt x="56" y="37"/>
                                </a:lnTo>
                                <a:lnTo>
                                  <a:pt x="69" y="34"/>
                                </a:lnTo>
                                <a:lnTo>
                                  <a:pt x="79" y="29"/>
                                </a:lnTo>
                                <a:lnTo>
                                  <a:pt x="87" y="26"/>
                                </a:lnTo>
                                <a:lnTo>
                                  <a:pt x="90" y="24"/>
                                </a:lnTo>
                                <a:lnTo>
                                  <a:pt x="67" y="11"/>
                                </a:lnTo>
                                <a:lnTo>
                                  <a:pt x="47" y="3"/>
                                </a:lnTo>
                                <a:lnTo>
                                  <a:pt x="32" y="0"/>
                                </a:lnTo>
                                <a:lnTo>
                                  <a:pt x="19" y="3"/>
                                </a:lnTo>
                                <a:lnTo>
                                  <a:pt x="10" y="6"/>
                                </a:lnTo>
                                <a:lnTo>
                                  <a:pt x="4" y="11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7" name="Freeform 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60" y="3879"/>
                            <a:ext cx="30" cy="35"/>
                          </a:xfrm>
                          <a:custGeom>
                            <a:avLst/>
                            <a:gdLst>
                              <a:gd name="T0" fmla="*/ 60 w 60"/>
                              <a:gd name="T1" fmla="*/ 70 h 70"/>
                              <a:gd name="T2" fmla="*/ 60 w 60"/>
                              <a:gd name="T3" fmla="*/ 52 h 70"/>
                              <a:gd name="T4" fmla="*/ 55 w 60"/>
                              <a:gd name="T5" fmla="*/ 37 h 70"/>
                              <a:gd name="T6" fmla="*/ 46 w 60"/>
                              <a:gd name="T7" fmla="*/ 24 h 70"/>
                              <a:gd name="T8" fmla="*/ 33 w 60"/>
                              <a:gd name="T9" fmla="*/ 15 h 70"/>
                              <a:gd name="T10" fmla="*/ 22 w 60"/>
                              <a:gd name="T11" fmla="*/ 8 h 70"/>
                              <a:gd name="T12" fmla="*/ 10 w 60"/>
                              <a:gd name="T13" fmla="*/ 4 h 70"/>
                              <a:gd name="T14" fmla="*/ 3 w 60"/>
                              <a:gd name="T15" fmla="*/ 1 h 70"/>
                              <a:gd name="T16" fmla="*/ 0 w 60"/>
                              <a:gd name="T17" fmla="*/ 0 h 70"/>
                              <a:gd name="T18" fmla="*/ 7 w 60"/>
                              <a:gd name="T19" fmla="*/ 27 h 70"/>
                              <a:gd name="T20" fmla="*/ 15 w 60"/>
                              <a:gd name="T21" fmla="*/ 45 h 70"/>
                              <a:gd name="T22" fmla="*/ 25 w 60"/>
                              <a:gd name="T23" fmla="*/ 58 h 70"/>
                              <a:gd name="T24" fmla="*/ 36 w 60"/>
                              <a:gd name="T25" fmla="*/ 66 h 70"/>
                              <a:gd name="T26" fmla="*/ 45 w 60"/>
                              <a:gd name="T27" fmla="*/ 69 h 70"/>
                              <a:gd name="T28" fmla="*/ 53 w 60"/>
                              <a:gd name="T29" fmla="*/ 70 h 70"/>
                              <a:gd name="T30" fmla="*/ 58 w 60"/>
                              <a:gd name="T31" fmla="*/ 70 h 70"/>
                              <a:gd name="T32" fmla="*/ 60 w 60"/>
                              <a:gd name="T33" fmla="*/ 7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0" h="70">
                                <a:moveTo>
                                  <a:pt x="60" y="70"/>
                                </a:moveTo>
                                <a:lnTo>
                                  <a:pt x="60" y="52"/>
                                </a:lnTo>
                                <a:lnTo>
                                  <a:pt x="55" y="37"/>
                                </a:lnTo>
                                <a:lnTo>
                                  <a:pt x="46" y="24"/>
                                </a:lnTo>
                                <a:lnTo>
                                  <a:pt x="33" y="15"/>
                                </a:lnTo>
                                <a:lnTo>
                                  <a:pt x="22" y="8"/>
                                </a:lnTo>
                                <a:lnTo>
                                  <a:pt x="10" y="4"/>
                                </a:lnTo>
                                <a:lnTo>
                                  <a:pt x="3" y="1"/>
                                </a:lnTo>
                                <a:lnTo>
                                  <a:pt x="0" y="0"/>
                                </a:lnTo>
                                <a:lnTo>
                                  <a:pt x="7" y="27"/>
                                </a:lnTo>
                                <a:lnTo>
                                  <a:pt x="15" y="45"/>
                                </a:lnTo>
                                <a:lnTo>
                                  <a:pt x="25" y="58"/>
                                </a:lnTo>
                                <a:lnTo>
                                  <a:pt x="36" y="66"/>
                                </a:lnTo>
                                <a:lnTo>
                                  <a:pt x="45" y="69"/>
                                </a:lnTo>
                                <a:lnTo>
                                  <a:pt x="53" y="70"/>
                                </a:lnTo>
                                <a:lnTo>
                                  <a:pt x="58" y="70"/>
                                </a:lnTo>
                                <a:lnTo>
                                  <a:pt x="60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8" name="Freeform 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14" y="3942"/>
                            <a:ext cx="29" cy="35"/>
                          </a:xfrm>
                          <a:custGeom>
                            <a:avLst/>
                            <a:gdLst>
                              <a:gd name="T0" fmla="*/ 0 w 59"/>
                              <a:gd name="T1" fmla="*/ 0 h 70"/>
                              <a:gd name="T2" fmla="*/ 0 w 59"/>
                              <a:gd name="T3" fmla="*/ 18 h 70"/>
                              <a:gd name="T4" fmla="*/ 6 w 59"/>
                              <a:gd name="T5" fmla="*/ 33 h 70"/>
                              <a:gd name="T6" fmla="*/ 15 w 59"/>
                              <a:gd name="T7" fmla="*/ 46 h 70"/>
                              <a:gd name="T8" fmla="*/ 27 w 59"/>
                              <a:gd name="T9" fmla="*/ 55 h 70"/>
                              <a:gd name="T10" fmla="*/ 38 w 59"/>
                              <a:gd name="T11" fmla="*/ 62 h 70"/>
                              <a:gd name="T12" fmla="*/ 49 w 59"/>
                              <a:gd name="T13" fmla="*/ 67 h 70"/>
                              <a:gd name="T14" fmla="*/ 55 w 59"/>
                              <a:gd name="T15" fmla="*/ 69 h 70"/>
                              <a:gd name="T16" fmla="*/ 59 w 59"/>
                              <a:gd name="T17" fmla="*/ 70 h 70"/>
                              <a:gd name="T18" fmla="*/ 52 w 59"/>
                              <a:gd name="T19" fmla="*/ 43 h 70"/>
                              <a:gd name="T20" fmla="*/ 44 w 59"/>
                              <a:gd name="T21" fmla="*/ 25 h 70"/>
                              <a:gd name="T22" fmla="*/ 35 w 59"/>
                              <a:gd name="T23" fmla="*/ 12 h 70"/>
                              <a:gd name="T24" fmla="*/ 24 w 59"/>
                              <a:gd name="T25" fmla="*/ 4 h 70"/>
                              <a:gd name="T26" fmla="*/ 15 w 59"/>
                              <a:gd name="T27" fmla="*/ 1 h 70"/>
                              <a:gd name="T28" fmla="*/ 7 w 59"/>
                              <a:gd name="T29" fmla="*/ 0 h 70"/>
                              <a:gd name="T30" fmla="*/ 2 w 59"/>
                              <a:gd name="T31" fmla="*/ 0 h 70"/>
                              <a:gd name="T32" fmla="*/ 0 w 59"/>
                              <a:gd name="T33" fmla="*/ 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0" y="0"/>
                                </a:moveTo>
                                <a:lnTo>
                                  <a:pt x="0" y="18"/>
                                </a:lnTo>
                                <a:lnTo>
                                  <a:pt x="6" y="33"/>
                                </a:lnTo>
                                <a:lnTo>
                                  <a:pt x="15" y="46"/>
                                </a:lnTo>
                                <a:lnTo>
                                  <a:pt x="27" y="55"/>
                                </a:lnTo>
                                <a:lnTo>
                                  <a:pt x="38" y="62"/>
                                </a:lnTo>
                                <a:lnTo>
                                  <a:pt x="49" y="67"/>
                                </a:lnTo>
                                <a:lnTo>
                                  <a:pt x="55" y="69"/>
                                </a:lnTo>
                                <a:lnTo>
                                  <a:pt x="59" y="70"/>
                                </a:lnTo>
                                <a:lnTo>
                                  <a:pt x="52" y="43"/>
                                </a:lnTo>
                                <a:lnTo>
                                  <a:pt x="44" y="25"/>
                                </a:lnTo>
                                <a:lnTo>
                                  <a:pt x="35" y="12"/>
                                </a:lnTo>
                                <a:lnTo>
                                  <a:pt x="24" y="4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79" name="Freeform 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52" y="3940"/>
                            <a:ext cx="36" cy="29"/>
                          </a:xfrm>
                          <a:custGeom>
                            <a:avLst/>
                            <a:gdLst>
                              <a:gd name="T0" fmla="*/ 0 w 70"/>
                              <a:gd name="T1" fmla="*/ 59 h 59"/>
                              <a:gd name="T2" fmla="*/ 26 w 70"/>
                              <a:gd name="T3" fmla="*/ 53 h 59"/>
                              <a:gd name="T4" fmla="*/ 45 w 70"/>
                              <a:gd name="T5" fmla="*/ 44 h 59"/>
                              <a:gd name="T6" fmla="*/ 58 w 70"/>
                              <a:gd name="T7" fmla="*/ 35 h 59"/>
                              <a:gd name="T8" fmla="*/ 66 w 70"/>
                              <a:gd name="T9" fmla="*/ 24 h 59"/>
                              <a:gd name="T10" fmla="*/ 69 w 70"/>
                              <a:gd name="T11" fmla="*/ 15 h 59"/>
                              <a:gd name="T12" fmla="*/ 70 w 70"/>
                              <a:gd name="T13" fmla="*/ 7 h 59"/>
                              <a:gd name="T14" fmla="*/ 70 w 70"/>
                              <a:gd name="T15" fmla="*/ 3 h 59"/>
                              <a:gd name="T16" fmla="*/ 70 w 70"/>
                              <a:gd name="T17" fmla="*/ 0 h 59"/>
                              <a:gd name="T18" fmla="*/ 52 w 70"/>
                              <a:gd name="T19" fmla="*/ 0 h 59"/>
                              <a:gd name="T20" fmla="*/ 37 w 70"/>
                              <a:gd name="T21" fmla="*/ 6 h 59"/>
                              <a:gd name="T22" fmla="*/ 24 w 70"/>
                              <a:gd name="T23" fmla="*/ 15 h 59"/>
                              <a:gd name="T24" fmla="*/ 15 w 70"/>
                              <a:gd name="T25" fmla="*/ 26 h 59"/>
                              <a:gd name="T26" fmla="*/ 8 w 70"/>
                              <a:gd name="T27" fmla="*/ 38 h 59"/>
                              <a:gd name="T28" fmla="*/ 3 w 70"/>
                              <a:gd name="T29" fmla="*/ 49 h 59"/>
                              <a:gd name="T30" fmla="*/ 1 w 70"/>
                              <a:gd name="T31" fmla="*/ 56 h 59"/>
                              <a:gd name="T32" fmla="*/ 0 w 70"/>
                              <a:gd name="T33" fmla="*/ 59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0" y="59"/>
                                </a:moveTo>
                                <a:lnTo>
                                  <a:pt x="26" y="53"/>
                                </a:lnTo>
                                <a:lnTo>
                                  <a:pt x="45" y="44"/>
                                </a:lnTo>
                                <a:lnTo>
                                  <a:pt x="58" y="35"/>
                                </a:lnTo>
                                <a:lnTo>
                                  <a:pt x="66" y="24"/>
                                </a:lnTo>
                                <a:lnTo>
                                  <a:pt x="69" y="15"/>
                                </a:lnTo>
                                <a:lnTo>
                                  <a:pt x="70" y="7"/>
                                </a:lnTo>
                                <a:lnTo>
                                  <a:pt x="70" y="3"/>
                                </a:lnTo>
                                <a:lnTo>
                                  <a:pt x="70" y="0"/>
                                </a:lnTo>
                                <a:lnTo>
                                  <a:pt x="52" y="0"/>
                                </a:lnTo>
                                <a:lnTo>
                                  <a:pt x="37" y="6"/>
                                </a:lnTo>
                                <a:lnTo>
                                  <a:pt x="24" y="15"/>
                                </a:lnTo>
                                <a:lnTo>
                                  <a:pt x="15" y="26"/>
                                </a:lnTo>
                                <a:lnTo>
                                  <a:pt x="8" y="38"/>
                                </a:lnTo>
                                <a:lnTo>
                                  <a:pt x="3" y="49"/>
                                </a:lnTo>
                                <a:lnTo>
                                  <a:pt x="1" y="56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0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15" y="3887"/>
                            <a:ext cx="35" cy="29"/>
                          </a:xfrm>
                          <a:custGeom>
                            <a:avLst/>
                            <a:gdLst>
                              <a:gd name="T0" fmla="*/ 0 w 71"/>
                              <a:gd name="T1" fmla="*/ 59 h 59"/>
                              <a:gd name="T2" fmla="*/ 19 w 71"/>
                              <a:gd name="T3" fmla="*/ 59 h 59"/>
                              <a:gd name="T4" fmla="*/ 34 w 71"/>
                              <a:gd name="T5" fmla="*/ 54 h 59"/>
                              <a:gd name="T6" fmla="*/ 47 w 71"/>
                              <a:gd name="T7" fmla="*/ 45 h 59"/>
                              <a:gd name="T8" fmla="*/ 56 w 71"/>
                              <a:gd name="T9" fmla="*/ 34 h 59"/>
                              <a:gd name="T10" fmla="*/ 63 w 71"/>
                              <a:gd name="T11" fmla="*/ 22 h 59"/>
                              <a:gd name="T12" fmla="*/ 67 w 71"/>
                              <a:gd name="T13" fmla="*/ 10 h 59"/>
                              <a:gd name="T14" fmla="*/ 70 w 71"/>
                              <a:gd name="T15" fmla="*/ 4 h 59"/>
                              <a:gd name="T16" fmla="*/ 71 w 71"/>
                              <a:gd name="T17" fmla="*/ 0 h 59"/>
                              <a:gd name="T18" fmla="*/ 44 w 71"/>
                              <a:gd name="T19" fmla="*/ 6 h 59"/>
                              <a:gd name="T20" fmla="*/ 26 w 71"/>
                              <a:gd name="T21" fmla="*/ 15 h 59"/>
                              <a:gd name="T22" fmla="*/ 13 w 71"/>
                              <a:gd name="T23" fmla="*/ 24 h 59"/>
                              <a:gd name="T24" fmla="*/ 5 w 71"/>
                              <a:gd name="T25" fmla="*/ 35 h 59"/>
                              <a:gd name="T26" fmla="*/ 2 w 71"/>
                              <a:gd name="T27" fmla="*/ 44 h 59"/>
                              <a:gd name="T28" fmla="*/ 0 w 71"/>
                              <a:gd name="T29" fmla="*/ 52 h 59"/>
                              <a:gd name="T30" fmla="*/ 0 w 71"/>
                              <a:gd name="T31" fmla="*/ 57 h 59"/>
                              <a:gd name="T32" fmla="*/ 0 w 71"/>
                              <a:gd name="T33" fmla="*/ 59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1" h="59">
                                <a:moveTo>
                                  <a:pt x="0" y="59"/>
                                </a:moveTo>
                                <a:lnTo>
                                  <a:pt x="19" y="59"/>
                                </a:lnTo>
                                <a:lnTo>
                                  <a:pt x="34" y="54"/>
                                </a:lnTo>
                                <a:lnTo>
                                  <a:pt x="47" y="45"/>
                                </a:lnTo>
                                <a:lnTo>
                                  <a:pt x="56" y="34"/>
                                </a:lnTo>
                                <a:lnTo>
                                  <a:pt x="63" y="22"/>
                                </a:lnTo>
                                <a:lnTo>
                                  <a:pt x="67" y="10"/>
                                </a:lnTo>
                                <a:lnTo>
                                  <a:pt x="70" y="4"/>
                                </a:lnTo>
                                <a:lnTo>
                                  <a:pt x="71" y="0"/>
                                </a:lnTo>
                                <a:lnTo>
                                  <a:pt x="44" y="6"/>
                                </a:lnTo>
                                <a:lnTo>
                                  <a:pt x="26" y="15"/>
                                </a:lnTo>
                                <a:lnTo>
                                  <a:pt x="13" y="24"/>
                                </a:lnTo>
                                <a:lnTo>
                                  <a:pt x="5" y="35"/>
                                </a:lnTo>
                                <a:lnTo>
                                  <a:pt x="2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7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1" name="Freeform 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86" y="3912"/>
                            <a:ext cx="32" cy="30"/>
                          </a:xfrm>
                          <a:custGeom>
                            <a:avLst/>
                            <a:gdLst>
                              <a:gd name="T0" fmla="*/ 31 w 63"/>
                              <a:gd name="T1" fmla="*/ 0 h 59"/>
                              <a:gd name="T2" fmla="*/ 18 w 63"/>
                              <a:gd name="T3" fmla="*/ 2 h 59"/>
                              <a:gd name="T4" fmla="*/ 9 w 63"/>
                              <a:gd name="T5" fmla="*/ 8 h 59"/>
                              <a:gd name="T6" fmla="*/ 2 w 63"/>
                              <a:gd name="T7" fmla="*/ 18 h 59"/>
                              <a:gd name="T8" fmla="*/ 0 w 63"/>
                              <a:gd name="T9" fmla="*/ 30 h 59"/>
                              <a:gd name="T10" fmla="*/ 2 w 63"/>
                              <a:gd name="T11" fmla="*/ 41 h 59"/>
                              <a:gd name="T12" fmla="*/ 9 w 63"/>
                              <a:gd name="T13" fmla="*/ 51 h 59"/>
                              <a:gd name="T14" fmla="*/ 18 w 63"/>
                              <a:gd name="T15" fmla="*/ 56 h 59"/>
                              <a:gd name="T16" fmla="*/ 31 w 63"/>
                              <a:gd name="T17" fmla="*/ 59 h 59"/>
                              <a:gd name="T18" fmla="*/ 44 w 63"/>
                              <a:gd name="T19" fmla="*/ 56 h 59"/>
                              <a:gd name="T20" fmla="*/ 54 w 63"/>
                              <a:gd name="T21" fmla="*/ 51 h 59"/>
                              <a:gd name="T22" fmla="*/ 61 w 63"/>
                              <a:gd name="T23" fmla="*/ 41 h 59"/>
                              <a:gd name="T24" fmla="*/ 63 w 63"/>
                              <a:gd name="T25" fmla="*/ 30 h 59"/>
                              <a:gd name="T26" fmla="*/ 61 w 63"/>
                              <a:gd name="T27" fmla="*/ 18 h 59"/>
                              <a:gd name="T28" fmla="*/ 54 w 63"/>
                              <a:gd name="T29" fmla="*/ 8 h 59"/>
                              <a:gd name="T30" fmla="*/ 44 w 63"/>
                              <a:gd name="T31" fmla="*/ 2 h 59"/>
                              <a:gd name="T32" fmla="*/ 31 w 63"/>
                              <a:gd name="T33" fmla="*/ 0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3" h="59">
                                <a:moveTo>
                                  <a:pt x="31" y="0"/>
                                </a:moveTo>
                                <a:lnTo>
                                  <a:pt x="18" y="2"/>
                                </a:lnTo>
                                <a:lnTo>
                                  <a:pt x="9" y="8"/>
                                </a:lnTo>
                                <a:lnTo>
                                  <a:pt x="2" y="18"/>
                                </a:lnTo>
                                <a:lnTo>
                                  <a:pt x="0" y="30"/>
                                </a:lnTo>
                                <a:lnTo>
                                  <a:pt x="2" y="41"/>
                                </a:lnTo>
                                <a:lnTo>
                                  <a:pt x="9" y="51"/>
                                </a:lnTo>
                                <a:lnTo>
                                  <a:pt x="18" y="56"/>
                                </a:lnTo>
                                <a:lnTo>
                                  <a:pt x="31" y="59"/>
                                </a:lnTo>
                                <a:lnTo>
                                  <a:pt x="44" y="56"/>
                                </a:lnTo>
                                <a:lnTo>
                                  <a:pt x="54" y="51"/>
                                </a:lnTo>
                                <a:lnTo>
                                  <a:pt x="61" y="41"/>
                                </a:lnTo>
                                <a:lnTo>
                                  <a:pt x="63" y="30"/>
                                </a:lnTo>
                                <a:lnTo>
                                  <a:pt x="61" y="18"/>
                                </a:lnTo>
                                <a:lnTo>
                                  <a:pt x="54" y="8"/>
                                </a:lnTo>
                                <a:lnTo>
                                  <a:pt x="44" y="2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2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92" y="3714"/>
                            <a:ext cx="19" cy="42"/>
                          </a:xfrm>
                          <a:custGeom>
                            <a:avLst/>
                            <a:gdLst>
                              <a:gd name="T0" fmla="*/ 17 w 38"/>
                              <a:gd name="T1" fmla="*/ 83 h 83"/>
                              <a:gd name="T2" fmla="*/ 30 w 38"/>
                              <a:gd name="T3" fmla="*/ 70 h 83"/>
                              <a:gd name="T4" fmla="*/ 37 w 38"/>
                              <a:gd name="T5" fmla="*/ 55 h 83"/>
                              <a:gd name="T6" fmla="*/ 38 w 38"/>
                              <a:gd name="T7" fmla="*/ 40 h 83"/>
                              <a:gd name="T8" fmla="*/ 37 w 38"/>
                              <a:gd name="T9" fmla="*/ 25 h 83"/>
                              <a:gd name="T10" fmla="*/ 19 w 38"/>
                              <a:gd name="T11" fmla="*/ 0 h 83"/>
                              <a:gd name="T12" fmla="*/ 7 w 38"/>
                              <a:gd name="T13" fmla="*/ 20 h 83"/>
                              <a:gd name="T14" fmla="*/ 2 w 38"/>
                              <a:gd name="T15" fmla="*/ 38 h 83"/>
                              <a:gd name="T16" fmla="*/ 0 w 38"/>
                              <a:gd name="T17" fmla="*/ 53 h 83"/>
                              <a:gd name="T18" fmla="*/ 3 w 38"/>
                              <a:gd name="T19" fmla="*/ 63 h 83"/>
                              <a:gd name="T20" fmla="*/ 7 w 38"/>
                              <a:gd name="T21" fmla="*/ 72 h 83"/>
                              <a:gd name="T22" fmla="*/ 12 w 38"/>
                              <a:gd name="T23" fmla="*/ 78 h 83"/>
                              <a:gd name="T24" fmla="*/ 15 w 38"/>
                              <a:gd name="T25" fmla="*/ 81 h 83"/>
                              <a:gd name="T26" fmla="*/ 17 w 38"/>
                              <a:gd name="T27" fmla="*/ 83 h 8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38" h="83">
                                <a:moveTo>
                                  <a:pt x="17" y="83"/>
                                </a:moveTo>
                                <a:lnTo>
                                  <a:pt x="30" y="70"/>
                                </a:lnTo>
                                <a:lnTo>
                                  <a:pt x="37" y="55"/>
                                </a:lnTo>
                                <a:lnTo>
                                  <a:pt x="38" y="40"/>
                                </a:lnTo>
                                <a:lnTo>
                                  <a:pt x="37" y="25"/>
                                </a:lnTo>
                                <a:lnTo>
                                  <a:pt x="19" y="0"/>
                                </a:lnTo>
                                <a:lnTo>
                                  <a:pt x="7" y="20"/>
                                </a:lnTo>
                                <a:lnTo>
                                  <a:pt x="2" y="38"/>
                                </a:lnTo>
                                <a:lnTo>
                                  <a:pt x="0" y="53"/>
                                </a:lnTo>
                                <a:lnTo>
                                  <a:pt x="3" y="63"/>
                                </a:lnTo>
                                <a:lnTo>
                                  <a:pt x="7" y="72"/>
                                </a:lnTo>
                                <a:lnTo>
                                  <a:pt x="12" y="78"/>
                                </a:lnTo>
                                <a:lnTo>
                                  <a:pt x="15" y="81"/>
                                </a:lnTo>
                                <a:lnTo>
                                  <a:pt x="17" y="8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3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86" y="3793"/>
                            <a:ext cx="20" cy="45"/>
                          </a:xfrm>
                          <a:custGeom>
                            <a:avLst/>
                            <a:gdLst>
                              <a:gd name="T0" fmla="*/ 23 w 39"/>
                              <a:gd name="T1" fmla="*/ 0 h 91"/>
                              <a:gd name="T2" fmla="*/ 9 w 39"/>
                              <a:gd name="T3" fmla="*/ 13 h 91"/>
                              <a:gd name="T4" fmla="*/ 2 w 39"/>
                              <a:gd name="T5" fmla="*/ 28 h 91"/>
                              <a:gd name="T6" fmla="*/ 0 w 39"/>
                              <a:gd name="T7" fmla="*/ 43 h 91"/>
                              <a:gd name="T8" fmla="*/ 2 w 39"/>
                              <a:gd name="T9" fmla="*/ 58 h 91"/>
                              <a:gd name="T10" fmla="*/ 6 w 39"/>
                              <a:gd name="T11" fmla="*/ 71 h 91"/>
                              <a:gd name="T12" fmla="*/ 9 w 39"/>
                              <a:gd name="T13" fmla="*/ 81 h 91"/>
                              <a:gd name="T14" fmla="*/ 14 w 39"/>
                              <a:gd name="T15" fmla="*/ 89 h 91"/>
                              <a:gd name="T16" fmla="*/ 15 w 39"/>
                              <a:gd name="T17" fmla="*/ 91 h 91"/>
                              <a:gd name="T18" fmla="*/ 29 w 39"/>
                              <a:gd name="T19" fmla="*/ 68 h 91"/>
                              <a:gd name="T20" fmla="*/ 37 w 39"/>
                              <a:gd name="T21" fmla="*/ 50 h 91"/>
                              <a:gd name="T22" fmla="*/ 39 w 39"/>
                              <a:gd name="T23" fmla="*/ 34 h 91"/>
                              <a:gd name="T24" fmla="*/ 37 w 39"/>
                              <a:gd name="T25" fmla="*/ 21 h 91"/>
                              <a:gd name="T26" fmla="*/ 33 w 39"/>
                              <a:gd name="T27" fmla="*/ 12 h 91"/>
                              <a:gd name="T28" fmla="*/ 29 w 39"/>
                              <a:gd name="T29" fmla="*/ 5 h 91"/>
                              <a:gd name="T30" fmla="*/ 24 w 39"/>
                              <a:gd name="T31" fmla="*/ 1 h 91"/>
                              <a:gd name="T32" fmla="*/ 23 w 39"/>
                              <a:gd name="T33" fmla="*/ 0 h 9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9" h="91">
                                <a:moveTo>
                                  <a:pt x="23" y="0"/>
                                </a:moveTo>
                                <a:lnTo>
                                  <a:pt x="9" y="13"/>
                                </a:lnTo>
                                <a:lnTo>
                                  <a:pt x="2" y="28"/>
                                </a:lnTo>
                                <a:lnTo>
                                  <a:pt x="0" y="43"/>
                                </a:lnTo>
                                <a:lnTo>
                                  <a:pt x="2" y="58"/>
                                </a:lnTo>
                                <a:lnTo>
                                  <a:pt x="6" y="71"/>
                                </a:lnTo>
                                <a:lnTo>
                                  <a:pt x="9" y="81"/>
                                </a:lnTo>
                                <a:lnTo>
                                  <a:pt x="14" y="89"/>
                                </a:lnTo>
                                <a:lnTo>
                                  <a:pt x="15" y="91"/>
                                </a:lnTo>
                                <a:lnTo>
                                  <a:pt x="29" y="68"/>
                                </a:lnTo>
                                <a:lnTo>
                                  <a:pt x="37" y="50"/>
                                </a:lnTo>
                                <a:lnTo>
                                  <a:pt x="39" y="34"/>
                                </a:lnTo>
                                <a:lnTo>
                                  <a:pt x="37" y="21"/>
                                </a:lnTo>
                                <a:lnTo>
                                  <a:pt x="33" y="12"/>
                                </a:lnTo>
                                <a:lnTo>
                                  <a:pt x="29" y="5"/>
                                </a:lnTo>
                                <a:lnTo>
                                  <a:pt x="24" y="1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4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35" y="3762"/>
                            <a:ext cx="45" cy="19"/>
                          </a:xfrm>
                          <a:custGeom>
                            <a:avLst/>
                            <a:gdLst>
                              <a:gd name="T0" fmla="*/ 91 w 91"/>
                              <a:gd name="T1" fmla="*/ 22 h 38"/>
                              <a:gd name="T2" fmla="*/ 79 w 91"/>
                              <a:gd name="T3" fmla="*/ 9 h 38"/>
                              <a:gd name="T4" fmla="*/ 64 w 91"/>
                              <a:gd name="T5" fmla="*/ 1 h 38"/>
                              <a:gd name="T6" fmla="*/ 49 w 91"/>
                              <a:gd name="T7" fmla="*/ 0 h 38"/>
                              <a:gd name="T8" fmla="*/ 34 w 91"/>
                              <a:gd name="T9" fmla="*/ 1 h 38"/>
                              <a:gd name="T10" fmla="*/ 21 w 91"/>
                              <a:gd name="T11" fmla="*/ 5 h 38"/>
                              <a:gd name="T12" fmla="*/ 11 w 91"/>
                              <a:gd name="T13" fmla="*/ 9 h 38"/>
                              <a:gd name="T14" fmla="*/ 3 w 91"/>
                              <a:gd name="T15" fmla="*/ 13 h 38"/>
                              <a:gd name="T16" fmla="*/ 0 w 91"/>
                              <a:gd name="T17" fmla="*/ 14 h 38"/>
                              <a:gd name="T18" fmla="*/ 23 w 91"/>
                              <a:gd name="T19" fmla="*/ 28 h 38"/>
                              <a:gd name="T20" fmla="*/ 42 w 91"/>
                              <a:gd name="T21" fmla="*/ 36 h 38"/>
                              <a:gd name="T22" fmla="*/ 58 w 91"/>
                              <a:gd name="T23" fmla="*/ 38 h 38"/>
                              <a:gd name="T24" fmla="*/ 71 w 91"/>
                              <a:gd name="T25" fmla="*/ 36 h 38"/>
                              <a:gd name="T26" fmla="*/ 80 w 91"/>
                              <a:gd name="T27" fmla="*/ 32 h 38"/>
                              <a:gd name="T28" fmla="*/ 87 w 91"/>
                              <a:gd name="T29" fmla="*/ 28 h 38"/>
                              <a:gd name="T30" fmla="*/ 90 w 91"/>
                              <a:gd name="T31" fmla="*/ 23 h 38"/>
                              <a:gd name="T32" fmla="*/ 91 w 91"/>
                              <a:gd name="T33" fmla="*/ 22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1" h="38">
                                <a:moveTo>
                                  <a:pt x="91" y="22"/>
                                </a:moveTo>
                                <a:lnTo>
                                  <a:pt x="79" y="9"/>
                                </a:lnTo>
                                <a:lnTo>
                                  <a:pt x="64" y="1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1" y="5"/>
                                </a:lnTo>
                                <a:lnTo>
                                  <a:pt x="11" y="9"/>
                                </a:lnTo>
                                <a:lnTo>
                                  <a:pt x="3" y="13"/>
                                </a:lnTo>
                                <a:lnTo>
                                  <a:pt x="0" y="14"/>
                                </a:lnTo>
                                <a:lnTo>
                                  <a:pt x="23" y="28"/>
                                </a:lnTo>
                                <a:lnTo>
                                  <a:pt x="42" y="36"/>
                                </a:lnTo>
                                <a:lnTo>
                                  <a:pt x="58" y="38"/>
                                </a:lnTo>
                                <a:lnTo>
                                  <a:pt x="71" y="36"/>
                                </a:lnTo>
                                <a:lnTo>
                                  <a:pt x="80" y="32"/>
                                </a:lnTo>
                                <a:lnTo>
                                  <a:pt x="87" y="28"/>
                                </a:lnTo>
                                <a:lnTo>
                                  <a:pt x="90" y="23"/>
                                </a:lnTo>
                                <a:lnTo>
                                  <a:pt x="91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5" name="Freeform 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17" y="3767"/>
                            <a:ext cx="35" cy="19"/>
                          </a:xfrm>
                          <a:custGeom>
                            <a:avLst/>
                            <a:gdLst>
                              <a:gd name="T0" fmla="*/ 0 w 69"/>
                              <a:gd name="T1" fmla="*/ 15 h 38"/>
                              <a:gd name="T2" fmla="*/ 7 w 69"/>
                              <a:gd name="T3" fmla="*/ 24 h 38"/>
                              <a:gd name="T4" fmla="*/ 16 w 69"/>
                              <a:gd name="T5" fmla="*/ 31 h 38"/>
                              <a:gd name="T6" fmla="*/ 25 w 69"/>
                              <a:gd name="T7" fmla="*/ 34 h 38"/>
                              <a:gd name="T8" fmla="*/ 34 w 69"/>
                              <a:gd name="T9" fmla="*/ 36 h 38"/>
                              <a:gd name="T10" fmla="*/ 44 w 69"/>
                              <a:gd name="T11" fmla="*/ 38 h 38"/>
                              <a:gd name="T12" fmla="*/ 53 w 69"/>
                              <a:gd name="T13" fmla="*/ 36 h 38"/>
                              <a:gd name="T14" fmla="*/ 61 w 69"/>
                              <a:gd name="T15" fmla="*/ 35 h 38"/>
                              <a:gd name="T16" fmla="*/ 69 w 69"/>
                              <a:gd name="T17" fmla="*/ 33 h 38"/>
                              <a:gd name="T18" fmla="*/ 46 w 69"/>
                              <a:gd name="T19" fmla="*/ 1 h 38"/>
                              <a:gd name="T20" fmla="*/ 34 w 69"/>
                              <a:gd name="T21" fmla="*/ 0 h 38"/>
                              <a:gd name="T22" fmla="*/ 25 w 69"/>
                              <a:gd name="T23" fmla="*/ 0 h 38"/>
                              <a:gd name="T24" fmla="*/ 17 w 69"/>
                              <a:gd name="T25" fmla="*/ 2 h 38"/>
                              <a:gd name="T26" fmla="*/ 10 w 69"/>
                              <a:gd name="T27" fmla="*/ 5 h 38"/>
                              <a:gd name="T28" fmla="*/ 6 w 69"/>
                              <a:gd name="T29" fmla="*/ 9 h 38"/>
                              <a:gd name="T30" fmla="*/ 2 w 69"/>
                              <a:gd name="T31" fmla="*/ 11 h 38"/>
                              <a:gd name="T32" fmla="*/ 1 w 69"/>
                              <a:gd name="T33" fmla="*/ 13 h 38"/>
                              <a:gd name="T34" fmla="*/ 0 w 69"/>
                              <a:gd name="T35" fmla="*/ 15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69" h="38">
                                <a:moveTo>
                                  <a:pt x="0" y="15"/>
                                </a:moveTo>
                                <a:lnTo>
                                  <a:pt x="7" y="24"/>
                                </a:lnTo>
                                <a:lnTo>
                                  <a:pt x="16" y="31"/>
                                </a:lnTo>
                                <a:lnTo>
                                  <a:pt x="25" y="34"/>
                                </a:lnTo>
                                <a:lnTo>
                                  <a:pt x="34" y="36"/>
                                </a:lnTo>
                                <a:lnTo>
                                  <a:pt x="44" y="38"/>
                                </a:lnTo>
                                <a:lnTo>
                                  <a:pt x="53" y="36"/>
                                </a:lnTo>
                                <a:lnTo>
                                  <a:pt x="61" y="35"/>
                                </a:lnTo>
                                <a:lnTo>
                                  <a:pt x="69" y="33"/>
                                </a:lnTo>
                                <a:lnTo>
                                  <a:pt x="46" y="1"/>
                                </a:lnTo>
                                <a:lnTo>
                                  <a:pt x="34" y="0"/>
                                </a:lnTo>
                                <a:lnTo>
                                  <a:pt x="25" y="0"/>
                                </a:lnTo>
                                <a:lnTo>
                                  <a:pt x="17" y="2"/>
                                </a:lnTo>
                                <a:lnTo>
                                  <a:pt x="10" y="5"/>
                                </a:lnTo>
                                <a:lnTo>
                                  <a:pt x="6" y="9"/>
                                </a:lnTo>
                                <a:lnTo>
                                  <a:pt x="2" y="11"/>
                                </a:lnTo>
                                <a:lnTo>
                                  <a:pt x="1" y="13"/>
                                </a:lnTo>
                                <a:lnTo>
                                  <a:pt x="0" y="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6" name="Freeform 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57" y="3725"/>
                            <a:ext cx="30" cy="35"/>
                          </a:xfrm>
                          <a:custGeom>
                            <a:avLst/>
                            <a:gdLst>
                              <a:gd name="T0" fmla="*/ 60 w 60"/>
                              <a:gd name="T1" fmla="*/ 71 h 71"/>
                              <a:gd name="T2" fmla="*/ 60 w 60"/>
                              <a:gd name="T3" fmla="*/ 52 h 71"/>
                              <a:gd name="T4" fmla="*/ 54 w 60"/>
                              <a:gd name="T5" fmla="*/ 37 h 71"/>
                              <a:gd name="T6" fmla="*/ 45 w 60"/>
                              <a:gd name="T7" fmla="*/ 25 h 71"/>
                              <a:gd name="T8" fmla="*/ 34 w 60"/>
                              <a:gd name="T9" fmla="*/ 15 h 71"/>
                              <a:gd name="T10" fmla="*/ 22 w 60"/>
                              <a:gd name="T11" fmla="*/ 8 h 71"/>
                              <a:gd name="T12" fmla="*/ 11 w 60"/>
                              <a:gd name="T13" fmla="*/ 4 h 71"/>
                              <a:gd name="T14" fmla="*/ 4 w 60"/>
                              <a:gd name="T15" fmla="*/ 2 h 71"/>
                              <a:gd name="T16" fmla="*/ 0 w 60"/>
                              <a:gd name="T17" fmla="*/ 0 h 71"/>
                              <a:gd name="T18" fmla="*/ 6 w 60"/>
                              <a:gd name="T19" fmla="*/ 27 h 71"/>
                              <a:gd name="T20" fmla="*/ 15 w 60"/>
                              <a:gd name="T21" fmla="*/ 45 h 71"/>
                              <a:gd name="T22" fmla="*/ 24 w 60"/>
                              <a:gd name="T23" fmla="*/ 59 h 71"/>
                              <a:gd name="T24" fmla="*/ 35 w 60"/>
                              <a:gd name="T25" fmla="*/ 66 h 71"/>
                              <a:gd name="T26" fmla="*/ 44 w 60"/>
                              <a:gd name="T27" fmla="*/ 69 h 71"/>
                              <a:gd name="T28" fmla="*/ 52 w 60"/>
                              <a:gd name="T29" fmla="*/ 71 h 71"/>
                              <a:gd name="T30" fmla="*/ 58 w 60"/>
                              <a:gd name="T31" fmla="*/ 71 h 71"/>
                              <a:gd name="T32" fmla="*/ 60 w 60"/>
                              <a:gd name="T33" fmla="*/ 71 h 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0" h="71">
                                <a:moveTo>
                                  <a:pt x="60" y="71"/>
                                </a:moveTo>
                                <a:lnTo>
                                  <a:pt x="60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5"/>
                                </a:lnTo>
                                <a:lnTo>
                                  <a:pt x="34" y="15"/>
                                </a:lnTo>
                                <a:lnTo>
                                  <a:pt x="22" y="8"/>
                                </a:lnTo>
                                <a:lnTo>
                                  <a:pt x="11" y="4"/>
                                </a:lnTo>
                                <a:lnTo>
                                  <a:pt x="4" y="2"/>
                                </a:lnTo>
                                <a:lnTo>
                                  <a:pt x="0" y="0"/>
                                </a:lnTo>
                                <a:lnTo>
                                  <a:pt x="6" y="27"/>
                                </a:lnTo>
                                <a:lnTo>
                                  <a:pt x="15" y="45"/>
                                </a:lnTo>
                                <a:lnTo>
                                  <a:pt x="24" y="59"/>
                                </a:lnTo>
                                <a:lnTo>
                                  <a:pt x="35" y="66"/>
                                </a:lnTo>
                                <a:lnTo>
                                  <a:pt x="44" y="69"/>
                                </a:lnTo>
                                <a:lnTo>
                                  <a:pt x="52" y="71"/>
                                </a:lnTo>
                                <a:lnTo>
                                  <a:pt x="58" y="71"/>
                                </a:lnTo>
                                <a:lnTo>
                                  <a:pt x="60" y="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7" name="Freeform 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11" y="3787"/>
                            <a:ext cx="29" cy="36"/>
                          </a:xfrm>
                          <a:custGeom>
                            <a:avLst/>
                            <a:gdLst>
                              <a:gd name="T0" fmla="*/ 0 w 58"/>
                              <a:gd name="T1" fmla="*/ 0 h 71"/>
                              <a:gd name="T2" fmla="*/ 0 w 58"/>
                              <a:gd name="T3" fmla="*/ 18 h 71"/>
                              <a:gd name="T4" fmla="*/ 5 w 58"/>
                              <a:gd name="T5" fmla="*/ 34 h 71"/>
                              <a:gd name="T6" fmla="*/ 14 w 58"/>
                              <a:gd name="T7" fmla="*/ 46 h 71"/>
                              <a:gd name="T8" fmla="*/ 26 w 58"/>
                              <a:gd name="T9" fmla="*/ 56 h 71"/>
                              <a:gd name="T10" fmla="*/ 37 w 58"/>
                              <a:gd name="T11" fmla="*/ 63 h 71"/>
                              <a:gd name="T12" fmla="*/ 48 w 58"/>
                              <a:gd name="T13" fmla="*/ 68 h 71"/>
                              <a:gd name="T14" fmla="*/ 55 w 58"/>
                              <a:gd name="T15" fmla="*/ 70 h 71"/>
                              <a:gd name="T16" fmla="*/ 58 w 58"/>
                              <a:gd name="T17" fmla="*/ 71 h 71"/>
                              <a:gd name="T18" fmla="*/ 52 w 58"/>
                              <a:gd name="T19" fmla="*/ 45 h 71"/>
                              <a:gd name="T20" fmla="*/ 44 w 58"/>
                              <a:gd name="T21" fmla="*/ 25 h 71"/>
                              <a:gd name="T22" fmla="*/ 34 w 58"/>
                              <a:gd name="T23" fmla="*/ 13 h 71"/>
                              <a:gd name="T24" fmla="*/ 25 w 58"/>
                              <a:gd name="T25" fmla="*/ 5 h 71"/>
                              <a:gd name="T26" fmla="*/ 15 w 58"/>
                              <a:gd name="T27" fmla="*/ 1 h 71"/>
                              <a:gd name="T28" fmla="*/ 7 w 58"/>
                              <a:gd name="T29" fmla="*/ 0 h 71"/>
                              <a:gd name="T30" fmla="*/ 3 w 58"/>
                              <a:gd name="T31" fmla="*/ 0 h 71"/>
                              <a:gd name="T32" fmla="*/ 0 w 58"/>
                              <a:gd name="T33" fmla="*/ 0 h 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58" h="71">
                                <a:moveTo>
                                  <a:pt x="0" y="0"/>
                                </a:moveTo>
                                <a:lnTo>
                                  <a:pt x="0" y="18"/>
                                </a:lnTo>
                                <a:lnTo>
                                  <a:pt x="5" y="34"/>
                                </a:lnTo>
                                <a:lnTo>
                                  <a:pt x="14" y="46"/>
                                </a:lnTo>
                                <a:lnTo>
                                  <a:pt x="26" y="56"/>
                                </a:lnTo>
                                <a:lnTo>
                                  <a:pt x="37" y="63"/>
                                </a:lnTo>
                                <a:lnTo>
                                  <a:pt x="48" y="68"/>
                                </a:lnTo>
                                <a:lnTo>
                                  <a:pt x="55" y="70"/>
                                </a:lnTo>
                                <a:lnTo>
                                  <a:pt x="58" y="71"/>
                                </a:lnTo>
                                <a:lnTo>
                                  <a:pt x="52" y="45"/>
                                </a:lnTo>
                                <a:lnTo>
                                  <a:pt x="44" y="25"/>
                                </a:lnTo>
                                <a:lnTo>
                                  <a:pt x="34" y="13"/>
                                </a:lnTo>
                                <a:lnTo>
                                  <a:pt x="25" y="5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8" name="Freeform 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49" y="3786"/>
                            <a:ext cx="36" cy="30"/>
                          </a:xfrm>
                          <a:custGeom>
                            <a:avLst/>
                            <a:gdLst>
                              <a:gd name="T0" fmla="*/ 71 w 71"/>
                              <a:gd name="T1" fmla="*/ 0 h 60"/>
                              <a:gd name="T2" fmla="*/ 53 w 71"/>
                              <a:gd name="T3" fmla="*/ 0 h 60"/>
                              <a:gd name="T4" fmla="*/ 37 w 71"/>
                              <a:gd name="T5" fmla="*/ 6 h 60"/>
                              <a:gd name="T6" fmla="*/ 25 w 71"/>
                              <a:gd name="T7" fmla="*/ 15 h 60"/>
                              <a:gd name="T8" fmla="*/ 15 w 71"/>
                              <a:gd name="T9" fmla="*/ 27 h 60"/>
                              <a:gd name="T10" fmla="*/ 8 w 71"/>
                              <a:gd name="T11" fmla="*/ 38 h 60"/>
                              <a:gd name="T12" fmla="*/ 4 w 71"/>
                              <a:gd name="T13" fmla="*/ 50 h 60"/>
                              <a:gd name="T14" fmla="*/ 1 w 71"/>
                              <a:gd name="T15" fmla="*/ 57 h 60"/>
                              <a:gd name="T16" fmla="*/ 0 w 71"/>
                              <a:gd name="T17" fmla="*/ 60 h 60"/>
                              <a:gd name="T18" fmla="*/ 27 w 71"/>
                              <a:gd name="T19" fmla="*/ 55 h 60"/>
                              <a:gd name="T20" fmla="*/ 46 w 71"/>
                              <a:gd name="T21" fmla="*/ 45 h 60"/>
                              <a:gd name="T22" fmla="*/ 59 w 71"/>
                              <a:gd name="T23" fmla="*/ 36 h 60"/>
                              <a:gd name="T24" fmla="*/ 67 w 71"/>
                              <a:gd name="T25" fmla="*/ 26 h 60"/>
                              <a:gd name="T26" fmla="*/ 70 w 71"/>
                              <a:gd name="T27" fmla="*/ 17 h 60"/>
                              <a:gd name="T28" fmla="*/ 71 w 71"/>
                              <a:gd name="T29" fmla="*/ 9 h 60"/>
                              <a:gd name="T30" fmla="*/ 71 w 71"/>
                              <a:gd name="T31" fmla="*/ 3 h 60"/>
                              <a:gd name="T32" fmla="*/ 71 w 71"/>
                              <a:gd name="T33" fmla="*/ 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1" h="60">
                                <a:moveTo>
                                  <a:pt x="71" y="0"/>
                                </a:moveTo>
                                <a:lnTo>
                                  <a:pt x="53" y="0"/>
                                </a:lnTo>
                                <a:lnTo>
                                  <a:pt x="37" y="6"/>
                                </a:lnTo>
                                <a:lnTo>
                                  <a:pt x="25" y="15"/>
                                </a:lnTo>
                                <a:lnTo>
                                  <a:pt x="15" y="27"/>
                                </a:lnTo>
                                <a:lnTo>
                                  <a:pt x="8" y="38"/>
                                </a:lnTo>
                                <a:lnTo>
                                  <a:pt x="4" y="50"/>
                                </a:lnTo>
                                <a:lnTo>
                                  <a:pt x="1" y="57"/>
                                </a:lnTo>
                                <a:lnTo>
                                  <a:pt x="0" y="60"/>
                                </a:lnTo>
                                <a:lnTo>
                                  <a:pt x="27" y="55"/>
                                </a:lnTo>
                                <a:lnTo>
                                  <a:pt x="46" y="45"/>
                                </a:lnTo>
                                <a:lnTo>
                                  <a:pt x="59" y="36"/>
                                </a:lnTo>
                                <a:lnTo>
                                  <a:pt x="67" y="26"/>
                                </a:lnTo>
                                <a:lnTo>
                                  <a:pt x="70" y="17"/>
                                </a:lnTo>
                                <a:lnTo>
                                  <a:pt x="71" y="9"/>
                                </a:lnTo>
                                <a:lnTo>
                                  <a:pt x="71" y="3"/>
                                </a:lnTo>
                                <a:lnTo>
                                  <a:pt x="7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89" name="Freeform 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12" y="3742"/>
                            <a:ext cx="20" cy="20"/>
                          </a:xfrm>
                          <a:custGeom>
                            <a:avLst/>
                            <a:gdLst>
                              <a:gd name="T0" fmla="*/ 0 w 39"/>
                              <a:gd name="T1" fmla="*/ 39 h 40"/>
                              <a:gd name="T2" fmla="*/ 5 w 39"/>
                              <a:gd name="T3" fmla="*/ 40 h 40"/>
                              <a:gd name="T4" fmla="*/ 11 w 39"/>
                              <a:gd name="T5" fmla="*/ 40 h 40"/>
                              <a:gd name="T6" fmla="*/ 17 w 39"/>
                              <a:gd name="T7" fmla="*/ 40 h 40"/>
                              <a:gd name="T8" fmla="*/ 22 w 39"/>
                              <a:gd name="T9" fmla="*/ 39 h 40"/>
                              <a:gd name="T10" fmla="*/ 26 w 39"/>
                              <a:gd name="T11" fmla="*/ 37 h 40"/>
                              <a:gd name="T12" fmla="*/ 31 w 39"/>
                              <a:gd name="T13" fmla="*/ 36 h 40"/>
                              <a:gd name="T14" fmla="*/ 35 w 39"/>
                              <a:gd name="T15" fmla="*/ 32 h 40"/>
                              <a:gd name="T16" fmla="*/ 39 w 39"/>
                              <a:gd name="T17" fmla="*/ 30 h 40"/>
                              <a:gd name="T18" fmla="*/ 18 w 39"/>
                              <a:gd name="T19" fmla="*/ 0 h 40"/>
                              <a:gd name="T20" fmla="*/ 5 w 39"/>
                              <a:gd name="T21" fmla="*/ 14 h 40"/>
                              <a:gd name="T22" fmla="*/ 1 w 39"/>
                              <a:gd name="T23" fmla="*/ 26 h 40"/>
                              <a:gd name="T24" fmla="*/ 0 w 39"/>
                              <a:gd name="T25" fmla="*/ 36 h 40"/>
                              <a:gd name="T26" fmla="*/ 0 w 39"/>
                              <a:gd name="T27" fmla="*/ 39 h 4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39" h="40">
                                <a:moveTo>
                                  <a:pt x="0" y="39"/>
                                </a:moveTo>
                                <a:lnTo>
                                  <a:pt x="5" y="40"/>
                                </a:lnTo>
                                <a:lnTo>
                                  <a:pt x="11" y="40"/>
                                </a:lnTo>
                                <a:lnTo>
                                  <a:pt x="17" y="40"/>
                                </a:lnTo>
                                <a:lnTo>
                                  <a:pt x="22" y="39"/>
                                </a:lnTo>
                                <a:lnTo>
                                  <a:pt x="26" y="37"/>
                                </a:lnTo>
                                <a:lnTo>
                                  <a:pt x="31" y="36"/>
                                </a:lnTo>
                                <a:lnTo>
                                  <a:pt x="35" y="32"/>
                                </a:lnTo>
                                <a:lnTo>
                                  <a:pt x="39" y="30"/>
                                </a:lnTo>
                                <a:lnTo>
                                  <a:pt x="18" y="0"/>
                                </a:lnTo>
                                <a:lnTo>
                                  <a:pt x="5" y="14"/>
                                </a:lnTo>
                                <a:lnTo>
                                  <a:pt x="1" y="26"/>
                                </a:lnTo>
                                <a:lnTo>
                                  <a:pt x="0" y="36"/>
                                </a:lnTo>
                                <a:lnTo>
                                  <a:pt x="0" y="3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0" name="Freeform 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83" y="3758"/>
                            <a:ext cx="31" cy="30"/>
                          </a:xfrm>
                          <a:custGeom>
                            <a:avLst/>
                            <a:gdLst>
                              <a:gd name="T0" fmla="*/ 31 w 62"/>
                              <a:gd name="T1" fmla="*/ 60 h 60"/>
                              <a:gd name="T2" fmla="*/ 44 w 62"/>
                              <a:gd name="T3" fmla="*/ 58 h 60"/>
                              <a:gd name="T4" fmla="*/ 53 w 62"/>
                              <a:gd name="T5" fmla="*/ 51 h 60"/>
                              <a:gd name="T6" fmla="*/ 60 w 62"/>
                              <a:gd name="T7" fmla="*/ 42 h 60"/>
                              <a:gd name="T8" fmla="*/ 62 w 62"/>
                              <a:gd name="T9" fmla="*/ 30 h 60"/>
                              <a:gd name="T10" fmla="*/ 60 w 62"/>
                              <a:gd name="T11" fmla="*/ 19 h 60"/>
                              <a:gd name="T12" fmla="*/ 53 w 62"/>
                              <a:gd name="T13" fmla="*/ 9 h 60"/>
                              <a:gd name="T14" fmla="*/ 44 w 62"/>
                              <a:gd name="T15" fmla="*/ 2 h 60"/>
                              <a:gd name="T16" fmla="*/ 31 w 62"/>
                              <a:gd name="T17" fmla="*/ 0 h 60"/>
                              <a:gd name="T18" fmla="*/ 18 w 62"/>
                              <a:gd name="T19" fmla="*/ 2 h 60"/>
                              <a:gd name="T20" fmla="*/ 9 w 62"/>
                              <a:gd name="T21" fmla="*/ 9 h 60"/>
                              <a:gd name="T22" fmla="*/ 2 w 62"/>
                              <a:gd name="T23" fmla="*/ 19 h 60"/>
                              <a:gd name="T24" fmla="*/ 0 w 62"/>
                              <a:gd name="T25" fmla="*/ 30 h 60"/>
                              <a:gd name="T26" fmla="*/ 2 w 62"/>
                              <a:gd name="T27" fmla="*/ 42 h 60"/>
                              <a:gd name="T28" fmla="*/ 9 w 62"/>
                              <a:gd name="T29" fmla="*/ 51 h 60"/>
                              <a:gd name="T30" fmla="*/ 18 w 62"/>
                              <a:gd name="T31" fmla="*/ 58 h 60"/>
                              <a:gd name="T32" fmla="*/ 31 w 62"/>
                              <a:gd name="T33" fmla="*/ 6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2" h="60">
                                <a:moveTo>
                                  <a:pt x="31" y="60"/>
                                </a:moveTo>
                                <a:lnTo>
                                  <a:pt x="44" y="58"/>
                                </a:lnTo>
                                <a:lnTo>
                                  <a:pt x="53" y="51"/>
                                </a:lnTo>
                                <a:lnTo>
                                  <a:pt x="60" y="42"/>
                                </a:lnTo>
                                <a:lnTo>
                                  <a:pt x="62" y="30"/>
                                </a:lnTo>
                                <a:lnTo>
                                  <a:pt x="60" y="19"/>
                                </a:lnTo>
                                <a:lnTo>
                                  <a:pt x="53" y="9"/>
                                </a:lnTo>
                                <a:lnTo>
                                  <a:pt x="44" y="2"/>
                                </a:lnTo>
                                <a:lnTo>
                                  <a:pt x="31" y="0"/>
                                </a:lnTo>
                                <a:lnTo>
                                  <a:pt x="18" y="2"/>
                                </a:lnTo>
                                <a:lnTo>
                                  <a:pt x="9" y="9"/>
                                </a:lnTo>
                                <a:lnTo>
                                  <a:pt x="2" y="19"/>
                                </a:lnTo>
                                <a:lnTo>
                                  <a:pt x="0" y="30"/>
                                </a:lnTo>
                                <a:lnTo>
                                  <a:pt x="2" y="42"/>
                                </a:lnTo>
                                <a:lnTo>
                                  <a:pt x="9" y="51"/>
                                </a:lnTo>
                                <a:lnTo>
                                  <a:pt x="18" y="58"/>
                                </a:lnTo>
                                <a:lnTo>
                                  <a:pt x="31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1" name="Freeform 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50" y="3771"/>
                            <a:ext cx="19" cy="45"/>
                          </a:xfrm>
                          <a:custGeom>
                            <a:avLst/>
                            <a:gdLst>
                              <a:gd name="T0" fmla="*/ 16 w 38"/>
                              <a:gd name="T1" fmla="*/ 91 h 91"/>
                              <a:gd name="T2" fmla="*/ 29 w 38"/>
                              <a:gd name="T3" fmla="*/ 78 h 91"/>
                              <a:gd name="T4" fmla="*/ 37 w 38"/>
                              <a:gd name="T5" fmla="*/ 63 h 91"/>
                              <a:gd name="T6" fmla="*/ 38 w 38"/>
                              <a:gd name="T7" fmla="*/ 48 h 91"/>
                              <a:gd name="T8" fmla="*/ 37 w 38"/>
                              <a:gd name="T9" fmla="*/ 33 h 91"/>
                              <a:gd name="T10" fmla="*/ 33 w 38"/>
                              <a:gd name="T11" fmla="*/ 20 h 91"/>
                              <a:gd name="T12" fmla="*/ 29 w 38"/>
                              <a:gd name="T13" fmla="*/ 10 h 91"/>
                              <a:gd name="T14" fmla="*/ 25 w 38"/>
                              <a:gd name="T15" fmla="*/ 2 h 91"/>
                              <a:gd name="T16" fmla="*/ 24 w 38"/>
                              <a:gd name="T17" fmla="*/ 0 h 91"/>
                              <a:gd name="T18" fmla="*/ 10 w 38"/>
                              <a:gd name="T19" fmla="*/ 23 h 91"/>
                              <a:gd name="T20" fmla="*/ 2 w 38"/>
                              <a:gd name="T21" fmla="*/ 41 h 91"/>
                              <a:gd name="T22" fmla="*/ 0 w 38"/>
                              <a:gd name="T23" fmla="*/ 57 h 91"/>
                              <a:gd name="T24" fmla="*/ 2 w 38"/>
                              <a:gd name="T25" fmla="*/ 70 h 91"/>
                              <a:gd name="T26" fmla="*/ 6 w 38"/>
                              <a:gd name="T27" fmla="*/ 79 h 91"/>
                              <a:gd name="T28" fmla="*/ 10 w 38"/>
                              <a:gd name="T29" fmla="*/ 86 h 91"/>
                              <a:gd name="T30" fmla="*/ 15 w 38"/>
                              <a:gd name="T31" fmla="*/ 89 h 91"/>
                              <a:gd name="T32" fmla="*/ 16 w 38"/>
                              <a:gd name="T33" fmla="*/ 91 h 9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91">
                                <a:moveTo>
                                  <a:pt x="16" y="91"/>
                                </a:moveTo>
                                <a:lnTo>
                                  <a:pt x="29" y="78"/>
                                </a:lnTo>
                                <a:lnTo>
                                  <a:pt x="37" y="63"/>
                                </a:lnTo>
                                <a:lnTo>
                                  <a:pt x="38" y="48"/>
                                </a:lnTo>
                                <a:lnTo>
                                  <a:pt x="37" y="33"/>
                                </a:lnTo>
                                <a:lnTo>
                                  <a:pt x="33" y="20"/>
                                </a:lnTo>
                                <a:lnTo>
                                  <a:pt x="29" y="10"/>
                                </a:lnTo>
                                <a:lnTo>
                                  <a:pt x="25" y="2"/>
                                </a:lnTo>
                                <a:lnTo>
                                  <a:pt x="24" y="0"/>
                                </a:lnTo>
                                <a:lnTo>
                                  <a:pt x="10" y="23"/>
                                </a:lnTo>
                                <a:lnTo>
                                  <a:pt x="2" y="41"/>
                                </a:lnTo>
                                <a:lnTo>
                                  <a:pt x="0" y="57"/>
                                </a:lnTo>
                                <a:lnTo>
                                  <a:pt x="2" y="70"/>
                                </a:lnTo>
                                <a:lnTo>
                                  <a:pt x="6" y="79"/>
                                </a:lnTo>
                                <a:lnTo>
                                  <a:pt x="10" y="86"/>
                                </a:lnTo>
                                <a:lnTo>
                                  <a:pt x="15" y="89"/>
                                </a:lnTo>
                                <a:lnTo>
                                  <a:pt x="16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2" name="Freeform 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4" y="3853"/>
                            <a:ext cx="20" cy="46"/>
                          </a:xfrm>
                          <a:custGeom>
                            <a:avLst/>
                            <a:gdLst>
                              <a:gd name="T0" fmla="*/ 24 w 40"/>
                              <a:gd name="T1" fmla="*/ 0 h 91"/>
                              <a:gd name="T2" fmla="*/ 10 w 40"/>
                              <a:gd name="T3" fmla="*/ 13 h 91"/>
                              <a:gd name="T4" fmla="*/ 3 w 40"/>
                              <a:gd name="T5" fmla="*/ 28 h 91"/>
                              <a:gd name="T6" fmla="*/ 0 w 40"/>
                              <a:gd name="T7" fmla="*/ 43 h 91"/>
                              <a:gd name="T8" fmla="*/ 3 w 40"/>
                              <a:gd name="T9" fmla="*/ 58 h 91"/>
                              <a:gd name="T10" fmla="*/ 6 w 40"/>
                              <a:gd name="T11" fmla="*/ 71 h 91"/>
                              <a:gd name="T12" fmla="*/ 10 w 40"/>
                              <a:gd name="T13" fmla="*/ 81 h 91"/>
                              <a:gd name="T14" fmla="*/ 14 w 40"/>
                              <a:gd name="T15" fmla="*/ 89 h 91"/>
                              <a:gd name="T16" fmla="*/ 15 w 40"/>
                              <a:gd name="T17" fmla="*/ 91 h 91"/>
                              <a:gd name="T18" fmla="*/ 29 w 40"/>
                              <a:gd name="T19" fmla="*/ 68 h 91"/>
                              <a:gd name="T20" fmla="*/ 37 w 40"/>
                              <a:gd name="T21" fmla="*/ 50 h 91"/>
                              <a:gd name="T22" fmla="*/ 40 w 40"/>
                              <a:gd name="T23" fmla="*/ 34 h 91"/>
                              <a:gd name="T24" fmla="*/ 37 w 40"/>
                              <a:gd name="T25" fmla="*/ 21 h 91"/>
                              <a:gd name="T26" fmla="*/ 34 w 40"/>
                              <a:gd name="T27" fmla="*/ 12 h 91"/>
                              <a:gd name="T28" fmla="*/ 29 w 40"/>
                              <a:gd name="T29" fmla="*/ 5 h 91"/>
                              <a:gd name="T30" fmla="*/ 25 w 40"/>
                              <a:gd name="T31" fmla="*/ 1 h 91"/>
                              <a:gd name="T32" fmla="*/ 24 w 40"/>
                              <a:gd name="T33" fmla="*/ 0 h 9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40" h="91">
                                <a:moveTo>
                                  <a:pt x="24" y="0"/>
                                </a:moveTo>
                                <a:lnTo>
                                  <a:pt x="10" y="13"/>
                                </a:lnTo>
                                <a:lnTo>
                                  <a:pt x="3" y="28"/>
                                </a:lnTo>
                                <a:lnTo>
                                  <a:pt x="0" y="43"/>
                                </a:lnTo>
                                <a:lnTo>
                                  <a:pt x="3" y="58"/>
                                </a:lnTo>
                                <a:lnTo>
                                  <a:pt x="6" y="71"/>
                                </a:lnTo>
                                <a:lnTo>
                                  <a:pt x="10" y="81"/>
                                </a:lnTo>
                                <a:lnTo>
                                  <a:pt x="14" y="89"/>
                                </a:lnTo>
                                <a:lnTo>
                                  <a:pt x="15" y="91"/>
                                </a:lnTo>
                                <a:lnTo>
                                  <a:pt x="29" y="68"/>
                                </a:lnTo>
                                <a:lnTo>
                                  <a:pt x="37" y="50"/>
                                </a:lnTo>
                                <a:lnTo>
                                  <a:pt x="40" y="34"/>
                                </a:lnTo>
                                <a:lnTo>
                                  <a:pt x="37" y="21"/>
                                </a:lnTo>
                                <a:lnTo>
                                  <a:pt x="34" y="12"/>
                                </a:lnTo>
                                <a:lnTo>
                                  <a:pt x="29" y="5"/>
                                </a:lnTo>
                                <a:lnTo>
                                  <a:pt x="25" y="1"/>
                                </a:lnTo>
                                <a:lnTo>
                                  <a:pt x="2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3" name="Freeform 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92" y="3822"/>
                            <a:ext cx="46" cy="19"/>
                          </a:xfrm>
                          <a:custGeom>
                            <a:avLst/>
                            <a:gdLst>
                              <a:gd name="T0" fmla="*/ 92 w 92"/>
                              <a:gd name="T1" fmla="*/ 22 h 38"/>
                              <a:gd name="T2" fmla="*/ 79 w 92"/>
                              <a:gd name="T3" fmla="*/ 9 h 38"/>
                              <a:gd name="T4" fmla="*/ 64 w 92"/>
                              <a:gd name="T5" fmla="*/ 1 h 38"/>
                              <a:gd name="T6" fmla="*/ 49 w 92"/>
                              <a:gd name="T7" fmla="*/ 0 h 38"/>
                              <a:gd name="T8" fmla="*/ 34 w 92"/>
                              <a:gd name="T9" fmla="*/ 1 h 38"/>
                              <a:gd name="T10" fmla="*/ 20 w 92"/>
                              <a:gd name="T11" fmla="*/ 5 h 38"/>
                              <a:gd name="T12" fmla="*/ 10 w 92"/>
                              <a:gd name="T13" fmla="*/ 9 h 38"/>
                              <a:gd name="T14" fmla="*/ 2 w 92"/>
                              <a:gd name="T15" fmla="*/ 13 h 38"/>
                              <a:gd name="T16" fmla="*/ 0 w 92"/>
                              <a:gd name="T17" fmla="*/ 14 h 38"/>
                              <a:gd name="T18" fmla="*/ 23 w 92"/>
                              <a:gd name="T19" fmla="*/ 28 h 38"/>
                              <a:gd name="T20" fmla="*/ 42 w 92"/>
                              <a:gd name="T21" fmla="*/ 36 h 38"/>
                              <a:gd name="T22" fmla="*/ 58 w 92"/>
                              <a:gd name="T23" fmla="*/ 38 h 38"/>
                              <a:gd name="T24" fmla="*/ 71 w 92"/>
                              <a:gd name="T25" fmla="*/ 36 h 38"/>
                              <a:gd name="T26" fmla="*/ 80 w 92"/>
                              <a:gd name="T27" fmla="*/ 32 h 38"/>
                              <a:gd name="T28" fmla="*/ 87 w 92"/>
                              <a:gd name="T29" fmla="*/ 28 h 38"/>
                              <a:gd name="T30" fmla="*/ 91 w 92"/>
                              <a:gd name="T31" fmla="*/ 23 h 38"/>
                              <a:gd name="T32" fmla="*/ 92 w 92"/>
                              <a:gd name="T33" fmla="*/ 22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92" y="22"/>
                                </a:moveTo>
                                <a:lnTo>
                                  <a:pt x="79" y="9"/>
                                </a:lnTo>
                                <a:lnTo>
                                  <a:pt x="64" y="1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0" y="5"/>
                                </a:lnTo>
                                <a:lnTo>
                                  <a:pt x="10" y="9"/>
                                </a:lnTo>
                                <a:lnTo>
                                  <a:pt x="2" y="13"/>
                                </a:lnTo>
                                <a:lnTo>
                                  <a:pt x="0" y="14"/>
                                </a:lnTo>
                                <a:lnTo>
                                  <a:pt x="23" y="28"/>
                                </a:lnTo>
                                <a:lnTo>
                                  <a:pt x="42" y="36"/>
                                </a:lnTo>
                                <a:lnTo>
                                  <a:pt x="58" y="38"/>
                                </a:lnTo>
                                <a:lnTo>
                                  <a:pt x="71" y="36"/>
                                </a:lnTo>
                                <a:lnTo>
                                  <a:pt x="80" y="32"/>
                                </a:lnTo>
                                <a:lnTo>
                                  <a:pt x="87" y="28"/>
                                </a:lnTo>
                                <a:lnTo>
                                  <a:pt x="91" y="23"/>
                                </a:lnTo>
                                <a:lnTo>
                                  <a:pt x="92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4" name="Freeform 5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75" y="3828"/>
                            <a:ext cx="46" cy="19"/>
                          </a:xfrm>
                          <a:custGeom>
                            <a:avLst/>
                            <a:gdLst>
                              <a:gd name="T0" fmla="*/ 0 w 92"/>
                              <a:gd name="T1" fmla="*/ 16 h 38"/>
                              <a:gd name="T2" fmla="*/ 12 w 92"/>
                              <a:gd name="T3" fmla="*/ 28 h 38"/>
                              <a:gd name="T4" fmla="*/ 27 w 92"/>
                              <a:gd name="T5" fmla="*/ 36 h 38"/>
                              <a:gd name="T6" fmla="*/ 42 w 92"/>
                              <a:gd name="T7" fmla="*/ 38 h 38"/>
                              <a:gd name="T8" fmla="*/ 57 w 92"/>
                              <a:gd name="T9" fmla="*/ 36 h 38"/>
                              <a:gd name="T10" fmla="*/ 71 w 92"/>
                              <a:gd name="T11" fmla="*/ 33 h 38"/>
                              <a:gd name="T12" fmla="*/ 81 w 92"/>
                              <a:gd name="T13" fmla="*/ 28 h 38"/>
                              <a:gd name="T14" fmla="*/ 89 w 92"/>
                              <a:gd name="T15" fmla="*/ 25 h 38"/>
                              <a:gd name="T16" fmla="*/ 92 w 92"/>
                              <a:gd name="T17" fmla="*/ 24 h 38"/>
                              <a:gd name="T18" fmla="*/ 69 w 92"/>
                              <a:gd name="T19" fmla="*/ 10 h 38"/>
                              <a:gd name="T20" fmla="*/ 49 w 92"/>
                              <a:gd name="T21" fmla="*/ 2 h 38"/>
                              <a:gd name="T22" fmla="*/ 33 w 92"/>
                              <a:gd name="T23" fmla="*/ 0 h 38"/>
                              <a:gd name="T24" fmla="*/ 20 w 92"/>
                              <a:gd name="T25" fmla="*/ 2 h 38"/>
                              <a:gd name="T26" fmla="*/ 11 w 92"/>
                              <a:gd name="T27" fmla="*/ 5 h 38"/>
                              <a:gd name="T28" fmla="*/ 4 w 92"/>
                              <a:gd name="T29" fmla="*/ 10 h 38"/>
                              <a:gd name="T30" fmla="*/ 1 w 92"/>
                              <a:gd name="T31" fmla="*/ 15 h 38"/>
                              <a:gd name="T32" fmla="*/ 0 w 92"/>
                              <a:gd name="T33" fmla="*/ 16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6"/>
                                </a:moveTo>
                                <a:lnTo>
                                  <a:pt x="12" y="28"/>
                                </a:lnTo>
                                <a:lnTo>
                                  <a:pt x="27" y="36"/>
                                </a:lnTo>
                                <a:lnTo>
                                  <a:pt x="42" y="38"/>
                                </a:lnTo>
                                <a:lnTo>
                                  <a:pt x="57" y="36"/>
                                </a:lnTo>
                                <a:lnTo>
                                  <a:pt x="71" y="33"/>
                                </a:lnTo>
                                <a:lnTo>
                                  <a:pt x="81" y="28"/>
                                </a:lnTo>
                                <a:lnTo>
                                  <a:pt x="89" y="25"/>
                                </a:lnTo>
                                <a:lnTo>
                                  <a:pt x="92" y="24"/>
                                </a:lnTo>
                                <a:lnTo>
                                  <a:pt x="69" y="10"/>
                                </a:lnTo>
                                <a:lnTo>
                                  <a:pt x="49" y="2"/>
                                </a:lnTo>
                                <a:lnTo>
                                  <a:pt x="33" y="0"/>
                                </a:lnTo>
                                <a:lnTo>
                                  <a:pt x="20" y="2"/>
                                </a:lnTo>
                                <a:lnTo>
                                  <a:pt x="11" y="5"/>
                                </a:lnTo>
                                <a:lnTo>
                                  <a:pt x="4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5" name="Freeform 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15" y="3786"/>
                            <a:ext cx="30" cy="35"/>
                          </a:xfrm>
                          <a:custGeom>
                            <a:avLst/>
                            <a:gdLst>
                              <a:gd name="T0" fmla="*/ 0 w 60"/>
                              <a:gd name="T1" fmla="*/ 0 h 71"/>
                              <a:gd name="T2" fmla="*/ 6 w 60"/>
                              <a:gd name="T3" fmla="*/ 27 h 71"/>
                              <a:gd name="T4" fmla="*/ 15 w 60"/>
                              <a:gd name="T5" fmla="*/ 45 h 71"/>
                              <a:gd name="T6" fmla="*/ 24 w 60"/>
                              <a:gd name="T7" fmla="*/ 58 h 71"/>
                              <a:gd name="T8" fmla="*/ 34 w 60"/>
                              <a:gd name="T9" fmla="*/ 66 h 71"/>
                              <a:gd name="T10" fmla="*/ 44 w 60"/>
                              <a:gd name="T11" fmla="*/ 70 h 71"/>
                              <a:gd name="T12" fmla="*/ 52 w 60"/>
                              <a:gd name="T13" fmla="*/ 71 h 71"/>
                              <a:gd name="T14" fmla="*/ 57 w 60"/>
                              <a:gd name="T15" fmla="*/ 71 h 71"/>
                              <a:gd name="T16" fmla="*/ 60 w 60"/>
                              <a:gd name="T17" fmla="*/ 71 h 71"/>
                              <a:gd name="T18" fmla="*/ 60 w 60"/>
                              <a:gd name="T19" fmla="*/ 52 h 71"/>
                              <a:gd name="T20" fmla="*/ 54 w 60"/>
                              <a:gd name="T21" fmla="*/ 37 h 71"/>
                              <a:gd name="T22" fmla="*/ 45 w 60"/>
                              <a:gd name="T23" fmla="*/ 25 h 71"/>
                              <a:gd name="T24" fmla="*/ 33 w 60"/>
                              <a:gd name="T25" fmla="*/ 15 h 71"/>
                              <a:gd name="T26" fmla="*/ 22 w 60"/>
                              <a:gd name="T27" fmla="*/ 9 h 71"/>
                              <a:gd name="T28" fmla="*/ 10 w 60"/>
                              <a:gd name="T29" fmla="*/ 4 h 71"/>
                              <a:gd name="T30" fmla="*/ 3 w 60"/>
                              <a:gd name="T31" fmla="*/ 2 h 71"/>
                              <a:gd name="T32" fmla="*/ 0 w 60"/>
                              <a:gd name="T33" fmla="*/ 0 h 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0" h="71">
                                <a:moveTo>
                                  <a:pt x="0" y="0"/>
                                </a:moveTo>
                                <a:lnTo>
                                  <a:pt x="6" y="27"/>
                                </a:lnTo>
                                <a:lnTo>
                                  <a:pt x="15" y="45"/>
                                </a:lnTo>
                                <a:lnTo>
                                  <a:pt x="24" y="58"/>
                                </a:lnTo>
                                <a:lnTo>
                                  <a:pt x="34" y="66"/>
                                </a:lnTo>
                                <a:lnTo>
                                  <a:pt x="44" y="70"/>
                                </a:lnTo>
                                <a:lnTo>
                                  <a:pt x="52" y="71"/>
                                </a:lnTo>
                                <a:lnTo>
                                  <a:pt x="57" y="71"/>
                                </a:lnTo>
                                <a:lnTo>
                                  <a:pt x="60" y="71"/>
                                </a:lnTo>
                                <a:lnTo>
                                  <a:pt x="60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5"/>
                                </a:lnTo>
                                <a:lnTo>
                                  <a:pt x="33" y="15"/>
                                </a:lnTo>
                                <a:lnTo>
                                  <a:pt x="22" y="9"/>
                                </a:lnTo>
                                <a:lnTo>
                                  <a:pt x="10" y="4"/>
                                </a:lnTo>
                                <a:lnTo>
                                  <a:pt x="3" y="2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6" name="Freeform 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69" y="3849"/>
                            <a:ext cx="29" cy="35"/>
                          </a:xfrm>
                          <a:custGeom>
                            <a:avLst/>
                            <a:gdLst>
                              <a:gd name="T0" fmla="*/ 0 w 59"/>
                              <a:gd name="T1" fmla="*/ 0 h 70"/>
                              <a:gd name="T2" fmla="*/ 0 w 59"/>
                              <a:gd name="T3" fmla="*/ 18 h 70"/>
                              <a:gd name="T4" fmla="*/ 5 w 59"/>
                              <a:gd name="T5" fmla="*/ 33 h 70"/>
                              <a:gd name="T6" fmla="*/ 14 w 59"/>
                              <a:gd name="T7" fmla="*/ 46 h 70"/>
                              <a:gd name="T8" fmla="*/ 25 w 59"/>
                              <a:gd name="T9" fmla="*/ 55 h 70"/>
                              <a:gd name="T10" fmla="*/ 37 w 59"/>
                              <a:gd name="T11" fmla="*/ 62 h 70"/>
                              <a:gd name="T12" fmla="*/ 48 w 59"/>
                              <a:gd name="T13" fmla="*/ 67 h 70"/>
                              <a:gd name="T14" fmla="*/ 55 w 59"/>
                              <a:gd name="T15" fmla="*/ 69 h 70"/>
                              <a:gd name="T16" fmla="*/ 59 w 59"/>
                              <a:gd name="T17" fmla="*/ 70 h 70"/>
                              <a:gd name="T18" fmla="*/ 53 w 59"/>
                              <a:gd name="T19" fmla="*/ 44 h 70"/>
                              <a:gd name="T20" fmla="*/ 44 w 59"/>
                              <a:gd name="T21" fmla="*/ 25 h 70"/>
                              <a:gd name="T22" fmla="*/ 35 w 59"/>
                              <a:gd name="T23" fmla="*/ 12 h 70"/>
                              <a:gd name="T24" fmla="*/ 24 w 59"/>
                              <a:gd name="T25" fmla="*/ 5 h 70"/>
                              <a:gd name="T26" fmla="*/ 15 w 59"/>
                              <a:gd name="T27" fmla="*/ 1 h 70"/>
                              <a:gd name="T28" fmla="*/ 7 w 59"/>
                              <a:gd name="T29" fmla="*/ 0 h 70"/>
                              <a:gd name="T30" fmla="*/ 2 w 59"/>
                              <a:gd name="T31" fmla="*/ 0 h 70"/>
                              <a:gd name="T32" fmla="*/ 0 w 59"/>
                              <a:gd name="T33" fmla="*/ 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0" y="0"/>
                                </a:moveTo>
                                <a:lnTo>
                                  <a:pt x="0" y="18"/>
                                </a:lnTo>
                                <a:lnTo>
                                  <a:pt x="5" y="33"/>
                                </a:lnTo>
                                <a:lnTo>
                                  <a:pt x="14" y="46"/>
                                </a:lnTo>
                                <a:lnTo>
                                  <a:pt x="25" y="55"/>
                                </a:lnTo>
                                <a:lnTo>
                                  <a:pt x="37" y="62"/>
                                </a:lnTo>
                                <a:lnTo>
                                  <a:pt x="48" y="67"/>
                                </a:lnTo>
                                <a:lnTo>
                                  <a:pt x="55" y="69"/>
                                </a:lnTo>
                                <a:lnTo>
                                  <a:pt x="59" y="70"/>
                                </a:lnTo>
                                <a:lnTo>
                                  <a:pt x="53" y="44"/>
                                </a:lnTo>
                                <a:lnTo>
                                  <a:pt x="44" y="25"/>
                                </a:lnTo>
                                <a:lnTo>
                                  <a:pt x="35" y="12"/>
                                </a:lnTo>
                                <a:lnTo>
                                  <a:pt x="24" y="5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7" name="Freeform 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07" y="3847"/>
                            <a:ext cx="36" cy="29"/>
                          </a:xfrm>
                          <a:custGeom>
                            <a:avLst/>
                            <a:gdLst>
                              <a:gd name="T0" fmla="*/ 71 w 71"/>
                              <a:gd name="T1" fmla="*/ 0 h 58"/>
                              <a:gd name="T2" fmla="*/ 53 w 71"/>
                              <a:gd name="T3" fmla="*/ 0 h 58"/>
                              <a:gd name="T4" fmla="*/ 36 w 71"/>
                              <a:gd name="T5" fmla="*/ 4 h 58"/>
                              <a:gd name="T6" fmla="*/ 25 w 71"/>
                              <a:gd name="T7" fmla="*/ 13 h 58"/>
                              <a:gd name="T8" fmla="*/ 15 w 71"/>
                              <a:gd name="T9" fmla="*/ 25 h 58"/>
                              <a:gd name="T10" fmla="*/ 8 w 71"/>
                              <a:gd name="T11" fmla="*/ 36 h 58"/>
                              <a:gd name="T12" fmla="*/ 3 w 71"/>
                              <a:gd name="T13" fmla="*/ 48 h 58"/>
                              <a:gd name="T14" fmla="*/ 1 w 71"/>
                              <a:gd name="T15" fmla="*/ 55 h 58"/>
                              <a:gd name="T16" fmla="*/ 0 w 71"/>
                              <a:gd name="T17" fmla="*/ 58 h 58"/>
                              <a:gd name="T18" fmla="*/ 26 w 71"/>
                              <a:gd name="T19" fmla="*/ 53 h 58"/>
                              <a:gd name="T20" fmla="*/ 46 w 71"/>
                              <a:gd name="T21" fmla="*/ 43 h 58"/>
                              <a:gd name="T22" fmla="*/ 58 w 71"/>
                              <a:gd name="T23" fmla="*/ 34 h 58"/>
                              <a:gd name="T24" fmla="*/ 66 w 71"/>
                              <a:gd name="T25" fmla="*/ 24 h 58"/>
                              <a:gd name="T26" fmla="*/ 70 w 71"/>
                              <a:gd name="T27" fmla="*/ 15 h 58"/>
                              <a:gd name="T28" fmla="*/ 71 w 71"/>
                              <a:gd name="T29" fmla="*/ 7 h 58"/>
                              <a:gd name="T30" fmla="*/ 71 w 71"/>
                              <a:gd name="T31" fmla="*/ 2 h 58"/>
                              <a:gd name="T32" fmla="*/ 71 w 71"/>
                              <a:gd name="T33" fmla="*/ 0 h 5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1" h="58">
                                <a:moveTo>
                                  <a:pt x="71" y="0"/>
                                </a:moveTo>
                                <a:lnTo>
                                  <a:pt x="53" y="0"/>
                                </a:lnTo>
                                <a:lnTo>
                                  <a:pt x="36" y="4"/>
                                </a:lnTo>
                                <a:lnTo>
                                  <a:pt x="25" y="13"/>
                                </a:lnTo>
                                <a:lnTo>
                                  <a:pt x="15" y="25"/>
                                </a:lnTo>
                                <a:lnTo>
                                  <a:pt x="8" y="36"/>
                                </a:lnTo>
                                <a:lnTo>
                                  <a:pt x="3" y="48"/>
                                </a:lnTo>
                                <a:lnTo>
                                  <a:pt x="1" y="55"/>
                                </a:lnTo>
                                <a:lnTo>
                                  <a:pt x="0" y="58"/>
                                </a:lnTo>
                                <a:lnTo>
                                  <a:pt x="26" y="53"/>
                                </a:lnTo>
                                <a:lnTo>
                                  <a:pt x="46" y="43"/>
                                </a:lnTo>
                                <a:lnTo>
                                  <a:pt x="58" y="34"/>
                                </a:lnTo>
                                <a:lnTo>
                                  <a:pt x="66" y="24"/>
                                </a:lnTo>
                                <a:lnTo>
                                  <a:pt x="70" y="15"/>
                                </a:lnTo>
                                <a:lnTo>
                                  <a:pt x="71" y="7"/>
                                </a:lnTo>
                                <a:lnTo>
                                  <a:pt x="71" y="2"/>
                                </a:lnTo>
                                <a:lnTo>
                                  <a:pt x="7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8" name="Freeform 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70" y="3793"/>
                            <a:ext cx="35" cy="30"/>
                          </a:xfrm>
                          <a:custGeom>
                            <a:avLst/>
                            <a:gdLst>
                              <a:gd name="T0" fmla="*/ 71 w 71"/>
                              <a:gd name="T1" fmla="*/ 0 h 60"/>
                              <a:gd name="T2" fmla="*/ 44 w 71"/>
                              <a:gd name="T3" fmla="*/ 6 h 60"/>
                              <a:gd name="T4" fmla="*/ 26 w 71"/>
                              <a:gd name="T5" fmla="*/ 15 h 60"/>
                              <a:gd name="T6" fmla="*/ 13 w 71"/>
                              <a:gd name="T7" fmla="*/ 24 h 60"/>
                              <a:gd name="T8" fmla="*/ 5 w 71"/>
                              <a:gd name="T9" fmla="*/ 35 h 60"/>
                              <a:gd name="T10" fmla="*/ 1 w 71"/>
                              <a:gd name="T11" fmla="*/ 44 h 60"/>
                              <a:gd name="T12" fmla="*/ 0 w 71"/>
                              <a:gd name="T13" fmla="*/ 52 h 60"/>
                              <a:gd name="T14" fmla="*/ 0 w 71"/>
                              <a:gd name="T15" fmla="*/ 58 h 60"/>
                              <a:gd name="T16" fmla="*/ 0 w 71"/>
                              <a:gd name="T17" fmla="*/ 60 h 60"/>
                              <a:gd name="T18" fmla="*/ 19 w 71"/>
                              <a:gd name="T19" fmla="*/ 60 h 60"/>
                              <a:gd name="T20" fmla="*/ 34 w 71"/>
                              <a:gd name="T21" fmla="*/ 54 h 60"/>
                              <a:gd name="T22" fmla="*/ 46 w 71"/>
                              <a:gd name="T23" fmla="*/ 45 h 60"/>
                              <a:gd name="T24" fmla="*/ 56 w 71"/>
                              <a:gd name="T25" fmla="*/ 34 h 60"/>
                              <a:gd name="T26" fmla="*/ 62 w 71"/>
                              <a:gd name="T27" fmla="*/ 22 h 60"/>
                              <a:gd name="T28" fmla="*/ 67 w 71"/>
                              <a:gd name="T29" fmla="*/ 11 h 60"/>
                              <a:gd name="T30" fmla="*/ 69 w 71"/>
                              <a:gd name="T31" fmla="*/ 4 h 60"/>
                              <a:gd name="T32" fmla="*/ 71 w 71"/>
                              <a:gd name="T33" fmla="*/ 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1" h="60">
                                <a:moveTo>
                                  <a:pt x="71" y="0"/>
                                </a:moveTo>
                                <a:lnTo>
                                  <a:pt x="44" y="6"/>
                                </a:lnTo>
                                <a:lnTo>
                                  <a:pt x="26" y="15"/>
                                </a:lnTo>
                                <a:lnTo>
                                  <a:pt x="13" y="24"/>
                                </a:lnTo>
                                <a:lnTo>
                                  <a:pt x="5" y="35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8"/>
                                </a:lnTo>
                                <a:lnTo>
                                  <a:pt x="0" y="60"/>
                                </a:lnTo>
                                <a:lnTo>
                                  <a:pt x="19" y="60"/>
                                </a:lnTo>
                                <a:lnTo>
                                  <a:pt x="34" y="54"/>
                                </a:lnTo>
                                <a:lnTo>
                                  <a:pt x="46" y="45"/>
                                </a:lnTo>
                                <a:lnTo>
                                  <a:pt x="56" y="34"/>
                                </a:lnTo>
                                <a:lnTo>
                                  <a:pt x="62" y="22"/>
                                </a:lnTo>
                                <a:lnTo>
                                  <a:pt x="67" y="11"/>
                                </a:lnTo>
                                <a:lnTo>
                                  <a:pt x="69" y="4"/>
                                </a:lnTo>
                                <a:lnTo>
                                  <a:pt x="7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199" name="Freeform 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1" y="3819"/>
                            <a:ext cx="31" cy="30"/>
                          </a:xfrm>
                          <a:custGeom>
                            <a:avLst/>
                            <a:gdLst>
                              <a:gd name="T0" fmla="*/ 31 w 62"/>
                              <a:gd name="T1" fmla="*/ 0 h 60"/>
                              <a:gd name="T2" fmla="*/ 18 w 62"/>
                              <a:gd name="T3" fmla="*/ 2 h 60"/>
                              <a:gd name="T4" fmla="*/ 9 w 62"/>
                              <a:gd name="T5" fmla="*/ 9 h 60"/>
                              <a:gd name="T6" fmla="*/ 2 w 62"/>
                              <a:gd name="T7" fmla="*/ 19 h 60"/>
                              <a:gd name="T8" fmla="*/ 0 w 62"/>
                              <a:gd name="T9" fmla="*/ 30 h 60"/>
                              <a:gd name="T10" fmla="*/ 2 w 62"/>
                              <a:gd name="T11" fmla="*/ 42 h 60"/>
                              <a:gd name="T12" fmla="*/ 9 w 62"/>
                              <a:gd name="T13" fmla="*/ 51 h 60"/>
                              <a:gd name="T14" fmla="*/ 18 w 62"/>
                              <a:gd name="T15" fmla="*/ 58 h 60"/>
                              <a:gd name="T16" fmla="*/ 31 w 62"/>
                              <a:gd name="T17" fmla="*/ 60 h 60"/>
                              <a:gd name="T18" fmla="*/ 43 w 62"/>
                              <a:gd name="T19" fmla="*/ 58 h 60"/>
                              <a:gd name="T20" fmla="*/ 53 w 62"/>
                              <a:gd name="T21" fmla="*/ 51 h 60"/>
                              <a:gd name="T22" fmla="*/ 59 w 62"/>
                              <a:gd name="T23" fmla="*/ 42 h 60"/>
                              <a:gd name="T24" fmla="*/ 62 w 62"/>
                              <a:gd name="T25" fmla="*/ 30 h 60"/>
                              <a:gd name="T26" fmla="*/ 59 w 62"/>
                              <a:gd name="T27" fmla="*/ 19 h 60"/>
                              <a:gd name="T28" fmla="*/ 53 w 62"/>
                              <a:gd name="T29" fmla="*/ 9 h 60"/>
                              <a:gd name="T30" fmla="*/ 43 w 62"/>
                              <a:gd name="T31" fmla="*/ 2 h 60"/>
                              <a:gd name="T32" fmla="*/ 31 w 62"/>
                              <a:gd name="T33" fmla="*/ 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2" h="60">
                                <a:moveTo>
                                  <a:pt x="31" y="0"/>
                                </a:moveTo>
                                <a:lnTo>
                                  <a:pt x="18" y="2"/>
                                </a:lnTo>
                                <a:lnTo>
                                  <a:pt x="9" y="9"/>
                                </a:lnTo>
                                <a:lnTo>
                                  <a:pt x="2" y="19"/>
                                </a:lnTo>
                                <a:lnTo>
                                  <a:pt x="0" y="30"/>
                                </a:lnTo>
                                <a:lnTo>
                                  <a:pt x="2" y="42"/>
                                </a:lnTo>
                                <a:lnTo>
                                  <a:pt x="9" y="51"/>
                                </a:lnTo>
                                <a:lnTo>
                                  <a:pt x="18" y="58"/>
                                </a:lnTo>
                                <a:lnTo>
                                  <a:pt x="31" y="60"/>
                                </a:lnTo>
                                <a:lnTo>
                                  <a:pt x="43" y="58"/>
                                </a:lnTo>
                                <a:lnTo>
                                  <a:pt x="53" y="51"/>
                                </a:lnTo>
                                <a:lnTo>
                                  <a:pt x="59" y="42"/>
                                </a:lnTo>
                                <a:lnTo>
                                  <a:pt x="62" y="30"/>
                                </a:lnTo>
                                <a:lnTo>
                                  <a:pt x="59" y="19"/>
                                </a:lnTo>
                                <a:lnTo>
                                  <a:pt x="53" y="9"/>
                                </a:lnTo>
                                <a:lnTo>
                                  <a:pt x="43" y="2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0" name="Freeform 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7" y="3616"/>
                            <a:ext cx="19" cy="46"/>
                          </a:xfrm>
                          <a:custGeom>
                            <a:avLst/>
                            <a:gdLst>
                              <a:gd name="T0" fmla="*/ 16 w 38"/>
                              <a:gd name="T1" fmla="*/ 92 h 92"/>
                              <a:gd name="T2" fmla="*/ 29 w 38"/>
                              <a:gd name="T3" fmla="*/ 79 h 92"/>
                              <a:gd name="T4" fmla="*/ 37 w 38"/>
                              <a:gd name="T5" fmla="*/ 64 h 92"/>
                              <a:gd name="T6" fmla="*/ 38 w 38"/>
                              <a:gd name="T7" fmla="*/ 48 h 92"/>
                              <a:gd name="T8" fmla="*/ 37 w 38"/>
                              <a:gd name="T9" fmla="*/ 33 h 92"/>
                              <a:gd name="T10" fmla="*/ 34 w 38"/>
                              <a:gd name="T11" fmla="*/ 20 h 92"/>
                              <a:gd name="T12" fmla="*/ 29 w 38"/>
                              <a:gd name="T13" fmla="*/ 10 h 92"/>
                              <a:gd name="T14" fmla="*/ 26 w 38"/>
                              <a:gd name="T15" fmla="*/ 2 h 92"/>
                              <a:gd name="T16" fmla="*/ 24 w 38"/>
                              <a:gd name="T17" fmla="*/ 0 h 92"/>
                              <a:gd name="T18" fmla="*/ 11 w 38"/>
                              <a:gd name="T19" fmla="*/ 23 h 92"/>
                              <a:gd name="T20" fmla="*/ 3 w 38"/>
                              <a:gd name="T21" fmla="*/ 42 h 92"/>
                              <a:gd name="T22" fmla="*/ 0 w 38"/>
                              <a:gd name="T23" fmla="*/ 59 h 92"/>
                              <a:gd name="T24" fmla="*/ 3 w 38"/>
                              <a:gd name="T25" fmla="*/ 71 h 92"/>
                              <a:gd name="T26" fmla="*/ 6 w 38"/>
                              <a:gd name="T27" fmla="*/ 80 h 92"/>
                              <a:gd name="T28" fmla="*/ 11 w 38"/>
                              <a:gd name="T29" fmla="*/ 87 h 92"/>
                              <a:gd name="T30" fmla="*/ 15 w 38"/>
                              <a:gd name="T31" fmla="*/ 91 h 92"/>
                              <a:gd name="T32" fmla="*/ 16 w 38"/>
                              <a:gd name="T33" fmla="*/ 92 h 9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16" y="92"/>
                                </a:moveTo>
                                <a:lnTo>
                                  <a:pt x="29" y="79"/>
                                </a:lnTo>
                                <a:lnTo>
                                  <a:pt x="37" y="64"/>
                                </a:lnTo>
                                <a:lnTo>
                                  <a:pt x="38" y="48"/>
                                </a:lnTo>
                                <a:lnTo>
                                  <a:pt x="37" y="33"/>
                                </a:lnTo>
                                <a:lnTo>
                                  <a:pt x="34" y="20"/>
                                </a:lnTo>
                                <a:lnTo>
                                  <a:pt x="29" y="10"/>
                                </a:lnTo>
                                <a:lnTo>
                                  <a:pt x="26" y="2"/>
                                </a:lnTo>
                                <a:lnTo>
                                  <a:pt x="24" y="0"/>
                                </a:lnTo>
                                <a:lnTo>
                                  <a:pt x="11" y="23"/>
                                </a:lnTo>
                                <a:lnTo>
                                  <a:pt x="3" y="42"/>
                                </a:lnTo>
                                <a:lnTo>
                                  <a:pt x="0" y="59"/>
                                </a:lnTo>
                                <a:lnTo>
                                  <a:pt x="3" y="71"/>
                                </a:lnTo>
                                <a:lnTo>
                                  <a:pt x="6" y="80"/>
                                </a:lnTo>
                                <a:lnTo>
                                  <a:pt x="11" y="87"/>
                                </a:lnTo>
                                <a:lnTo>
                                  <a:pt x="15" y="91"/>
                                </a:lnTo>
                                <a:lnTo>
                                  <a:pt x="16" y="9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1" name="Freeform 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1" y="3699"/>
                            <a:ext cx="20" cy="46"/>
                          </a:xfrm>
                          <a:custGeom>
                            <a:avLst/>
                            <a:gdLst>
                              <a:gd name="T0" fmla="*/ 23 w 39"/>
                              <a:gd name="T1" fmla="*/ 0 h 92"/>
                              <a:gd name="T2" fmla="*/ 9 w 39"/>
                              <a:gd name="T3" fmla="*/ 12 h 92"/>
                              <a:gd name="T4" fmla="*/ 2 w 39"/>
                              <a:gd name="T5" fmla="*/ 27 h 92"/>
                              <a:gd name="T6" fmla="*/ 0 w 39"/>
                              <a:gd name="T7" fmla="*/ 42 h 92"/>
                              <a:gd name="T8" fmla="*/ 2 w 39"/>
                              <a:gd name="T9" fmla="*/ 57 h 92"/>
                              <a:gd name="T10" fmla="*/ 5 w 39"/>
                              <a:gd name="T11" fmla="*/ 71 h 92"/>
                              <a:gd name="T12" fmla="*/ 9 w 39"/>
                              <a:gd name="T13" fmla="*/ 81 h 92"/>
                              <a:gd name="T14" fmla="*/ 14 w 39"/>
                              <a:gd name="T15" fmla="*/ 89 h 92"/>
                              <a:gd name="T16" fmla="*/ 15 w 39"/>
                              <a:gd name="T17" fmla="*/ 92 h 92"/>
                              <a:gd name="T18" fmla="*/ 29 w 39"/>
                              <a:gd name="T19" fmla="*/ 69 h 92"/>
                              <a:gd name="T20" fmla="*/ 37 w 39"/>
                              <a:gd name="T21" fmla="*/ 49 h 92"/>
                              <a:gd name="T22" fmla="*/ 39 w 39"/>
                              <a:gd name="T23" fmla="*/ 33 h 92"/>
                              <a:gd name="T24" fmla="*/ 37 w 39"/>
                              <a:gd name="T25" fmla="*/ 20 h 92"/>
                              <a:gd name="T26" fmla="*/ 33 w 39"/>
                              <a:gd name="T27" fmla="*/ 11 h 92"/>
                              <a:gd name="T28" fmla="*/ 29 w 39"/>
                              <a:gd name="T29" fmla="*/ 4 h 92"/>
                              <a:gd name="T30" fmla="*/ 24 w 39"/>
                              <a:gd name="T31" fmla="*/ 1 h 92"/>
                              <a:gd name="T32" fmla="*/ 23 w 39"/>
                              <a:gd name="T33" fmla="*/ 0 h 9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9" h="92">
                                <a:moveTo>
                                  <a:pt x="23" y="0"/>
                                </a:moveTo>
                                <a:lnTo>
                                  <a:pt x="9" y="12"/>
                                </a:lnTo>
                                <a:lnTo>
                                  <a:pt x="2" y="27"/>
                                </a:lnTo>
                                <a:lnTo>
                                  <a:pt x="0" y="42"/>
                                </a:lnTo>
                                <a:lnTo>
                                  <a:pt x="2" y="57"/>
                                </a:lnTo>
                                <a:lnTo>
                                  <a:pt x="5" y="71"/>
                                </a:lnTo>
                                <a:lnTo>
                                  <a:pt x="9" y="81"/>
                                </a:lnTo>
                                <a:lnTo>
                                  <a:pt x="14" y="89"/>
                                </a:lnTo>
                                <a:lnTo>
                                  <a:pt x="15" y="92"/>
                                </a:lnTo>
                                <a:lnTo>
                                  <a:pt x="29" y="69"/>
                                </a:lnTo>
                                <a:lnTo>
                                  <a:pt x="37" y="49"/>
                                </a:lnTo>
                                <a:lnTo>
                                  <a:pt x="39" y="33"/>
                                </a:lnTo>
                                <a:lnTo>
                                  <a:pt x="37" y="20"/>
                                </a:lnTo>
                                <a:lnTo>
                                  <a:pt x="33" y="11"/>
                                </a:lnTo>
                                <a:lnTo>
                                  <a:pt x="29" y="4"/>
                                </a:lnTo>
                                <a:lnTo>
                                  <a:pt x="24" y="1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2" name="Freeform 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9" y="3668"/>
                            <a:ext cx="46" cy="19"/>
                          </a:xfrm>
                          <a:custGeom>
                            <a:avLst/>
                            <a:gdLst>
                              <a:gd name="T0" fmla="*/ 92 w 92"/>
                              <a:gd name="T1" fmla="*/ 23 h 39"/>
                              <a:gd name="T2" fmla="*/ 79 w 92"/>
                              <a:gd name="T3" fmla="*/ 10 h 39"/>
                              <a:gd name="T4" fmla="*/ 64 w 92"/>
                              <a:gd name="T5" fmla="*/ 3 h 39"/>
                              <a:gd name="T6" fmla="*/ 49 w 92"/>
                              <a:gd name="T7" fmla="*/ 0 h 39"/>
                              <a:gd name="T8" fmla="*/ 34 w 92"/>
                              <a:gd name="T9" fmla="*/ 1 h 39"/>
                              <a:gd name="T10" fmla="*/ 21 w 92"/>
                              <a:gd name="T11" fmla="*/ 6 h 39"/>
                              <a:gd name="T12" fmla="*/ 10 w 92"/>
                              <a:gd name="T13" fmla="*/ 10 h 39"/>
                              <a:gd name="T14" fmla="*/ 2 w 92"/>
                              <a:gd name="T15" fmla="*/ 14 h 39"/>
                              <a:gd name="T16" fmla="*/ 0 w 92"/>
                              <a:gd name="T17" fmla="*/ 15 h 39"/>
                              <a:gd name="T18" fmla="*/ 23 w 92"/>
                              <a:gd name="T19" fmla="*/ 29 h 39"/>
                              <a:gd name="T20" fmla="*/ 43 w 92"/>
                              <a:gd name="T21" fmla="*/ 37 h 39"/>
                              <a:gd name="T22" fmla="*/ 59 w 92"/>
                              <a:gd name="T23" fmla="*/ 39 h 39"/>
                              <a:gd name="T24" fmla="*/ 71 w 92"/>
                              <a:gd name="T25" fmla="*/ 37 h 39"/>
                              <a:gd name="T26" fmla="*/ 81 w 92"/>
                              <a:gd name="T27" fmla="*/ 34 h 39"/>
                              <a:gd name="T28" fmla="*/ 87 w 92"/>
                              <a:gd name="T29" fmla="*/ 29 h 39"/>
                              <a:gd name="T30" fmla="*/ 91 w 92"/>
                              <a:gd name="T31" fmla="*/ 24 h 39"/>
                              <a:gd name="T32" fmla="*/ 92 w 92"/>
                              <a:gd name="T33" fmla="*/ 23 h 3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9">
                                <a:moveTo>
                                  <a:pt x="92" y="23"/>
                                </a:moveTo>
                                <a:lnTo>
                                  <a:pt x="79" y="10"/>
                                </a:lnTo>
                                <a:lnTo>
                                  <a:pt x="64" y="3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1" y="6"/>
                                </a:lnTo>
                                <a:lnTo>
                                  <a:pt x="10" y="10"/>
                                </a:lnTo>
                                <a:lnTo>
                                  <a:pt x="2" y="14"/>
                                </a:lnTo>
                                <a:lnTo>
                                  <a:pt x="0" y="15"/>
                                </a:lnTo>
                                <a:lnTo>
                                  <a:pt x="23" y="29"/>
                                </a:lnTo>
                                <a:lnTo>
                                  <a:pt x="43" y="37"/>
                                </a:lnTo>
                                <a:lnTo>
                                  <a:pt x="59" y="39"/>
                                </a:lnTo>
                                <a:lnTo>
                                  <a:pt x="71" y="37"/>
                                </a:lnTo>
                                <a:lnTo>
                                  <a:pt x="81" y="34"/>
                                </a:lnTo>
                                <a:lnTo>
                                  <a:pt x="87" y="29"/>
                                </a:lnTo>
                                <a:lnTo>
                                  <a:pt x="91" y="24"/>
                                </a:lnTo>
                                <a:lnTo>
                                  <a:pt x="92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3" name="Freeform 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72" y="3673"/>
                            <a:ext cx="46" cy="19"/>
                          </a:xfrm>
                          <a:custGeom>
                            <a:avLst/>
                            <a:gdLst>
                              <a:gd name="T0" fmla="*/ 0 w 92"/>
                              <a:gd name="T1" fmla="*/ 16 h 38"/>
                              <a:gd name="T2" fmla="*/ 12 w 92"/>
                              <a:gd name="T3" fmla="*/ 29 h 38"/>
                              <a:gd name="T4" fmla="*/ 27 w 92"/>
                              <a:gd name="T5" fmla="*/ 37 h 38"/>
                              <a:gd name="T6" fmla="*/ 42 w 92"/>
                              <a:gd name="T7" fmla="*/ 38 h 38"/>
                              <a:gd name="T8" fmla="*/ 57 w 92"/>
                              <a:gd name="T9" fmla="*/ 37 h 38"/>
                              <a:gd name="T10" fmla="*/ 71 w 92"/>
                              <a:gd name="T11" fmla="*/ 33 h 38"/>
                              <a:gd name="T12" fmla="*/ 82 w 92"/>
                              <a:gd name="T13" fmla="*/ 29 h 38"/>
                              <a:gd name="T14" fmla="*/ 90 w 92"/>
                              <a:gd name="T15" fmla="*/ 25 h 38"/>
                              <a:gd name="T16" fmla="*/ 92 w 92"/>
                              <a:gd name="T17" fmla="*/ 24 h 38"/>
                              <a:gd name="T18" fmla="*/ 69 w 92"/>
                              <a:gd name="T19" fmla="*/ 10 h 38"/>
                              <a:gd name="T20" fmla="*/ 49 w 92"/>
                              <a:gd name="T21" fmla="*/ 2 h 38"/>
                              <a:gd name="T22" fmla="*/ 33 w 92"/>
                              <a:gd name="T23" fmla="*/ 0 h 38"/>
                              <a:gd name="T24" fmla="*/ 20 w 92"/>
                              <a:gd name="T25" fmla="*/ 2 h 38"/>
                              <a:gd name="T26" fmla="*/ 11 w 92"/>
                              <a:gd name="T27" fmla="*/ 6 h 38"/>
                              <a:gd name="T28" fmla="*/ 4 w 92"/>
                              <a:gd name="T29" fmla="*/ 10 h 38"/>
                              <a:gd name="T30" fmla="*/ 1 w 92"/>
                              <a:gd name="T31" fmla="*/ 15 h 38"/>
                              <a:gd name="T32" fmla="*/ 0 w 92"/>
                              <a:gd name="T33" fmla="*/ 16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6"/>
                                </a:moveTo>
                                <a:lnTo>
                                  <a:pt x="12" y="29"/>
                                </a:lnTo>
                                <a:lnTo>
                                  <a:pt x="27" y="37"/>
                                </a:lnTo>
                                <a:lnTo>
                                  <a:pt x="42" y="38"/>
                                </a:lnTo>
                                <a:lnTo>
                                  <a:pt x="57" y="37"/>
                                </a:lnTo>
                                <a:lnTo>
                                  <a:pt x="71" y="33"/>
                                </a:lnTo>
                                <a:lnTo>
                                  <a:pt x="82" y="29"/>
                                </a:lnTo>
                                <a:lnTo>
                                  <a:pt x="90" y="25"/>
                                </a:lnTo>
                                <a:lnTo>
                                  <a:pt x="92" y="24"/>
                                </a:lnTo>
                                <a:lnTo>
                                  <a:pt x="69" y="10"/>
                                </a:lnTo>
                                <a:lnTo>
                                  <a:pt x="49" y="2"/>
                                </a:lnTo>
                                <a:lnTo>
                                  <a:pt x="33" y="0"/>
                                </a:lnTo>
                                <a:lnTo>
                                  <a:pt x="20" y="2"/>
                                </a:lnTo>
                                <a:lnTo>
                                  <a:pt x="11" y="6"/>
                                </a:lnTo>
                                <a:lnTo>
                                  <a:pt x="4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4" name="Freeform 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12" y="3631"/>
                            <a:ext cx="29" cy="35"/>
                          </a:xfrm>
                          <a:custGeom>
                            <a:avLst/>
                            <a:gdLst>
                              <a:gd name="T0" fmla="*/ 0 w 59"/>
                              <a:gd name="T1" fmla="*/ 0 h 70"/>
                              <a:gd name="T2" fmla="*/ 6 w 59"/>
                              <a:gd name="T3" fmla="*/ 26 h 70"/>
                              <a:gd name="T4" fmla="*/ 15 w 59"/>
                              <a:gd name="T5" fmla="*/ 45 h 70"/>
                              <a:gd name="T6" fmla="*/ 24 w 59"/>
                              <a:gd name="T7" fmla="*/ 57 h 70"/>
                              <a:gd name="T8" fmla="*/ 35 w 59"/>
                              <a:gd name="T9" fmla="*/ 65 h 70"/>
                              <a:gd name="T10" fmla="*/ 44 w 59"/>
                              <a:gd name="T11" fmla="*/ 69 h 70"/>
                              <a:gd name="T12" fmla="*/ 52 w 59"/>
                              <a:gd name="T13" fmla="*/ 70 h 70"/>
                              <a:gd name="T14" fmla="*/ 56 w 59"/>
                              <a:gd name="T15" fmla="*/ 70 h 70"/>
                              <a:gd name="T16" fmla="*/ 59 w 59"/>
                              <a:gd name="T17" fmla="*/ 70 h 70"/>
                              <a:gd name="T18" fmla="*/ 59 w 59"/>
                              <a:gd name="T19" fmla="*/ 52 h 70"/>
                              <a:gd name="T20" fmla="*/ 54 w 59"/>
                              <a:gd name="T21" fmla="*/ 37 h 70"/>
                              <a:gd name="T22" fmla="*/ 45 w 59"/>
                              <a:gd name="T23" fmla="*/ 24 h 70"/>
                              <a:gd name="T24" fmla="*/ 33 w 59"/>
                              <a:gd name="T25" fmla="*/ 15 h 70"/>
                              <a:gd name="T26" fmla="*/ 22 w 59"/>
                              <a:gd name="T27" fmla="*/ 8 h 70"/>
                              <a:gd name="T28" fmla="*/ 10 w 59"/>
                              <a:gd name="T29" fmla="*/ 3 h 70"/>
                              <a:gd name="T30" fmla="*/ 3 w 59"/>
                              <a:gd name="T31" fmla="*/ 1 h 70"/>
                              <a:gd name="T32" fmla="*/ 0 w 59"/>
                              <a:gd name="T33" fmla="*/ 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0" y="0"/>
                                </a:moveTo>
                                <a:lnTo>
                                  <a:pt x="6" y="26"/>
                                </a:lnTo>
                                <a:lnTo>
                                  <a:pt x="15" y="45"/>
                                </a:lnTo>
                                <a:lnTo>
                                  <a:pt x="24" y="57"/>
                                </a:lnTo>
                                <a:lnTo>
                                  <a:pt x="35" y="65"/>
                                </a:lnTo>
                                <a:lnTo>
                                  <a:pt x="44" y="69"/>
                                </a:lnTo>
                                <a:lnTo>
                                  <a:pt x="52" y="70"/>
                                </a:lnTo>
                                <a:lnTo>
                                  <a:pt x="56" y="70"/>
                                </a:lnTo>
                                <a:lnTo>
                                  <a:pt x="59" y="70"/>
                                </a:lnTo>
                                <a:lnTo>
                                  <a:pt x="59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4"/>
                                </a:lnTo>
                                <a:lnTo>
                                  <a:pt x="33" y="15"/>
                                </a:lnTo>
                                <a:lnTo>
                                  <a:pt x="22" y="8"/>
                                </a:lnTo>
                                <a:lnTo>
                                  <a:pt x="10" y="3"/>
                                </a:lnTo>
                                <a:lnTo>
                                  <a:pt x="3" y="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5" name="Freeform 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66" y="3694"/>
                            <a:ext cx="29" cy="35"/>
                          </a:xfrm>
                          <a:custGeom>
                            <a:avLst/>
                            <a:gdLst>
                              <a:gd name="T0" fmla="*/ 59 w 59"/>
                              <a:gd name="T1" fmla="*/ 71 h 71"/>
                              <a:gd name="T2" fmla="*/ 53 w 59"/>
                              <a:gd name="T3" fmla="*/ 44 h 71"/>
                              <a:gd name="T4" fmla="*/ 44 w 59"/>
                              <a:gd name="T5" fmla="*/ 26 h 71"/>
                              <a:gd name="T6" fmla="*/ 35 w 59"/>
                              <a:gd name="T7" fmla="*/ 13 h 71"/>
                              <a:gd name="T8" fmla="*/ 24 w 59"/>
                              <a:gd name="T9" fmla="*/ 5 h 71"/>
                              <a:gd name="T10" fmla="*/ 15 w 59"/>
                              <a:gd name="T11" fmla="*/ 1 h 71"/>
                              <a:gd name="T12" fmla="*/ 7 w 59"/>
                              <a:gd name="T13" fmla="*/ 0 h 71"/>
                              <a:gd name="T14" fmla="*/ 3 w 59"/>
                              <a:gd name="T15" fmla="*/ 0 h 71"/>
                              <a:gd name="T16" fmla="*/ 0 w 59"/>
                              <a:gd name="T17" fmla="*/ 0 h 71"/>
                              <a:gd name="T18" fmla="*/ 0 w 59"/>
                              <a:gd name="T19" fmla="*/ 19 h 71"/>
                              <a:gd name="T20" fmla="*/ 5 w 59"/>
                              <a:gd name="T21" fmla="*/ 34 h 71"/>
                              <a:gd name="T22" fmla="*/ 14 w 59"/>
                              <a:gd name="T23" fmla="*/ 46 h 71"/>
                              <a:gd name="T24" fmla="*/ 26 w 59"/>
                              <a:gd name="T25" fmla="*/ 56 h 71"/>
                              <a:gd name="T26" fmla="*/ 37 w 59"/>
                              <a:gd name="T27" fmla="*/ 63 h 71"/>
                              <a:gd name="T28" fmla="*/ 49 w 59"/>
                              <a:gd name="T29" fmla="*/ 67 h 71"/>
                              <a:gd name="T30" fmla="*/ 56 w 59"/>
                              <a:gd name="T31" fmla="*/ 69 h 71"/>
                              <a:gd name="T32" fmla="*/ 59 w 59"/>
                              <a:gd name="T33" fmla="*/ 71 h 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59" h="71">
                                <a:moveTo>
                                  <a:pt x="59" y="71"/>
                                </a:moveTo>
                                <a:lnTo>
                                  <a:pt x="53" y="44"/>
                                </a:lnTo>
                                <a:lnTo>
                                  <a:pt x="44" y="26"/>
                                </a:lnTo>
                                <a:lnTo>
                                  <a:pt x="35" y="13"/>
                                </a:lnTo>
                                <a:lnTo>
                                  <a:pt x="24" y="5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9"/>
                                </a:lnTo>
                                <a:lnTo>
                                  <a:pt x="5" y="34"/>
                                </a:lnTo>
                                <a:lnTo>
                                  <a:pt x="14" y="46"/>
                                </a:lnTo>
                                <a:lnTo>
                                  <a:pt x="26" y="56"/>
                                </a:lnTo>
                                <a:lnTo>
                                  <a:pt x="37" y="63"/>
                                </a:lnTo>
                                <a:lnTo>
                                  <a:pt x="49" y="67"/>
                                </a:lnTo>
                                <a:lnTo>
                                  <a:pt x="56" y="69"/>
                                </a:lnTo>
                                <a:lnTo>
                                  <a:pt x="59" y="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6" name="Freeform 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04" y="3692"/>
                            <a:ext cx="35" cy="30"/>
                          </a:xfrm>
                          <a:custGeom>
                            <a:avLst/>
                            <a:gdLst>
                              <a:gd name="T0" fmla="*/ 0 w 70"/>
                              <a:gd name="T1" fmla="*/ 59 h 59"/>
                              <a:gd name="T2" fmla="*/ 26 w 70"/>
                              <a:gd name="T3" fmla="*/ 53 h 59"/>
                              <a:gd name="T4" fmla="*/ 45 w 70"/>
                              <a:gd name="T5" fmla="*/ 44 h 59"/>
                              <a:gd name="T6" fmla="*/ 59 w 70"/>
                              <a:gd name="T7" fmla="*/ 34 h 59"/>
                              <a:gd name="T8" fmla="*/ 66 w 70"/>
                              <a:gd name="T9" fmla="*/ 24 h 59"/>
                              <a:gd name="T10" fmla="*/ 69 w 70"/>
                              <a:gd name="T11" fmla="*/ 15 h 59"/>
                              <a:gd name="T12" fmla="*/ 70 w 70"/>
                              <a:gd name="T13" fmla="*/ 7 h 59"/>
                              <a:gd name="T14" fmla="*/ 70 w 70"/>
                              <a:gd name="T15" fmla="*/ 2 h 59"/>
                              <a:gd name="T16" fmla="*/ 70 w 70"/>
                              <a:gd name="T17" fmla="*/ 0 h 59"/>
                              <a:gd name="T18" fmla="*/ 52 w 70"/>
                              <a:gd name="T19" fmla="*/ 0 h 59"/>
                              <a:gd name="T20" fmla="*/ 37 w 70"/>
                              <a:gd name="T21" fmla="*/ 4 h 59"/>
                              <a:gd name="T22" fmla="*/ 24 w 70"/>
                              <a:gd name="T23" fmla="*/ 14 h 59"/>
                              <a:gd name="T24" fmla="*/ 15 w 70"/>
                              <a:gd name="T25" fmla="*/ 25 h 59"/>
                              <a:gd name="T26" fmla="*/ 8 w 70"/>
                              <a:gd name="T27" fmla="*/ 37 h 59"/>
                              <a:gd name="T28" fmla="*/ 3 w 70"/>
                              <a:gd name="T29" fmla="*/ 48 h 59"/>
                              <a:gd name="T30" fmla="*/ 1 w 70"/>
                              <a:gd name="T31" fmla="*/ 55 h 59"/>
                              <a:gd name="T32" fmla="*/ 0 w 70"/>
                              <a:gd name="T33" fmla="*/ 59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0" y="59"/>
                                </a:moveTo>
                                <a:lnTo>
                                  <a:pt x="26" y="53"/>
                                </a:lnTo>
                                <a:lnTo>
                                  <a:pt x="45" y="44"/>
                                </a:lnTo>
                                <a:lnTo>
                                  <a:pt x="59" y="34"/>
                                </a:lnTo>
                                <a:lnTo>
                                  <a:pt x="66" y="24"/>
                                </a:lnTo>
                                <a:lnTo>
                                  <a:pt x="69" y="15"/>
                                </a:lnTo>
                                <a:lnTo>
                                  <a:pt x="70" y="7"/>
                                </a:lnTo>
                                <a:lnTo>
                                  <a:pt x="70" y="2"/>
                                </a:lnTo>
                                <a:lnTo>
                                  <a:pt x="70" y="0"/>
                                </a:lnTo>
                                <a:lnTo>
                                  <a:pt x="52" y="0"/>
                                </a:lnTo>
                                <a:lnTo>
                                  <a:pt x="37" y="4"/>
                                </a:lnTo>
                                <a:lnTo>
                                  <a:pt x="24" y="14"/>
                                </a:lnTo>
                                <a:lnTo>
                                  <a:pt x="15" y="25"/>
                                </a:lnTo>
                                <a:lnTo>
                                  <a:pt x="8" y="37"/>
                                </a:lnTo>
                                <a:lnTo>
                                  <a:pt x="3" y="48"/>
                                </a:lnTo>
                                <a:lnTo>
                                  <a:pt x="1" y="55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7" name="Freeform 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67" y="3639"/>
                            <a:ext cx="35" cy="29"/>
                          </a:xfrm>
                          <a:custGeom>
                            <a:avLst/>
                            <a:gdLst>
                              <a:gd name="T0" fmla="*/ 0 w 70"/>
                              <a:gd name="T1" fmla="*/ 58 h 58"/>
                              <a:gd name="T2" fmla="*/ 18 w 70"/>
                              <a:gd name="T3" fmla="*/ 58 h 58"/>
                              <a:gd name="T4" fmla="*/ 33 w 70"/>
                              <a:gd name="T5" fmla="*/ 54 h 58"/>
                              <a:gd name="T6" fmla="*/ 46 w 70"/>
                              <a:gd name="T7" fmla="*/ 45 h 58"/>
                              <a:gd name="T8" fmla="*/ 55 w 70"/>
                              <a:gd name="T9" fmla="*/ 33 h 58"/>
                              <a:gd name="T10" fmla="*/ 62 w 70"/>
                              <a:gd name="T11" fmla="*/ 22 h 58"/>
                              <a:gd name="T12" fmla="*/ 66 w 70"/>
                              <a:gd name="T13" fmla="*/ 10 h 58"/>
                              <a:gd name="T14" fmla="*/ 69 w 70"/>
                              <a:gd name="T15" fmla="*/ 3 h 58"/>
                              <a:gd name="T16" fmla="*/ 70 w 70"/>
                              <a:gd name="T17" fmla="*/ 0 h 58"/>
                              <a:gd name="T18" fmla="*/ 43 w 70"/>
                              <a:gd name="T19" fmla="*/ 5 h 58"/>
                              <a:gd name="T20" fmla="*/ 25 w 70"/>
                              <a:gd name="T21" fmla="*/ 15 h 58"/>
                              <a:gd name="T22" fmla="*/ 11 w 70"/>
                              <a:gd name="T23" fmla="*/ 24 h 58"/>
                              <a:gd name="T24" fmla="*/ 4 w 70"/>
                              <a:gd name="T25" fmla="*/ 34 h 58"/>
                              <a:gd name="T26" fmla="*/ 1 w 70"/>
                              <a:gd name="T27" fmla="*/ 43 h 58"/>
                              <a:gd name="T28" fmla="*/ 0 w 70"/>
                              <a:gd name="T29" fmla="*/ 52 h 58"/>
                              <a:gd name="T30" fmla="*/ 0 w 70"/>
                              <a:gd name="T31" fmla="*/ 56 h 58"/>
                              <a:gd name="T32" fmla="*/ 0 w 70"/>
                              <a:gd name="T33" fmla="*/ 58 h 5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0" h="58">
                                <a:moveTo>
                                  <a:pt x="0" y="58"/>
                                </a:moveTo>
                                <a:lnTo>
                                  <a:pt x="18" y="58"/>
                                </a:lnTo>
                                <a:lnTo>
                                  <a:pt x="33" y="54"/>
                                </a:lnTo>
                                <a:lnTo>
                                  <a:pt x="46" y="45"/>
                                </a:lnTo>
                                <a:lnTo>
                                  <a:pt x="55" y="33"/>
                                </a:lnTo>
                                <a:lnTo>
                                  <a:pt x="62" y="22"/>
                                </a:lnTo>
                                <a:lnTo>
                                  <a:pt x="66" y="10"/>
                                </a:lnTo>
                                <a:lnTo>
                                  <a:pt x="69" y="3"/>
                                </a:lnTo>
                                <a:lnTo>
                                  <a:pt x="70" y="0"/>
                                </a:lnTo>
                                <a:lnTo>
                                  <a:pt x="43" y="5"/>
                                </a:lnTo>
                                <a:lnTo>
                                  <a:pt x="25" y="15"/>
                                </a:lnTo>
                                <a:lnTo>
                                  <a:pt x="11" y="24"/>
                                </a:lnTo>
                                <a:lnTo>
                                  <a:pt x="4" y="34"/>
                                </a:lnTo>
                                <a:lnTo>
                                  <a:pt x="1" y="43"/>
                                </a:lnTo>
                                <a:lnTo>
                                  <a:pt x="0" y="52"/>
                                </a:lnTo>
                                <a:lnTo>
                                  <a:pt x="0" y="56"/>
                                </a:lnTo>
                                <a:lnTo>
                                  <a:pt x="0" y="5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8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7" y="3665"/>
                            <a:ext cx="32" cy="29"/>
                          </a:xfrm>
                          <a:custGeom>
                            <a:avLst/>
                            <a:gdLst>
                              <a:gd name="T0" fmla="*/ 32 w 63"/>
                              <a:gd name="T1" fmla="*/ 58 h 58"/>
                              <a:gd name="T2" fmla="*/ 45 w 63"/>
                              <a:gd name="T3" fmla="*/ 56 h 58"/>
                              <a:gd name="T4" fmla="*/ 54 w 63"/>
                              <a:gd name="T5" fmla="*/ 50 h 58"/>
                              <a:gd name="T6" fmla="*/ 61 w 63"/>
                              <a:gd name="T7" fmla="*/ 40 h 58"/>
                              <a:gd name="T8" fmla="*/ 63 w 63"/>
                              <a:gd name="T9" fmla="*/ 28 h 58"/>
                              <a:gd name="T10" fmla="*/ 61 w 63"/>
                              <a:gd name="T11" fmla="*/ 17 h 58"/>
                              <a:gd name="T12" fmla="*/ 54 w 63"/>
                              <a:gd name="T13" fmla="*/ 8 h 58"/>
                              <a:gd name="T14" fmla="*/ 45 w 63"/>
                              <a:gd name="T15" fmla="*/ 2 h 58"/>
                              <a:gd name="T16" fmla="*/ 32 w 63"/>
                              <a:gd name="T17" fmla="*/ 0 h 58"/>
                              <a:gd name="T18" fmla="*/ 19 w 63"/>
                              <a:gd name="T19" fmla="*/ 2 h 58"/>
                              <a:gd name="T20" fmla="*/ 9 w 63"/>
                              <a:gd name="T21" fmla="*/ 8 h 58"/>
                              <a:gd name="T22" fmla="*/ 2 w 63"/>
                              <a:gd name="T23" fmla="*/ 17 h 58"/>
                              <a:gd name="T24" fmla="*/ 0 w 63"/>
                              <a:gd name="T25" fmla="*/ 28 h 58"/>
                              <a:gd name="T26" fmla="*/ 2 w 63"/>
                              <a:gd name="T27" fmla="*/ 40 h 58"/>
                              <a:gd name="T28" fmla="*/ 9 w 63"/>
                              <a:gd name="T29" fmla="*/ 50 h 58"/>
                              <a:gd name="T30" fmla="*/ 19 w 63"/>
                              <a:gd name="T31" fmla="*/ 56 h 58"/>
                              <a:gd name="T32" fmla="*/ 32 w 63"/>
                              <a:gd name="T33" fmla="*/ 58 h 5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3" h="58">
                                <a:moveTo>
                                  <a:pt x="32" y="58"/>
                                </a:moveTo>
                                <a:lnTo>
                                  <a:pt x="45" y="56"/>
                                </a:lnTo>
                                <a:lnTo>
                                  <a:pt x="54" y="50"/>
                                </a:lnTo>
                                <a:lnTo>
                                  <a:pt x="61" y="40"/>
                                </a:lnTo>
                                <a:lnTo>
                                  <a:pt x="63" y="28"/>
                                </a:lnTo>
                                <a:lnTo>
                                  <a:pt x="61" y="17"/>
                                </a:lnTo>
                                <a:lnTo>
                                  <a:pt x="54" y="8"/>
                                </a:lnTo>
                                <a:lnTo>
                                  <a:pt x="45" y="2"/>
                                </a:lnTo>
                                <a:lnTo>
                                  <a:pt x="32" y="0"/>
                                </a:lnTo>
                                <a:lnTo>
                                  <a:pt x="19" y="2"/>
                                </a:lnTo>
                                <a:lnTo>
                                  <a:pt x="9" y="8"/>
                                </a:lnTo>
                                <a:lnTo>
                                  <a:pt x="2" y="17"/>
                                </a:lnTo>
                                <a:lnTo>
                                  <a:pt x="0" y="28"/>
                                </a:lnTo>
                                <a:lnTo>
                                  <a:pt x="2" y="40"/>
                                </a:lnTo>
                                <a:lnTo>
                                  <a:pt x="9" y="50"/>
                                </a:lnTo>
                                <a:lnTo>
                                  <a:pt x="19" y="56"/>
                                </a:lnTo>
                                <a:lnTo>
                                  <a:pt x="32" y="5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09" name="Freeform 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47" y="3944"/>
                            <a:ext cx="14" cy="15"/>
                          </a:xfrm>
                          <a:custGeom>
                            <a:avLst/>
                            <a:gdLst>
                              <a:gd name="T0" fmla="*/ 22 w 29"/>
                              <a:gd name="T1" fmla="*/ 0 h 30"/>
                              <a:gd name="T2" fmla="*/ 14 w 29"/>
                              <a:gd name="T3" fmla="*/ 7 h 30"/>
                              <a:gd name="T4" fmla="*/ 8 w 29"/>
                              <a:gd name="T5" fmla="*/ 14 h 30"/>
                              <a:gd name="T6" fmla="*/ 3 w 29"/>
                              <a:gd name="T7" fmla="*/ 22 h 30"/>
                              <a:gd name="T8" fmla="*/ 0 w 29"/>
                              <a:gd name="T9" fmla="*/ 30 h 30"/>
                              <a:gd name="T10" fmla="*/ 8 w 29"/>
                              <a:gd name="T11" fmla="*/ 24 h 30"/>
                              <a:gd name="T12" fmla="*/ 15 w 29"/>
                              <a:gd name="T13" fmla="*/ 19 h 30"/>
                              <a:gd name="T14" fmla="*/ 22 w 29"/>
                              <a:gd name="T15" fmla="*/ 14 h 30"/>
                              <a:gd name="T16" fmla="*/ 29 w 29"/>
                              <a:gd name="T17" fmla="*/ 8 h 30"/>
                              <a:gd name="T18" fmla="*/ 27 w 29"/>
                              <a:gd name="T19" fmla="*/ 5 h 30"/>
                              <a:gd name="T20" fmla="*/ 24 w 29"/>
                              <a:gd name="T21" fmla="*/ 2 h 30"/>
                              <a:gd name="T22" fmla="*/ 23 w 29"/>
                              <a:gd name="T23" fmla="*/ 0 h 30"/>
                              <a:gd name="T24" fmla="*/ 22 w 29"/>
                              <a:gd name="T25" fmla="*/ 0 h 3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29" h="30">
                                <a:moveTo>
                                  <a:pt x="22" y="0"/>
                                </a:moveTo>
                                <a:lnTo>
                                  <a:pt x="14" y="7"/>
                                </a:lnTo>
                                <a:lnTo>
                                  <a:pt x="8" y="14"/>
                                </a:lnTo>
                                <a:lnTo>
                                  <a:pt x="3" y="22"/>
                                </a:lnTo>
                                <a:lnTo>
                                  <a:pt x="0" y="30"/>
                                </a:lnTo>
                                <a:lnTo>
                                  <a:pt x="8" y="24"/>
                                </a:lnTo>
                                <a:lnTo>
                                  <a:pt x="15" y="19"/>
                                </a:lnTo>
                                <a:lnTo>
                                  <a:pt x="22" y="14"/>
                                </a:lnTo>
                                <a:lnTo>
                                  <a:pt x="29" y="8"/>
                                </a:lnTo>
                                <a:lnTo>
                                  <a:pt x="27" y="5"/>
                                </a:lnTo>
                                <a:lnTo>
                                  <a:pt x="24" y="2"/>
                                </a:lnTo>
                                <a:lnTo>
                                  <a:pt x="23" y="0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0" name="Freeform 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94" y="3912"/>
                            <a:ext cx="46" cy="19"/>
                          </a:xfrm>
                          <a:custGeom>
                            <a:avLst/>
                            <a:gdLst>
                              <a:gd name="T0" fmla="*/ 92 w 92"/>
                              <a:gd name="T1" fmla="*/ 22 h 38"/>
                              <a:gd name="T2" fmla="*/ 80 w 92"/>
                              <a:gd name="T3" fmla="*/ 9 h 38"/>
                              <a:gd name="T4" fmla="*/ 65 w 92"/>
                              <a:gd name="T5" fmla="*/ 1 h 38"/>
                              <a:gd name="T6" fmla="*/ 50 w 92"/>
                              <a:gd name="T7" fmla="*/ 0 h 38"/>
                              <a:gd name="T8" fmla="*/ 35 w 92"/>
                              <a:gd name="T9" fmla="*/ 1 h 38"/>
                              <a:gd name="T10" fmla="*/ 21 w 92"/>
                              <a:gd name="T11" fmla="*/ 5 h 38"/>
                              <a:gd name="T12" fmla="*/ 10 w 92"/>
                              <a:gd name="T13" fmla="*/ 9 h 38"/>
                              <a:gd name="T14" fmla="*/ 2 w 92"/>
                              <a:gd name="T15" fmla="*/ 13 h 38"/>
                              <a:gd name="T16" fmla="*/ 0 w 92"/>
                              <a:gd name="T17" fmla="*/ 14 h 38"/>
                              <a:gd name="T18" fmla="*/ 23 w 92"/>
                              <a:gd name="T19" fmla="*/ 28 h 38"/>
                              <a:gd name="T20" fmla="*/ 43 w 92"/>
                              <a:gd name="T21" fmla="*/ 36 h 38"/>
                              <a:gd name="T22" fmla="*/ 59 w 92"/>
                              <a:gd name="T23" fmla="*/ 38 h 38"/>
                              <a:gd name="T24" fmla="*/ 71 w 92"/>
                              <a:gd name="T25" fmla="*/ 36 h 38"/>
                              <a:gd name="T26" fmla="*/ 81 w 92"/>
                              <a:gd name="T27" fmla="*/ 32 h 38"/>
                              <a:gd name="T28" fmla="*/ 88 w 92"/>
                              <a:gd name="T29" fmla="*/ 28 h 38"/>
                              <a:gd name="T30" fmla="*/ 91 w 92"/>
                              <a:gd name="T31" fmla="*/ 23 h 38"/>
                              <a:gd name="T32" fmla="*/ 92 w 92"/>
                              <a:gd name="T33" fmla="*/ 22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92" y="22"/>
                                </a:moveTo>
                                <a:lnTo>
                                  <a:pt x="80" y="9"/>
                                </a:lnTo>
                                <a:lnTo>
                                  <a:pt x="65" y="1"/>
                                </a:lnTo>
                                <a:lnTo>
                                  <a:pt x="50" y="0"/>
                                </a:lnTo>
                                <a:lnTo>
                                  <a:pt x="35" y="1"/>
                                </a:lnTo>
                                <a:lnTo>
                                  <a:pt x="21" y="5"/>
                                </a:lnTo>
                                <a:lnTo>
                                  <a:pt x="10" y="9"/>
                                </a:lnTo>
                                <a:lnTo>
                                  <a:pt x="2" y="13"/>
                                </a:lnTo>
                                <a:lnTo>
                                  <a:pt x="0" y="14"/>
                                </a:lnTo>
                                <a:lnTo>
                                  <a:pt x="23" y="28"/>
                                </a:lnTo>
                                <a:lnTo>
                                  <a:pt x="43" y="36"/>
                                </a:lnTo>
                                <a:lnTo>
                                  <a:pt x="59" y="38"/>
                                </a:lnTo>
                                <a:lnTo>
                                  <a:pt x="71" y="36"/>
                                </a:lnTo>
                                <a:lnTo>
                                  <a:pt x="81" y="32"/>
                                </a:lnTo>
                                <a:lnTo>
                                  <a:pt x="88" y="28"/>
                                </a:lnTo>
                                <a:lnTo>
                                  <a:pt x="91" y="23"/>
                                </a:lnTo>
                                <a:lnTo>
                                  <a:pt x="92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1" name="Freeform 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17" y="3876"/>
                            <a:ext cx="28" cy="35"/>
                          </a:xfrm>
                          <a:custGeom>
                            <a:avLst/>
                            <a:gdLst>
                              <a:gd name="T0" fmla="*/ 57 w 57"/>
                              <a:gd name="T1" fmla="*/ 72 h 72"/>
                              <a:gd name="T2" fmla="*/ 6 w 57"/>
                              <a:gd name="T3" fmla="*/ 3 h 72"/>
                              <a:gd name="T4" fmla="*/ 4 w 57"/>
                              <a:gd name="T5" fmla="*/ 1 h 72"/>
                              <a:gd name="T6" fmla="*/ 1 w 57"/>
                              <a:gd name="T7" fmla="*/ 1 h 72"/>
                              <a:gd name="T8" fmla="*/ 0 w 57"/>
                              <a:gd name="T9" fmla="*/ 0 h 72"/>
                              <a:gd name="T10" fmla="*/ 0 w 57"/>
                              <a:gd name="T11" fmla="*/ 0 h 72"/>
                              <a:gd name="T12" fmla="*/ 6 w 57"/>
                              <a:gd name="T13" fmla="*/ 23 h 72"/>
                              <a:gd name="T14" fmla="*/ 13 w 57"/>
                              <a:gd name="T15" fmla="*/ 42 h 72"/>
                              <a:gd name="T16" fmla="*/ 21 w 57"/>
                              <a:gd name="T17" fmla="*/ 54 h 72"/>
                              <a:gd name="T18" fmla="*/ 29 w 57"/>
                              <a:gd name="T19" fmla="*/ 62 h 72"/>
                              <a:gd name="T20" fmla="*/ 38 w 57"/>
                              <a:gd name="T21" fmla="*/ 68 h 72"/>
                              <a:gd name="T22" fmla="*/ 45 w 57"/>
                              <a:gd name="T23" fmla="*/ 70 h 72"/>
                              <a:gd name="T24" fmla="*/ 52 w 57"/>
                              <a:gd name="T25" fmla="*/ 72 h 72"/>
                              <a:gd name="T26" fmla="*/ 57 w 57"/>
                              <a:gd name="T27" fmla="*/ 72 h 7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57" h="72">
                                <a:moveTo>
                                  <a:pt x="57" y="72"/>
                                </a:moveTo>
                                <a:lnTo>
                                  <a:pt x="6" y="3"/>
                                </a:lnTo>
                                <a:lnTo>
                                  <a:pt x="4" y="1"/>
                                </a:lnTo>
                                <a:lnTo>
                                  <a:pt x="1" y="1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lnTo>
                                  <a:pt x="6" y="23"/>
                                </a:lnTo>
                                <a:lnTo>
                                  <a:pt x="13" y="42"/>
                                </a:lnTo>
                                <a:lnTo>
                                  <a:pt x="21" y="54"/>
                                </a:lnTo>
                                <a:lnTo>
                                  <a:pt x="29" y="62"/>
                                </a:lnTo>
                                <a:lnTo>
                                  <a:pt x="38" y="68"/>
                                </a:lnTo>
                                <a:lnTo>
                                  <a:pt x="45" y="70"/>
                                </a:lnTo>
                                <a:lnTo>
                                  <a:pt x="52" y="72"/>
                                </a:lnTo>
                                <a:lnTo>
                                  <a:pt x="57" y="7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2" name="Freeform 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09" y="3937"/>
                            <a:ext cx="35" cy="30"/>
                          </a:xfrm>
                          <a:custGeom>
                            <a:avLst/>
                            <a:gdLst>
                              <a:gd name="T0" fmla="*/ 0 w 70"/>
                              <a:gd name="T1" fmla="*/ 59 h 59"/>
                              <a:gd name="T2" fmla="*/ 27 w 70"/>
                              <a:gd name="T3" fmla="*/ 53 h 59"/>
                              <a:gd name="T4" fmla="*/ 45 w 70"/>
                              <a:gd name="T5" fmla="*/ 44 h 59"/>
                              <a:gd name="T6" fmla="*/ 59 w 70"/>
                              <a:gd name="T7" fmla="*/ 35 h 59"/>
                              <a:gd name="T8" fmla="*/ 66 w 70"/>
                              <a:gd name="T9" fmla="*/ 25 h 59"/>
                              <a:gd name="T10" fmla="*/ 69 w 70"/>
                              <a:gd name="T11" fmla="*/ 15 h 59"/>
                              <a:gd name="T12" fmla="*/ 70 w 70"/>
                              <a:gd name="T13" fmla="*/ 7 h 59"/>
                              <a:gd name="T14" fmla="*/ 70 w 70"/>
                              <a:gd name="T15" fmla="*/ 3 h 59"/>
                              <a:gd name="T16" fmla="*/ 70 w 70"/>
                              <a:gd name="T17" fmla="*/ 0 h 59"/>
                              <a:gd name="T18" fmla="*/ 52 w 70"/>
                              <a:gd name="T19" fmla="*/ 0 h 59"/>
                              <a:gd name="T20" fmla="*/ 37 w 70"/>
                              <a:gd name="T21" fmla="*/ 5 h 59"/>
                              <a:gd name="T22" fmla="*/ 24 w 70"/>
                              <a:gd name="T23" fmla="*/ 14 h 59"/>
                              <a:gd name="T24" fmla="*/ 15 w 70"/>
                              <a:gd name="T25" fmla="*/ 26 h 59"/>
                              <a:gd name="T26" fmla="*/ 8 w 70"/>
                              <a:gd name="T27" fmla="*/ 37 h 59"/>
                              <a:gd name="T28" fmla="*/ 3 w 70"/>
                              <a:gd name="T29" fmla="*/ 49 h 59"/>
                              <a:gd name="T30" fmla="*/ 1 w 70"/>
                              <a:gd name="T31" fmla="*/ 56 h 59"/>
                              <a:gd name="T32" fmla="*/ 0 w 70"/>
                              <a:gd name="T33" fmla="*/ 59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0" y="59"/>
                                </a:moveTo>
                                <a:lnTo>
                                  <a:pt x="27" y="53"/>
                                </a:lnTo>
                                <a:lnTo>
                                  <a:pt x="45" y="44"/>
                                </a:lnTo>
                                <a:lnTo>
                                  <a:pt x="59" y="35"/>
                                </a:lnTo>
                                <a:lnTo>
                                  <a:pt x="66" y="25"/>
                                </a:lnTo>
                                <a:lnTo>
                                  <a:pt x="69" y="15"/>
                                </a:lnTo>
                                <a:lnTo>
                                  <a:pt x="70" y="7"/>
                                </a:lnTo>
                                <a:lnTo>
                                  <a:pt x="70" y="3"/>
                                </a:lnTo>
                                <a:lnTo>
                                  <a:pt x="70" y="0"/>
                                </a:lnTo>
                                <a:lnTo>
                                  <a:pt x="52" y="0"/>
                                </a:lnTo>
                                <a:lnTo>
                                  <a:pt x="37" y="5"/>
                                </a:lnTo>
                                <a:lnTo>
                                  <a:pt x="24" y="14"/>
                                </a:lnTo>
                                <a:lnTo>
                                  <a:pt x="15" y="26"/>
                                </a:lnTo>
                                <a:lnTo>
                                  <a:pt x="8" y="37"/>
                                </a:lnTo>
                                <a:lnTo>
                                  <a:pt x="3" y="49"/>
                                </a:lnTo>
                                <a:lnTo>
                                  <a:pt x="1" y="56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3" name="Freeform 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42" y="3914"/>
                            <a:ext cx="22" cy="25"/>
                          </a:xfrm>
                          <a:custGeom>
                            <a:avLst/>
                            <a:gdLst>
                              <a:gd name="T0" fmla="*/ 32 w 45"/>
                              <a:gd name="T1" fmla="*/ 51 h 51"/>
                              <a:gd name="T2" fmla="*/ 36 w 45"/>
                              <a:gd name="T3" fmla="*/ 51 h 51"/>
                              <a:gd name="T4" fmla="*/ 39 w 45"/>
                              <a:gd name="T5" fmla="*/ 50 h 51"/>
                              <a:gd name="T6" fmla="*/ 41 w 45"/>
                              <a:gd name="T7" fmla="*/ 50 h 51"/>
                              <a:gd name="T8" fmla="*/ 45 w 45"/>
                              <a:gd name="T9" fmla="*/ 49 h 51"/>
                              <a:gd name="T10" fmla="*/ 9 w 45"/>
                              <a:gd name="T11" fmla="*/ 0 h 51"/>
                              <a:gd name="T12" fmla="*/ 6 w 45"/>
                              <a:gd name="T13" fmla="*/ 5 h 51"/>
                              <a:gd name="T14" fmla="*/ 2 w 45"/>
                              <a:gd name="T15" fmla="*/ 9 h 51"/>
                              <a:gd name="T16" fmla="*/ 1 w 45"/>
                              <a:gd name="T17" fmla="*/ 15 h 51"/>
                              <a:gd name="T18" fmla="*/ 0 w 45"/>
                              <a:gd name="T19" fmla="*/ 21 h 51"/>
                              <a:gd name="T20" fmla="*/ 2 w 45"/>
                              <a:gd name="T21" fmla="*/ 32 h 51"/>
                              <a:gd name="T22" fmla="*/ 9 w 45"/>
                              <a:gd name="T23" fmla="*/ 42 h 51"/>
                              <a:gd name="T24" fmla="*/ 19 w 45"/>
                              <a:gd name="T25" fmla="*/ 49 h 51"/>
                              <a:gd name="T26" fmla="*/ 32 w 45"/>
                              <a:gd name="T27" fmla="*/ 51 h 5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45" h="51">
                                <a:moveTo>
                                  <a:pt x="32" y="51"/>
                                </a:moveTo>
                                <a:lnTo>
                                  <a:pt x="36" y="51"/>
                                </a:lnTo>
                                <a:lnTo>
                                  <a:pt x="39" y="50"/>
                                </a:lnTo>
                                <a:lnTo>
                                  <a:pt x="41" y="50"/>
                                </a:lnTo>
                                <a:lnTo>
                                  <a:pt x="45" y="49"/>
                                </a:lnTo>
                                <a:lnTo>
                                  <a:pt x="9" y="0"/>
                                </a:lnTo>
                                <a:lnTo>
                                  <a:pt x="6" y="5"/>
                                </a:lnTo>
                                <a:lnTo>
                                  <a:pt x="2" y="9"/>
                                </a:lnTo>
                                <a:lnTo>
                                  <a:pt x="1" y="15"/>
                                </a:lnTo>
                                <a:lnTo>
                                  <a:pt x="0" y="21"/>
                                </a:lnTo>
                                <a:lnTo>
                                  <a:pt x="2" y="32"/>
                                </a:lnTo>
                                <a:lnTo>
                                  <a:pt x="9" y="42"/>
                                </a:lnTo>
                                <a:lnTo>
                                  <a:pt x="19" y="49"/>
                                </a:lnTo>
                                <a:lnTo>
                                  <a:pt x="32" y="5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4" name="Freeform 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8" y="3933"/>
                            <a:ext cx="19" cy="46"/>
                          </a:xfrm>
                          <a:custGeom>
                            <a:avLst/>
                            <a:gdLst>
                              <a:gd name="T0" fmla="*/ 17 w 38"/>
                              <a:gd name="T1" fmla="*/ 93 h 93"/>
                              <a:gd name="T2" fmla="*/ 29 w 38"/>
                              <a:gd name="T3" fmla="*/ 80 h 93"/>
                              <a:gd name="T4" fmla="*/ 37 w 38"/>
                              <a:gd name="T5" fmla="*/ 65 h 93"/>
                              <a:gd name="T6" fmla="*/ 38 w 38"/>
                              <a:gd name="T7" fmla="*/ 50 h 93"/>
                              <a:gd name="T8" fmla="*/ 37 w 38"/>
                              <a:gd name="T9" fmla="*/ 35 h 93"/>
                              <a:gd name="T10" fmla="*/ 34 w 38"/>
                              <a:gd name="T11" fmla="*/ 21 h 93"/>
                              <a:gd name="T12" fmla="*/ 29 w 38"/>
                              <a:gd name="T13" fmla="*/ 11 h 93"/>
                              <a:gd name="T14" fmla="*/ 26 w 38"/>
                              <a:gd name="T15" fmla="*/ 3 h 93"/>
                              <a:gd name="T16" fmla="*/ 25 w 38"/>
                              <a:gd name="T17" fmla="*/ 0 h 93"/>
                              <a:gd name="T18" fmla="*/ 11 w 38"/>
                              <a:gd name="T19" fmla="*/ 23 h 93"/>
                              <a:gd name="T20" fmla="*/ 3 w 38"/>
                              <a:gd name="T21" fmla="*/ 43 h 93"/>
                              <a:gd name="T22" fmla="*/ 0 w 38"/>
                              <a:gd name="T23" fmla="*/ 59 h 93"/>
                              <a:gd name="T24" fmla="*/ 3 w 38"/>
                              <a:gd name="T25" fmla="*/ 72 h 93"/>
                              <a:gd name="T26" fmla="*/ 6 w 38"/>
                              <a:gd name="T27" fmla="*/ 81 h 93"/>
                              <a:gd name="T28" fmla="*/ 11 w 38"/>
                              <a:gd name="T29" fmla="*/ 88 h 93"/>
                              <a:gd name="T30" fmla="*/ 15 w 38"/>
                              <a:gd name="T31" fmla="*/ 91 h 93"/>
                              <a:gd name="T32" fmla="*/ 17 w 38"/>
                              <a:gd name="T33" fmla="*/ 93 h 9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93">
                                <a:moveTo>
                                  <a:pt x="17" y="93"/>
                                </a:moveTo>
                                <a:lnTo>
                                  <a:pt x="29" y="80"/>
                                </a:lnTo>
                                <a:lnTo>
                                  <a:pt x="37" y="65"/>
                                </a:lnTo>
                                <a:lnTo>
                                  <a:pt x="38" y="50"/>
                                </a:lnTo>
                                <a:lnTo>
                                  <a:pt x="37" y="35"/>
                                </a:lnTo>
                                <a:lnTo>
                                  <a:pt x="34" y="21"/>
                                </a:lnTo>
                                <a:lnTo>
                                  <a:pt x="29" y="11"/>
                                </a:lnTo>
                                <a:lnTo>
                                  <a:pt x="26" y="3"/>
                                </a:lnTo>
                                <a:lnTo>
                                  <a:pt x="25" y="0"/>
                                </a:lnTo>
                                <a:lnTo>
                                  <a:pt x="11" y="23"/>
                                </a:lnTo>
                                <a:lnTo>
                                  <a:pt x="3" y="43"/>
                                </a:lnTo>
                                <a:lnTo>
                                  <a:pt x="0" y="59"/>
                                </a:lnTo>
                                <a:lnTo>
                                  <a:pt x="3" y="72"/>
                                </a:lnTo>
                                <a:lnTo>
                                  <a:pt x="6" y="81"/>
                                </a:lnTo>
                                <a:lnTo>
                                  <a:pt x="11" y="88"/>
                                </a:lnTo>
                                <a:lnTo>
                                  <a:pt x="15" y="91"/>
                                </a:lnTo>
                                <a:lnTo>
                                  <a:pt x="17" y="9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5" name="Freeform 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2" y="4016"/>
                            <a:ext cx="18" cy="21"/>
                          </a:xfrm>
                          <a:custGeom>
                            <a:avLst/>
                            <a:gdLst>
                              <a:gd name="T0" fmla="*/ 22 w 37"/>
                              <a:gd name="T1" fmla="*/ 0 h 43"/>
                              <a:gd name="T2" fmla="*/ 11 w 37"/>
                              <a:gd name="T3" fmla="*/ 10 h 43"/>
                              <a:gd name="T4" fmla="*/ 4 w 37"/>
                              <a:gd name="T5" fmla="*/ 20 h 43"/>
                              <a:gd name="T6" fmla="*/ 1 w 37"/>
                              <a:gd name="T7" fmla="*/ 30 h 43"/>
                              <a:gd name="T8" fmla="*/ 0 w 37"/>
                              <a:gd name="T9" fmla="*/ 42 h 43"/>
                              <a:gd name="T10" fmla="*/ 4 w 37"/>
                              <a:gd name="T11" fmla="*/ 42 h 43"/>
                              <a:gd name="T12" fmla="*/ 9 w 37"/>
                              <a:gd name="T13" fmla="*/ 43 h 43"/>
                              <a:gd name="T14" fmla="*/ 14 w 37"/>
                              <a:gd name="T15" fmla="*/ 43 h 43"/>
                              <a:gd name="T16" fmla="*/ 18 w 37"/>
                              <a:gd name="T17" fmla="*/ 43 h 43"/>
                              <a:gd name="T18" fmla="*/ 23 w 37"/>
                              <a:gd name="T19" fmla="*/ 43 h 43"/>
                              <a:gd name="T20" fmla="*/ 28 w 37"/>
                              <a:gd name="T21" fmla="*/ 43 h 43"/>
                              <a:gd name="T22" fmla="*/ 32 w 37"/>
                              <a:gd name="T23" fmla="*/ 43 h 43"/>
                              <a:gd name="T24" fmla="*/ 37 w 37"/>
                              <a:gd name="T25" fmla="*/ 43 h 43"/>
                              <a:gd name="T26" fmla="*/ 37 w 37"/>
                              <a:gd name="T27" fmla="*/ 23 h 43"/>
                              <a:gd name="T28" fmla="*/ 31 w 37"/>
                              <a:gd name="T29" fmla="*/ 10 h 43"/>
                              <a:gd name="T30" fmla="*/ 25 w 37"/>
                              <a:gd name="T31" fmla="*/ 3 h 43"/>
                              <a:gd name="T32" fmla="*/ 22 w 37"/>
                              <a:gd name="T33" fmla="*/ 0 h 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7" h="43">
                                <a:moveTo>
                                  <a:pt x="22" y="0"/>
                                </a:moveTo>
                                <a:lnTo>
                                  <a:pt x="11" y="10"/>
                                </a:lnTo>
                                <a:lnTo>
                                  <a:pt x="4" y="20"/>
                                </a:lnTo>
                                <a:lnTo>
                                  <a:pt x="1" y="30"/>
                                </a:lnTo>
                                <a:lnTo>
                                  <a:pt x="0" y="42"/>
                                </a:lnTo>
                                <a:lnTo>
                                  <a:pt x="4" y="42"/>
                                </a:lnTo>
                                <a:lnTo>
                                  <a:pt x="9" y="43"/>
                                </a:lnTo>
                                <a:lnTo>
                                  <a:pt x="14" y="43"/>
                                </a:lnTo>
                                <a:lnTo>
                                  <a:pt x="18" y="43"/>
                                </a:lnTo>
                                <a:lnTo>
                                  <a:pt x="23" y="43"/>
                                </a:lnTo>
                                <a:lnTo>
                                  <a:pt x="28" y="43"/>
                                </a:lnTo>
                                <a:lnTo>
                                  <a:pt x="32" y="43"/>
                                </a:lnTo>
                                <a:lnTo>
                                  <a:pt x="37" y="43"/>
                                </a:lnTo>
                                <a:lnTo>
                                  <a:pt x="37" y="23"/>
                                </a:lnTo>
                                <a:lnTo>
                                  <a:pt x="31" y="10"/>
                                </a:lnTo>
                                <a:lnTo>
                                  <a:pt x="25" y="3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6" name="Freeform 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90" y="3985"/>
                            <a:ext cx="46" cy="19"/>
                          </a:xfrm>
                          <a:custGeom>
                            <a:avLst/>
                            <a:gdLst>
                              <a:gd name="T0" fmla="*/ 0 w 92"/>
                              <a:gd name="T1" fmla="*/ 14 h 38"/>
                              <a:gd name="T2" fmla="*/ 23 w 92"/>
                              <a:gd name="T3" fmla="*/ 28 h 38"/>
                              <a:gd name="T4" fmla="*/ 43 w 92"/>
                              <a:gd name="T5" fmla="*/ 36 h 38"/>
                              <a:gd name="T6" fmla="*/ 59 w 92"/>
                              <a:gd name="T7" fmla="*/ 38 h 38"/>
                              <a:gd name="T8" fmla="*/ 71 w 92"/>
                              <a:gd name="T9" fmla="*/ 36 h 38"/>
                              <a:gd name="T10" fmla="*/ 81 w 92"/>
                              <a:gd name="T11" fmla="*/ 32 h 38"/>
                              <a:gd name="T12" fmla="*/ 88 w 92"/>
                              <a:gd name="T13" fmla="*/ 28 h 38"/>
                              <a:gd name="T14" fmla="*/ 91 w 92"/>
                              <a:gd name="T15" fmla="*/ 23 h 38"/>
                              <a:gd name="T16" fmla="*/ 92 w 92"/>
                              <a:gd name="T17" fmla="*/ 22 h 38"/>
                              <a:gd name="T18" fmla="*/ 80 w 92"/>
                              <a:gd name="T19" fmla="*/ 9 h 38"/>
                              <a:gd name="T20" fmla="*/ 65 w 92"/>
                              <a:gd name="T21" fmla="*/ 1 h 38"/>
                              <a:gd name="T22" fmla="*/ 50 w 92"/>
                              <a:gd name="T23" fmla="*/ 0 h 38"/>
                              <a:gd name="T24" fmla="*/ 35 w 92"/>
                              <a:gd name="T25" fmla="*/ 1 h 38"/>
                              <a:gd name="T26" fmla="*/ 21 w 92"/>
                              <a:gd name="T27" fmla="*/ 5 h 38"/>
                              <a:gd name="T28" fmla="*/ 10 w 92"/>
                              <a:gd name="T29" fmla="*/ 9 h 38"/>
                              <a:gd name="T30" fmla="*/ 2 w 92"/>
                              <a:gd name="T31" fmla="*/ 13 h 38"/>
                              <a:gd name="T32" fmla="*/ 0 w 92"/>
                              <a:gd name="T33" fmla="*/ 14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4"/>
                                </a:moveTo>
                                <a:lnTo>
                                  <a:pt x="23" y="28"/>
                                </a:lnTo>
                                <a:lnTo>
                                  <a:pt x="43" y="36"/>
                                </a:lnTo>
                                <a:lnTo>
                                  <a:pt x="59" y="38"/>
                                </a:lnTo>
                                <a:lnTo>
                                  <a:pt x="71" y="36"/>
                                </a:lnTo>
                                <a:lnTo>
                                  <a:pt x="81" y="32"/>
                                </a:lnTo>
                                <a:lnTo>
                                  <a:pt x="88" y="28"/>
                                </a:lnTo>
                                <a:lnTo>
                                  <a:pt x="91" y="23"/>
                                </a:lnTo>
                                <a:lnTo>
                                  <a:pt x="92" y="22"/>
                                </a:lnTo>
                                <a:lnTo>
                                  <a:pt x="80" y="9"/>
                                </a:lnTo>
                                <a:lnTo>
                                  <a:pt x="65" y="1"/>
                                </a:lnTo>
                                <a:lnTo>
                                  <a:pt x="50" y="0"/>
                                </a:lnTo>
                                <a:lnTo>
                                  <a:pt x="35" y="1"/>
                                </a:lnTo>
                                <a:lnTo>
                                  <a:pt x="21" y="5"/>
                                </a:lnTo>
                                <a:lnTo>
                                  <a:pt x="10" y="9"/>
                                </a:lnTo>
                                <a:lnTo>
                                  <a:pt x="2" y="13"/>
                                </a:lnTo>
                                <a:lnTo>
                                  <a:pt x="0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7" name="Freeform 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72" y="3990"/>
                            <a:ext cx="47" cy="20"/>
                          </a:xfrm>
                          <a:custGeom>
                            <a:avLst/>
                            <a:gdLst>
                              <a:gd name="T0" fmla="*/ 0 w 92"/>
                              <a:gd name="T1" fmla="*/ 17 h 40"/>
                              <a:gd name="T2" fmla="*/ 13 w 92"/>
                              <a:gd name="T3" fmla="*/ 30 h 40"/>
                              <a:gd name="T4" fmla="*/ 28 w 92"/>
                              <a:gd name="T5" fmla="*/ 37 h 40"/>
                              <a:gd name="T6" fmla="*/ 43 w 92"/>
                              <a:gd name="T7" fmla="*/ 40 h 40"/>
                              <a:gd name="T8" fmla="*/ 57 w 92"/>
                              <a:gd name="T9" fmla="*/ 37 h 40"/>
                              <a:gd name="T10" fmla="*/ 71 w 92"/>
                              <a:gd name="T11" fmla="*/ 34 h 40"/>
                              <a:gd name="T12" fmla="*/ 82 w 92"/>
                              <a:gd name="T13" fmla="*/ 30 h 40"/>
                              <a:gd name="T14" fmla="*/ 90 w 92"/>
                              <a:gd name="T15" fmla="*/ 26 h 40"/>
                              <a:gd name="T16" fmla="*/ 92 w 92"/>
                              <a:gd name="T17" fmla="*/ 25 h 40"/>
                              <a:gd name="T18" fmla="*/ 69 w 92"/>
                              <a:gd name="T19" fmla="*/ 11 h 40"/>
                              <a:gd name="T20" fmla="*/ 49 w 92"/>
                              <a:gd name="T21" fmla="*/ 3 h 40"/>
                              <a:gd name="T22" fmla="*/ 33 w 92"/>
                              <a:gd name="T23" fmla="*/ 0 h 40"/>
                              <a:gd name="T24" fmla="*/ 21 w 92"/>
                              <a:gd name="T25" fmla="*/ 3 h 40"/>
                              <a:gd name="T26" fmla="*/ 11 w 92"/>
                              <a:gd name="T27" fmla="*/ 6 h 40"/>
                              <a:gd name="T28" fmla="*/ 5 w 92"/>
                              <a:gd name="T29" fmla="*/ 11 h 40"/>
                              <a:gd name="T30" fmla="*/ 1 w 92"/>
                              <a:gd name="T31" fmla="*/ 15 h 40"/>
                              <a:gd name="T32" fmla="*/ 0 w 92"/>
                              <a:gd name="T33" fmla="*/ 17 h 4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40">
                                <a:moveTo>
                                  <a:pt x="0" y="17"/>
                                </a:moveTo>
                                <a:lnTo>
                                  <a:pt x="13" y="30"/>
                                </a:lnTo>
                                <a:lnTo>
                                  <a:pt x="28" y="37"/>
                                </a:lnTo>
                                <a:lnTo>
                                  <a:pt x="43" y="40"/>
                                </a:lnTo>
                                <a:lnTo>
                                  <a:pt x="57" y="37"/>
                                </a:lnTo>
                                <a:lnTo>
                                  <a:pt x="71" y="34"/>
                                </a:lnTo>
                                <a:lnTo>
                                  <a:pt x="82" y="30"/>
                                </a:lnTo>
                                <a:lnTo>
                                  <a:pt x="90" y="26"/>
                                </a:lnTo>
                                <a:lnTo>
                                  <a:pt x="92" y="25"/>
                                </a:lnTo>
                                <a:lnTo>
                                  <a:pt x="69" y="11"/>
                                </a:lnTo>
                                <a:lnTo>
                                  <a:pt x="49" y="3"/>
                                </a:lnTo>
                                <a:lnTo>
                                  <a:pt x="33" y="0"/>
                                </a:lnTo>
                                <a:lnTo>
                                  <a:pt x="21" y="3"/>
                                </a:lnTo>
                                <a:lnTo>
                                  <a:pt x="11" y="6"/>
                                </a:lnTo>
                                <a:lnTo>
                                  <a:pt x="5" y="11"/>
                                </a:lnTo>
                                <a:lnTo>
                                  <a:pt x="1" y="15"/>
                                </a:lnTo>
                                <a:lnTo>
                                  <a:pt x="0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8" name="Freeform 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13" y="3948"/>
                            <a:ext cx="29" cy="35"/>
                          </a:xfrm>
                          <a:custGeom>
                            <a:avLst/>
                            <a:gdLst>
                              <a:gd name="T0" fmla="*/ 59 w 59"/>
                              <a:gd name="T1" fmla="*/ 71 h 71"/>
                              <a:gd name="T2" fmla="*/ 59 w 59"/>
                              <a:gd name="T3" fmla="*/ 52 h 71"/>
                              <a:gd name="T4" fmla="*/ 54 w 59"/>
                              <a:gd name="T5" fmla="*/ 37 h 71"/>
                              <a:gd name="T6" fmla="*/ 45 w 59"/>
                              <a:gd name="T7" fmla="*/ 25 h 71"/>
                              <a:gd name="T8" fmla="*/ 34 w 59"/>
                              <a:gd name="T9" fmla="*/ 15 h 71"/>
                              <a:gd name="T10" fmla="*/ 22 w 59"/>
                              <a:gd name="T11" fmla="*/ 8 h 71"/>
                              <a:gd name="T12" fmla="*/ 11 w 59"/>
                              <a:gd name="T13" fmla="*/ 4 h 71"/>
                              <a:gd name="T14" fmla="*/ 4 w 59"/>
                              <a:gd name="T15" fmla="*/ 2 h 71"/>
                              <a:gd name="T16" fmla="*/ 0 w 59"/>
                              <a:gd name="T17" fmla="*/ 0 h 71"/>
                              <a:gd name="T18" fmla="*/ 6 w 59"/>
                              <a:gd name="T19" fmla="*/ 27 h 71"/>
                              <a:gd name="T20" fmla="*/ 15 w 59"/>
                              <a:gd name="T21" fmla="*/ 45 h 71"/>
                              <a:gd name="T22" fmla="*/ 24 w 59"/>
                              <a:gd name="T23" fmla="*/ 59 h 71"/>
                              <a:gd name="T24" fmla="*/ 35 w 59"/>
                              <a:gd name="T25" fmla="*/ 66 h 71"/>
                              <a:gd name="T26" fmla="*/ 44 w 59"/>
                              <a:gd name="T27" fmla="*/ 69 h 71"/>
                              <a:gd name="T28" fmla="*/ 52 w 59"/>
                              <a:gd name="T29" fmla="*/ 71 h 71"/>
                              <a:gd name="T30" fmla="*/ 57 w 59"/>
                              <a:gd name="T31" fmla="*/ 71 h 71"/>
                              <a:gd name="T32" fmla="*/ 59 w 59"/>
                              <a:gd name="T33" fmla="*/ 71 h 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59" h="71">
                                <a:moveTo>
                                  <a:pt x="59" y="71"/>
                                </a:moveTo>
                                <a:lnTo>
                                  <a:pt x="59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5"/>
                                </a:lnTo>
                                <a:lnTo>
                                  <a:pt x="34" y="15"/>
                                </a:lnTo>
                                <a:lnTo>
                                  <a:pt x="22" y="8"/>
                                </a:lnTo>
                                <a:lnTo>
                                  <a:pt x="11" y="4"/>
                                </a:lnTo>
                                <a:lnTo>
                                  <a:pt x="4" y="2"/>
                                </a:lnTo>
                                <a:lnTo>
                                  <a:pt x="0" y="0"/>
                                </a:lnTo>
                                <a:lnTo>
                                  <a:pt x="6" y="27"/>
                                </a:lnTo>
                                <a:lnTo>
                                  <a:pt x="15" y="45"/>
                                </a:lnTo>
                                <a:lnTo>
                                  <a:pt x="24" y="59"/>
                                </a:lnTo>
                                <a:lnTo>
                                  <a:pt x="35" y="66"/>
                                </a:lnTo>
                                <a:lnTo>
                                  <a:pt x="44" y="69"/>
                                </a:lnTo>
                                <a:lnTo>
                                  <a:pt x="52" y="71"/>
                                </a:lnTo>
                                <a:lnTo>
                                  <a:pt x="57" y="71"/>
                                </a:lnTo>
                                <a:lnTo>
                                  <a:pt x="59" y="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19" name="Freeform 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66" y="4011"/>
                            <a:ext cx="28" cy="26"/>
                          </a:xfrm>
                          <a:custGeom>
                            <a:avLst/>
                            <a:gdLst>
                              <a:gd name="T0" fmla="*/ 1 w 56"/>
                              <a:gd name="T1" fmla="*/ 0 h 52"/>
                              <a:gd name="T2" fmla="*/ 0 w 56"/>
                              <a:gd name="T3" fmla="*/ 17 h 52"/>
                              <a:gd name="T4" fmla="*/ 5 w 56"/>
                              <a:gd name="T5" fmla="*/ 31 h 52"/>
                              <a:gd name="T6" fmla="*/ 13 w 56"/>
                              <a:gd name="T7" fmla="*/ 43 h 52"/>
                              <a:gd name="T8" fmla="*/ 22 w 56"/>
                              <a:gd name="T9" fmla="*/ 52 h 52"/>
                              <a:gd name="T10" fmla="*/ 30 w 56"/>
                              <a:gd name="T11" fmla="*/ 52 h 52"/>
                              <a:gd name="T12" fmla="*/ 39 w 56"/>
                              <a:gd name="T13" fmla="*/ 52 h 52"/>
                              <a:gd name="T14" fmla="*/ 47 w 56"/>
                              <a:gd name="T15" fmla="*/ 52 h 52"/>
                              <a:gd name="T16" fmla="*/ 56 w 56"/>
                              <a:gd name="T17" fmla="*/ 51 h 52"/>
                              <a:gd name="T18" fmla="*/ 49 w 56"/>
                              <a:gd name="T19" fmla="*/ 31 h 52"/>
                              <a:gd name="T20" fmla="*/ 41 w 56"/>
                              <a:gd name="T21" fmla="*/ 18 h 52"/>
                              <a:gd name="T22" fmla="*/ 31 w 56"/>
                              <a:gd name="T23" fmla="*/ 9 h 52"/>
                              <a:gd name="T24" fmla="*/ 22 w 56"/>
                              <a:gd name="T25" fmla="*/ 3 h 52"/>
                              <a:gd name="T26" fmla="*/ 14 w 56"/>
                              <a:gd name="T27" fmla="*/ 0 h 52"/>
                              <a:gd name="T28" fmla="*/ 7 w 56"/>
                              <a:gd name="T29" fmla="*/ 0 h 52"/>
                              <a:gd name="T30" fmla="*/ 3 w 56"/>
                              <a:gd name="T31" fmla="*/ 0 h 52"/>
                              <a:gd name="T32" fmla="*/ 1 w 56"/>
                              <a:gd name="T33" fmla="*/ 0 h 5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56" h="52">
                                <a:moveTo>
                                  <a:pt x="1" y="0"/>
                                </a:moveTo>
                                <a:lnTo>
                                  <a:pt x="0" y="17"/>
                                </a:lnTo>
                                <a:lnTo>
                                  <a:pt x="5" y="31"/>
                                </a:lnTo>
                                <a:lnTo>
                                  <a:pt x="13" y="43"/>
                                </a:lnTo>
                                <a:lnTo>
                                  <a:pt x="22" y="52"/>
                                </a:lnTo>
                                <a:lnTo>
                                  <a:pt x="30" y="52"/>
                                </a:lnTo>
                                <a:lnTo>
                                  <a:pt x="39" y="52"/>
                                </a:lnTo>
                                <a:lnTo>
                                  <a:pt x="47" y="52"/>
                                </a:lnTo>
                                <a:lnTo>
                                  <a:pt x="56" y="51"/>
                                </a:lnTo>
                                <a:lnTo>
                                  <a:pt x="49" y="31"/>
                                </a:lnTo>
                                <a:lnTo>
                                  <a:pt x="41" y="18"/>
                                </a:lnTo>
                                <a:lnTo>
                                  <a:pt x="31" y="9"/>
                                </a:lnTo>
                                <a:lnTo>
                                  <a:pt x="22" y="3"/>
                                </a:lnTo>
                                <a:lnTo>
                                  <a:pt x="14" y="0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0" name="Freeform 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06" y="4009"/>
                            <a:ext cx="34" cy="27"/>
                          </a:xfrm>
                          <a:custGeom>
                            <a:avLst/>
                            <a:gdLst>
                              <a:gd name="T0" fmla="*/ 68 w 69"/>
                              <a:gd name="T1" fmla="*/ 1 h 56"/>
                              <a:gd name="T2" fmla="*/ 53 w 69"/>
                              <a:gd name="T3" fmla="*/ 0 h 56"/>
                              <a:gd name="T4" fmla="*/ 41 w 69"/>
                              <a:gd name="T5" fmla="*/ 4 h 56"/>
                              <a:gd name="T6" fmla="*/ 29 w 69"/>
                              <a:gd name="T7" fmla="*/ 11 h 56"/>
                              <a:gd name="T8" fmla="*/ 21 w 69"/>
                              <a:gd name="T9" fmla="*/ 19 h 56"/>
                              <a:gd name="T10" fmla="*/ 13 w 69"/>
                              <a:gd name="T11" fmla="*/ 28 h 56"/>
                              <a:gd name="T12" fmla="*/ 7 w 69"/>
                              <a:gd name="T13" fmla="*/ 37 h 56"/>
                              <a:gd name="T14" fmla="*/ 3 w 69"/>
                              <a:gd name="T15" fmla="*/ 46 h 56"/>
                              <a:gd name="T16" fmla="*/ 0 w 69"/>
                              <a:gd name="T17" fmla="*/ 54 h 56"/>
                              <a:gd name="T18" fmla="*/ 6 w 69"/>
                              <a:gd name="T19" fmla="*/ 54 h 56"/>
                              <a:gd name="T20" fmla="*/ 12 w 69"/>
                              <a:gd name="T21" fmla="*/ 54 h 56"/>
                              <a:gd name="T22" fmla="*/ 16 w 69"/>
                              <a:gd name="T23" fmla="*/ 56 h 56"/>
                              <a:gd name="T24" fmla="*/ 22 w 69"/>
                              <a:gd name="T25" fmla="*/ 56 h 56"/>
                              <a:gd name="T26" fmla="*/ 41 w 69"/>
                              <a:gd name="T27" fmla="*/ 49 h 56"/>
                              <a:gd name="T28" fmla="*/ 53 w 69"/>
                              <a:gd name="T29" fmla="*/ 40 h 56"/>
                              <a:gd name="T30" fmla="*/ 61 w 69"/>
                              <a:gd name="T31" fmla="*/ 31 h 56"/>
                              <a:gd name="T32" fmla="*/ 66 w 69"/>
                              <a:gd name="T33" fmla="*/ 22 h 56"/>
                              <a:gd name="T34" fmla="*/ 68 w 69"/>
                              <a:gd name="T35" fmla="*/ 14 h 56"/>
                              <a:gd name="T36" fmla="*/ 69 w 69"/>
                              <a:gd name="T37" fmla="*/ 7 h 56"/>
                              <a:gd name="T38" fmla="*/ 68 w 69"/>
                              <a:gd name="T39" fmla="*/ 3 h 56"/>
                              <a:gd name="T40" fmla="*/ 68 w 69"/>
                              <a:gd name="T41" fmla="*/ 1 h 5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69" h="56">
                                <a:moveTo>
                                  <a:pt x="68" y="1"/>
                                </a:moveTo>
                                <a:lnTo>
                                  <a:pt x="53" y="0"/>
                                </a:lnTo>
                                <a:lnTo>
                                  <a:pt x="41" y="4"/>
                                </a:lnTo>
                                <a:lnTo>
                                  <a:pt x="29" y="11"/>
                                </a:lnTo>
                                <a:lnTo>
                                  <a:pt x="21" y="19"/>
                                </a:lnTo>
                                <a:lnTo>
                                  <a:pt x="13" y="28"/>
                                </a:lnTo>
                                <a:lnTo>
                                  <a:pt x="7" y="37"/>
                                </a:lnTo>
                                <a:lnTo>
                                  <a:pt x="3" y="46"/>
                                </a:lnTo>
                                <a:lnTo>
                                  <a:pt x="0" y="54"/>
                                </a:lnTo>
                                <a:lnTo>
                                  <a:pt x="6" y="54"/>
                                </a:lnTo>
                                <a:lnTo>
                                  <a:pt x="12" y="54"/>
                                </a:lnTo>
                                <a:lnTo>
                                  <a:pt x="16" y="56"/>
                                </a:lnTo>
                                <a:lnTo>
                                  <a:pt x="22" y="56"/>
                                </a:lnTo>
                                <a:lnTo>
                                  <a:pt x="41" y="49"/>
                                </a:lnTo>
                                <a:lnTo>
                                  <a:pt x="53" y="40"/>
                                </a:lnTo>
                                <a:lnTo>
                                  <a:pt x="61" y="31"/>
                                </a:lnTo>
                                <a:lnTo>
                                  <a:pt x="66" y="22"/>
                                </a:lnTo>
                                <a:lnTo>
                                  <a:pt x="68" y="14"/>
                                </a:lnTo>
                                <a:lnTo>
                                  <a:pt x="69" y="7"/>
                                </a:lnTo>
                                <a:lnTo>
                                  <a:pt x="68" y="3"/>
                                </a:lnTo>
                                <a:lnTo>
                                  <a:pt x="68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1" name="Freeform 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68" y="3956"/>
                            <a:ext cx="35" cy="29"/>
                          </a:xfrm>
                          <a:custGeom>
                            <a:avLst/>
                            <a:gdLst>
                              <a:gd name="T0" fmla="*/ 0 w 70"/>
                              <a:gd name="T1" fmla="*/ 59 h 59"/>
                              <a:gd name="T2" fmla="*/ 18 w 70"/>
                              <a:gd name="T3" fmla="*/ 59 h 59"/>
                              <a:gd name="T4" fmla="*/ 33 w 70"/>
                              <a:gd name="T5" fmla="*/ 54 h 59"/>
                              <a:gd name="T6" fmla="*/ 46 w 70"/>
                              <a:gd name="T7" fmla="*/ 45 h 59"/>
                              <a:gd name="T8" fmla="*/ 55 w 70"/>
                              <a:gd name="T9" fmla="*/ 34 h 59"/>
                              <a:gd name="T10" fmla="*/ 62 w 70"/>
                              <a:gd name="T11" fmla="*/ 22 h 59"/>
                              <a:gd name="T12" fmla="*/ 66 w 70"/>
                              <a:gd name="T13" fmla="*/ 11 h 59"/>
                              <a:gd name="T14" fmla="*/ 69 w 70"/>
                              <a:gd name="T15" fmla="*/ 4 h 59"/>
                              <a:gd name="T16" fmla="*/ 70 w 70"/>
                              <a:gd name="T17" fmla="*/ 0 h 59"/>
                              <a:gd name="T18" fmla="*/ 43 w 70"/>
                              <a:gd name="T19" fmla="*/ 6 h 59"/>
                              <a:gd name="T20" fmla="*/ 25 w 70"/>
                              <a:gd name="T21" fmla="*/ 15 h 59"/>
                              <a:gd name="T22" fmla="*/ 11 w 70"/>
                              <a:gd name="T23" fmla="*/ 25 h 59"/>
                              <a:gd name="T24" fmla="*/ 4 w 70"/>
                              <a:gd name="T25" fmla="*/ 35 h 59"/>
                              <a:gd name="T26" fmla="*/ 1 w 70"/>
                              <a:gd name="T27" fmla="*/ 44 h 59"/>
                              <a:gd name="T28" fmla="*/ 0 w 70"/>
                              <a:gd name="T29" fmla="*/ 52 h 59"/>
                              <a:gd name="T30" fmla="*/ 0 w 70"/>
                              <a:gd name="T31" fmla="*/ 57 h 59"/>
                              <a:gd name="T32" fmla="*/ 0 w 70"/>
                              <a:gd name="T33" fmla="*/ 59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0" y="59"/>
                                </a:moveTo>
                                <a:lnTo>
                                  <a:pt x="18" y="59"/>
                                </a:lnTo>
                                <a:lnTo>
                                  <a:pt x="33" y="54"/>
                                </a:lnTo>
                                <a:lnTo>
                                  <a:pt x="46" y="45"/>
                                </a:lnTo>
                                <a:lnTo>
                                  <a:pt x="55" y="34"/>
                                </a:lnTo>
                                <a:lnTo>
                                  <a:pt x="62" y="22"/>
                                </a:lnTo>
                                <a:lnTo>
                                  <a:pt x="66" y="11"/>
                                </a:lnTo>
                                <a:lnTo>
                                  <a:pt x="69" y="4"/>
                                </a:lnTo>
                                <a:lnTo>
                                  <a:pt x="70" y="0"/>
                                </a:lnTo>
                                <a:lnTo>
                                  <a:pt x="43" y="6"/>
                                </a:lnTo>
                                <a:lnTo>
                                  <a:pt x="25" y="15"/>
                                </a:lnTo>
                                <a:lnTo>
                                  <a:pt x="11" y="25"/>
                                </a:lnTo>
                                <a:lnTo>
                                  <a:pt x="4" y="35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7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2" name="Freeform 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8" y="3982"/>
                            <a:ext cx="32" cy="30"/>
                          </a:xfrm>
                          <a:custGeom>
                            <a:avLst/>
                            <a:gdLst>
                              <a:gd name="T0" fmla="*/ 32 w 63"/>
                              <a:gd name="T1" fmla="*/ 0 h 60"/>
                              <a:gd name="T2" fmla="*/ 19 w 63"/>
                              <a:gd name="T3" fmla="*/ 2 h 60"/>
                              <a:gd name="T4" fmla="*/ 9 w 63"/>
                              <a:gd name="T5" fmla="*/ 8 h 60"/>
                              <a:gd name="T6" fmla="*/ 2 w 63"/>
                              <a:gd name="T7" fmla="*/ 19 h 60"/>
                              <a:gd name="T8" fmla="*/ 0 w 63"/>
                              <a:gd name="T9" fmla="*/ 30 h 60"/>
                              <a:gd name="T10" fmla="*/ 2 w 63"/>
                              <a:gd name="T11" fmla="*/ 42 h 60"/>
                              <a:gd name="T12" fmla="*/ 9 w 63"/>
                              <a:gd name="T13" fmla="*/ 51 h 60"/>
                              <a:gd name="T14" fmla="*/ 19 w 63"/>
                              <a:gd name="T15" fmla="*/ 58 h 60"/>
                              <a:gd name="T16" fmla="*/ 32 w 63"/>
                              <a:gd name="T17" fmla="*/ 60 h 60"/>
                              <a:gd name="T18" fmla="*/ 45 w 63"/>
                              <a:gd name="T19" fmla="*/ 58 h 60"/>
                              <a:gd name="T20" fmla="*/ 54 w 63"/>
                              <a:gd name="T21" fmla="*/ 51 h 60"/>
                              <a:gd name="T22" fmla="*/ 61 w 63"/>
                              <a:gd name="T23" fmla="*/ 42 h 60"/>
                              <a:gd name="T24" fmla="*/ 63 w 63"/>
                              <a:gd name="T25" fmla="*/ 30 h 60"/>
                              <a:gd name="T26" fmla="*/ 61 w 63"/>
                              <a:gd name="T27" fmla="*/ 19 h 60"/>
                              <a:gd name="T28" fmla="*/ 54 w 63"/>
                              <a:gd name="T29" fmla="*/ 8 h 60"/>
                              <a:gd name="T30" fmla="*/ 45 w 63"/>
                              <a:gd name="T31" fmla="*/ 2 h 60"/>
                              <a:gd name="T32" fmla="*/ 32 w 63"/>
                              <a:gd name="T33" fmla="*/ 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3" h="60">
                                <a:moveTo>
                                  <a:pt x="32" y="0"/>
                                </a:moveTo>
                                <a:lnTo>
                                  <a:pt x="19" y="2"/>
                                </a:lnTo>
                                <a:lnTo>
                                  <a:pt x="9" y="8"/>
                                </a:lnTo>
                                <a:lnTo>
                                  <a:pt x="2" y="19"/>
                                </a:lnTo>
                                <a:lnTo>
                                  <a:pt x="0" y="30"/>
                                </a:lnTo>
                                <a:lnTo>
                                  <a:pt x="2" y="42"/>
                                </a:lnTo>
                                <a:lnTo>
                                  <a:pt x="9" y="51"/>
                                </a:lnTo>
                                <a:lnTo>
                                  <a:pt x="19" y="58"/>
                                </a:lnTo>
                                <a:lnTo>
                                  <a:pt x="32" y="60"/>
                                </a:lnTo>
                                <a:lnTo>
                                  <a:pt x="45" y="58"/>
                                </a:lnTo>
                                <a:lnTo>
                                  <a:pt x="54" y="51"/>
                                </a:lnTo>
                                <a:lnTo>
                                  <a:pt x="61" y="42"/>
                                </a:lnTo>
                                <a:lnTo>
                                  <a:pt x="63" y="30"/>
                                </a:lnTo>
                                <a:lnTo>
                                  <a:pt x="61" y="19"/>
                                </a:lnTo>
                                <a:lnTo>
                                  <a:pt x="54" y="8"/>
                                </a:lnTo>
                                <a:lnTo>
                                  <a:pt x="45" y="2"/>
                                </a:lnTo>
                                <a:lnTo>
                                  <a:pt x="3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3" name="Freeform 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5" y="3994"/>
                            <a:ext cx="19" cy="33"/>
                          </a:xfrm>
                          <a:custGeom>
                            <a:avLst/>
                            <a:gdLst>
                              <a:gd name="T0" fmla="*/ 24 w 38"/>
                              <a:gd name="T1" fmla="*/ 0 h 65"/>
                              <a:gd name="T2" fmla="*/ 11 w 38"/>
                              <a:gd name="T3" fmla="*/ 18 h 65"/>
                              <a:gd name="T4" fmla="*/ 5 w 38"/>
                              <a:gd name="T5" fmla="*/ 34 h 65"/>
                              <a:gd name="T6" fmla="*/ 0 w 38"/>
                              <a:gd name="T7" fmla="*/ 48 h 65"/>
                              <a:gd name="T8" fmla="*/ 0 w 38"/>
                              <a:gd name="T9" fmla="*/ 61 h 65"/>
                              <a:gd name="T10" fmla="*/ 5 w 38"/>
                              <a:gd name="T11" fmla="*/ 61 h 65"/>
                              <a:gd name="T12" fmla="*/ 9 w 38"/>
                              <a:gd name="T13" fmla="*/ 62 h 65"/>
                              <a:gd name="T14" fmla="*/ 13 w 38"/>
                              <a:gd name="T15" fmla="*/ 62 h 65"/>
                              <a:gd name="T16" fmla="*/ 17 w 38"/>
                              <a:gd name="T17" fmla="*/ 63 h 65"/>
                              <a:gd name="T18" fmla="*/ 22 w 38"/>
                              <a:gd name="T19" fmla="*/ 64 h 65"/>
                              <a:gd name="T20" fmla="*/ 26 w 38"/>
                              <a:gd name="T21" fmla="*/ 64 h 65"/>
                              <a:gd name="T22" fmla="*/ 31 w 38"/>
                              <a:gd name="T23" fmla="*/ 65 h 65"/>
                              <a:gd name="T24" fmla="*/ 36 w 38"/>
                              <a:gd name="T25" fmla="*/ 65 h 65"/>
                              <a:gd name="T26" fmla="*/ 38 w 38"/>
                              <a:gd name="T27" fmla="*/ 42 h 65"/>
                              <a:gd name="T28" fmla="*/ 33 w 38"/>
                              <a:gd name="T29" fmla="*/ 20 h 65"/>
                              <a:gd name="T30" fmla="*/ 28 w 38"/>
                              <a:gd name="T31" fmla="*/ 5 h 65"/>
                              <a:gd name="T32" fmla="*/ 24 w 38"/>
                              <a:gd name="T33" fmla="*/ 0 h 6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65">
                                <a:moveTo>
                                  <a:pt x="24" y="0"/>
                                </a:moveTo>
                                <a:lnTo>
                                  <a:pt x="11" y="18"/>
                                </a:lnTo>
                                <a:lnTo>
                                  <a:pt x="5" y="34"/>
                                </a:lnTo>
                                <a:lnTo>
                                  <a:pt x="0" y="48"/>
                                </a:lnTo>
                                <a:lnTo>
                                  <a:pt x="0" y="61"/>
                                </a:lnTo>
                                <a:lnTo>
                                  <a:pt x="5" y="61"/>
                                </a:lnTo>
                                <a:lnTo>
                                  <a:pt x="9" y="62"/>
                                </a:lnTo>
                                <a:lnTo>
                                  <a:pt x="13" y="62"/>
                                </a:lnTo>
                                <a:lnTo>
                                  <a:pt x="17" y="63"/>
                                </a:lnTo>
                                <a:lnTo>
                                  <a:pt x="22" y="64"/>
                                </a:lnTo>
                                <a:lnTo>
                                  <a:pt x="26" y="64"/>
                                </a:lnTo>
                                <a:lnTo>
                                  <a:pt x="31" y="65"/>
                                </a:lnTo>
                                <a:lnTo>
                                  <a:pt x="36" y="65"/>
                                </a:lnTo>
                                <a:lnTo>
                                  <a:pt x="38" y="42"/>
                                </a:lnTo>
                                <a:lnTo>
                                  <a:pt x="33" y="20"/>
                                </a:lnTo>
                                <a:lnTo>
                                  <a:pt x="28" y="5"/>
                                </a:lnTo>
                                <a:lnTo>
                                  <a:pt x="2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4" name="Freeform 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70" y="4009"/>
                            <a:ext cx="24" cy="13"/>
                          </a:xfrm>
                          <a:custGeom>
                            <a:avLst/>
                            <a:gdLst>
                              <a:gd name="T0" fmla="*/ 0 w 47"/>
                              <a:gd name="T1" fmla="*/ 0 h 27"/>
                              <a:gd name="T2" fmla="*/ 1 w 47"/>
                              <a:gd name="T3" fmla="*/ 5 h 27"/>
                              <a:gd name="T4" fmla="*/ 2 w 47"/>
                              <a:gd name="T5" fmla="*/ 11 h 27"/>
                              <a:gd name="T6" fmla="*/ 3 w 47"/>
                              <a:gd name="T7" fmla="*/ 15 h 27"/>
                              <a:gd name="T8" fmla="*/ 4 w 47"/>
                              <a:gd name="T9" fmla="*/ 20 h 27"/>
                              <a:gd name="T10" fmla="*/ 10 w 47"/>
                              <a:gd name="T11" fmla="*/ 21 h 27"/>
                              <a:gd name="T12" fmla="*/ 15 w 47"/>
                              <a:gd name="T13" fmla="*/ 21 h 27"/>
                              <a:gd name="T14" fmla="*/ 20 w 47"/>
                              <a:gd name="T15" fmla="*/ 22 h 27"/>
                              <a:gd name="T16" fmla="*/ 25 w 47"/>
                              <a:gd name="T17" fmla="*/ 24 h 27"/>
                              <a:gd name="T18" fmla="*/ 31 w 47"/>
                              <a:gd name="T19" fmla="*/ 25 h 27"/>
                              <a:gd name="T20" fmla="*/ 35 w 47"/>
                              <a:gd name="T21" fmla="*/ 25 h 27"/>
                              <a:gd name="T22" fmla="*/ 41 w 47"/>
                              <a:gd name="T23" fmla="*/ 26 h 27"/>
                              <a:gd name="T24" fmla="*/ 47 w 47"/>
                              <a:gd name="T25" fmla="*/ 27 h 27"/>
                              <a:gd name="T26" fmla="*/ 40 w 47"/>
                              <a:gd name="T27" fmla="*/ 20 h 27"/>
                              <a:gd name="T28" fmla="*/ 32 w 47"/>
                              <a:gd name="T29" fmla="*/ 14 h 27"/>
                              <a:gd name="T30" fmla="*/ 24 w 47"/>
                              <a:gd name="T31" fmla="*/ 10 h 27"/>
                              <a:gd name="T32" fmla="*/ 17 w 47"/>
                              <a:gd name="T33" fmla="*/ 6 h 27"/>
                              <a:gd name="T34" fmla="*/ 10 w 47"/>
                              <a:gd name="T35" fmla="*/ 4 h 27"/>
                              <a:gd name="T36" fmla="*/ 4 w 47"/>
                              <a:gd name="T37" fmla="*/ 2 h 27"/>
                              <a:gd name="T38" fmla="*/ 1 w 47"/>
                              <a:gd name="T39" fmla="*/ 0 h 27"/>
                              <a:gd name="T40" fmla="*/ 0 w 47"/>
                              <a:gd name="T41" fmla="*/ 0 h 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47" h="27">
                                <a:moveTo>
                                  <a:pt x="0" y="0"/>
                                </a:moveTo>
                                <a:lnTo>
                                  <a:pt x="1" y="5"/>
                                </a:lnTo>
                                <a:lnTo>
                                  <a:pt x="2" y="11"/>
                                </a:lnTo>
                                <a:lnTo>
                                  <a:pt x="3" y="15"/>
                                </a:lnTo>
                                <a:lnTo>
                                  <a:pt x="4" y="20"/>
                                </a:lnTo>
                                <a:lnTo>
                                  <a:pt x="10" y="21"/>
                                </a:lnTo>
                                <a:lnTo>
                                  <a:pt x="15" y="21"/>
                                </a:lnTo>
                                <a:lnTo>
                                  <a:pt x="20" y="22"/>
                                </a:lnTo>
                                <a:lnTo>
                                  <a:pt x="25" y="24"/>
                                </a:lnTo>
                                <a:lnTo>
                                  <a:pt x="31" y="25"/>
                                </a:lnTo>
                                <a:lnTo>
                                  <a:pt x="35" y="25"/>
                                </a:lnTo>
                                <a:lnTo>
                                  <a:pt x="41" y="26"/>
                                </a:lnTo>
                                <a:lnTo>
                                  <a:pt x="47" y="27"/>
                                </a:lnTo>
                                <a:lnTo>
                                  <a:pt x="40" y="20"/>
                                </a:lnTo>
                                <a:lnTo>
                                  <a:pt x="32" y="14"/>
                                </a:lnTo>
                                <a:lnTo>
                                  <a:pt x="24" y="10"/>
                                </a:lnTo>
                                <a:lnTo>
                                  <a:pt x="17" y="6"/>
                                </a:lnTo>
                                <a:lnTo>
                                  <a:pt x="10" y="4"/>
                                </a:lnTo>
                                <a:lnTo>
                                  <a:pt x="4" y="2"/>
                                </a:lnTo>
                                <a:lnTo>
                                  <a:pt x="1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5" name="Freeform 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32" y="4016"/>
                            <a:ext cx="29" cy="15"/>
                          </a:xfrm>
                          <a:custGeom>
                            <a:avLst/>
                            <a:gdLst>
                              <a:gd name="T0" fmla="*/ 0 w 58"/>
                              <a:gd name="T1" fmla="*/ 25 h 30"/>
                              <a:gd name="T2" fmla="*/ 6 w 58"/>
                              <a:gd name="T3" fmla="*/ 26 h 30"/>
                              <a:gd name="T4" fmla="*/ 11 w 58"/>
                              <a:gd name="T5" fmla="*/ 26 h 30"/>
                              <a:gd name="T6" fmla="*/ 17 w 58"/>
                              <a:gd name="T7" fmla="*/ 27 h 30"/>
                              <a:gd name="T8" fmla="*/ 23 w 58"/>
                              <a:gd name="T9" fmla="*/ 27 h 30"/>
                              <a:gd name="T10" fmla="*/ 28 w 58"/>
                              <a:gd name="T11" fmla="*/ 28 h 30"/>
                              <a:gd name="T12" fmla="*/ 33 w 58"/>
                              <a:gd name="T13" fmla="*/ 29 h 30"/>
                              <a:gd name="T14" fmla="*/ 39 w 58"/>
                              <a:gd name="T15" fmla="*/ 29 h 30"/>
                              <a:gd name="T16" fmla="*/ 45 w 58"/>
                              <a:gd name="T17" fmla="*/ 30 h 30"/>
                              <a:gd name="T18" fmla="*/ 51 w 58"/>
                              <a:gd name="T19" fmla="*/ 19 h 30"/>
                              <a:gd name="T20" fmla="*/ 55 w 58"/>
                              <a:gd name="T21" fmla="*/ 10 h 30"/>
                              <a:gd name="T22" fmla="*/ 56 w 58"/>
                              <a:gd name="T23" fmla="*/ 3 h 30"/>
                              <a:gd name="T24" fmla="*/ 58 w 58"/>
                              <a:gd name="T25" fmla="*/ 0 h 30"/>
                              <a:gd name="T26" fmla="*/ 47 w 58"/>
                              <a:gd name="T27" fmla="*/ 3 h 30"/>
                              <a:gd name="T28" fmla="*/ 37 w 58"/>
                              <a:gd name="T29" fmla="*/ 5 h 30"/>
                              <a:gd name="T30" fmla="*/ 29 w 58"/>
                              <a:gd name="T31" fmla="*/ 7 h 30"/>
                              <a:gd name="T32" fmla="*/ 21 w 58"/>
                              <a:gd name="T33" fmla="*/ 11 h 30"/>
                              <a:gd name="T34" fmla="*/ 14 w 58"/>
                              <a:gd name="T35" fmla="*/ 14 h 30"/>
                              <a:gd name="T36" fmla="*/ 9 w 58"/>
                              <a:gd name="T37" fmla="*/ 18 h 30"/>
                              <a:gd name="T38" fmla="*/ 3 w 58"/>
                              <a:gd name="T39" fmla="*/ 21 h 30"/>
                              <a:gd name="T40" fmla="*/ 0 w 58"/>
                              <a:gd name="T41" fmla="*/ 25 h 3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58" h="30">
                                <a:moveTo>
                                  <a:pt x="0" y="25"/>
                                </a:moveTo>
                                <a:lnTo>
                                  <a:pt x="6" y="26"/>
                                </a:lnTo>
                                <a:lnTo>
                                  <a:pt x="11" y="26"/>
                                </a:lnTo>
                                <a:lnTo>
                                  <a:pt x="17" y="27"/>
                                </a:lnTo>
                                <a:lnTo>
                                  <a:pt x="23" y="27"/>
                                </a:lnTo>
                                <a:lnTo>
                                  <a:pt x="28" y="28"/>
                                </a:lnTo>
                                <a:lnTo>
                                  <a:pt x="33" y="29"/>
                                </a:lnTo>
                                <a:lnTo>
                                  <a:pt x="39" y="29"/>
                                </a:lnTo>
                                <a:lnTo>
                                  <a:pt x="45" y="30"/>
                                </a:lnTo>
                                <a:lnTo>
                                  <a:pt x="51" y="19"/>
                                </a:lnTo>
                                <a:lnTo>
                                  <a:pt x="55" y="10"/>
                                </a:lnTo>
                                <a:lnTo>
                                  <a:pt x="56" y="3"/>
                                </a:lnTo>
                                <a:lnTo>
                                  <a:pt x="58" y="0"/>
                                </a:lnTo>
                                <a:lnTo>
                                  <a:pt x="47" y="3"/>
                                </a:lnTo>
                                <a:lnTo>
                                  <a:pt x="37" y="5"/>
                                </a:lnTo>
                                <a:lnTo>
                                  <a:pt x="29" y="7"/>
                                </a:lnTo>
                                <a:lnTo>
                                  <a:pt x="21" y="11"/>
                                </a:lnTo>
                                <a:lnTo>
                                  <a:pt x="14" y="14"/>
                                </a:lnTo>
                                <a:lnTo>
                                  <a:pt x="9" y="18"/>
                                </a:lnTo>
                                <a:lnTo>
                                  <a:pt x="3" y="21"/>
                                </a:lnTo>
                                <a:lnTo>
                                  <a:pt x="0" y="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6" name="Freeform 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2" y="3840"/>
                            <a:ext cx="20" cy="45"/>
                          </a:xfrm>
                          <a:custGeom>
                            <a:avLst/>
                            <a:gdLst>
                              <a:gd name="T0" fmla="*/ 16 w 39"/>
                              <a:gd name="T1" fmla="*/ 91 h 91"/>
                              <a:gd name="T2" fmla="*/ 30 w 39"/>
                              <a:gd name="T3" fmla="*/ 78 h 91"/>
                              <a:gd name="T4" fmla="*/ 37 w 39"/>
                              <a:gd name="T5" fmla="*/ 63 h 91"/>
                              <a:gd name="T6" fmla="*/ 39 w 39"/>
                              <a:gd name="T7" fmla="*/ 48 h 91"/>
                              <a:gd name="T8" fmla="*/ 38 w 39"/>
                              <a:gd name="T9" fmla="*/ 33 h 91"/>
                              <a:gd name="T10" fmla="*/ 33 w 39"/>
                              <a:gd name="T11" fmla="*/ 21 h 91"/>
                              <a:gd name="T12" fmla="*/ 30 w 39"/>
                              <a:gd name="T13" fmla="*/ 10 h 91"/>
                              <a:gd name="T14" fmla="*/ 25 w 39"/>
                              <a:gd name="T15" fmla="*/ 2 h 91"/>
                              <a:gd name="T16" fmla="*/ 24 w 39"/>
                              <a:gd name="T17" fmla="*/ 0 h 91"/>
                              <a:gd name="T18" fmla="*/ 10 w 39"/>
                              <a:gd name="T19" fmla="*/ 23 h 91"/>
                              <a:gd name="T20" fmla="*/ 2 w 39"/>
                              <a:gd name="T21" fmla="*/ 42 h 91"/>
                              <a:gd name="T22" fmla="*/ 0 w 39"/>
                              <a:gd name="T23" fmla="*/ 57 h 91"/>
                              <a:gd name="T24" fmla="*/ 2 w 39"/>
                              <a:gd name="T25" fmla="*/ 70 h 91"/>
                              <a:gd name="T26" fmla="*/ 6 w 39"/>
                              <a:gd name="T27" fmla="*/ 79 h 91"/>
                              <a:gd name="T28" fmla="*/ 10 w 39"/>
                              <a:gd name="T29" fmla="*/ 86 h 91"/>
                              <a:gd name="T30" fmla="*/ 15 w 39"/>
                              <a:gd name="T31" fmla="*/ 90 h 91"/>
                              <a:gd name="T32" fmla="*/ 16 w 39"/>
                              <a:gd name="T33" fmla="*/ 91 h 9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9" h="91">
                                <a:moveTo>
                                  <a:pt x="16" y="91"/>
                                </a:moveTo>
                                <a:lnTo>
                                  <a:pt x="30" y="78"/>
                                </a:lnTo>
                                <a:lnTo>
                                  <a:pt x="37" y="63"/>
                                </a:lnTo>
                                <a:lnTo>
                                  <a:pt x="39" y="48"/>
                                </a:lnTo>
                                <a:lnTo>
                                  <a:pt x="38" y="33"/>
                                </a:lnTo>
                                <a:lnTo>
                                  <a:pt x="33" y="21"/>
                                </a:lnTo>
                                <a:lnTo>
                                  <a:pt x="30" y="10"/>
                                </a:lnTo>
                                <a:lnTo>
                                  <a:pt x="25" y="2"/>
                                </a:lnTo>
                                <a:lnTo>
                                  <a:pt x="24" y="0"/>
                                </a:lnTo>
                                <a:lnTo>
                                  <a:pt x="10" y="23"/>
                                </a:lnTo>
                                <a:lnTo>
                                  <a:pt x="2" y="42"/>
                                </a:lnTo>
                                <a:lnTo>
                                  <a:pt x="0" y="57"/>
                                </a:lnTo>
                                <a:lnTo>
                                  <a:pt x="2" y="70"/>
                                </a:lnTo>
                                <a:lnTo>
                                  <a:pt x="6" y="79"/>
                                </a:lnTo>
                                <a:lnTo>
                                  <a:pt x="10" y="86"/>
                                </a:lnTo>
                                <a:lnTo>
                                  <a:pt x="15" y="90"/>
                                </a:lnTo>
                                <a:lnTo>
                                  <a:pt x="16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7" name="Freeform 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7" y="3922"/>
                            <a:ext cx="19" cy="46"/>
                          </a:xfrm>
                          <a:custGeom>
                            <a:avLst/>
                            <a:gdLst>
                              <a:gd name="T0" fmla="*/ 22 w 38"/>
                              <a:gd name="T1" fmla="*/ 0 h 92"/>
                              <a:gd name="T2" fmla="*/ 9 w 38"/>
                              <a:gd name="T3" fmla="*/ 12 h 92"/>
                              <a:gd name="T4" fmla="*/ 1 w 38"/>
                              <a:gd name="T5" fmla="*/ 27 h 92"/>
                              <a:gd name="T6" fmla="*/ 0 w 38"/>
                              <a:gd name="T7" fmla="*/ 42 h 92"/>
                              <a:gd name="T8" fmla="*/ 1 w 38"/>
                              <a:gd name="T9" fmla="*/ 57 h 92"/>
                              <a:gd name="T10" fmla="*/ 4 w 38"/>
                              <a:gd name="T11" fmla="*/ 71 h 92"/>
                              <a:gd name="T12" fmla="*/ 9 w 38"/>
                              <a:gd name="T13" fmla="*/ 81 h 92"/>
                              <a:gd name="T14" fmla="*/ 12 w 38"/>
                              <a:gd name="T15" fmla="*/ 89 h 92"/>
                              <a:gd name="T16" fmla="*/ 14 w 38"/>
                              <a:gd name="T17" fmla="*/ 92 h 92"/>
                              <a:gd name="T18" fmla="*/ 27 w 38"/>
                              <a:gd name="T19" fmla="*/ 69 h 92"/>
                              <a:gd name="T20" fmla="*/ 35 w 38"/>
                              <a:gd name="T21" fmla="*/ 49 h 92"/>
                              <a:gd name="T22" fmla="*/ 38 w 38"/>
                              <a:gd name="T23" fmla="*/ 33 h 92"/>
                              <a:gd name="T24" fmla="*/ 35 w 38"/>
                              <a:gd name="T25" fmla="*/ 20 h 92"/>
                              <a:gd name="T26" fmla="*/ 32 w 38"/>
                              <a:gd name="T27" fmla="*/ 11 h 92"/>
                              <a:gd name="T28" fmla="*/ 27 w 38"/>
                              <a:gd name="T29" fmla="*/ 4 h 92"/>
                              <a:gd name="T30" fmla="*/ 23 w 38"/>
                              <a:gd name="T31" fmla="*/ 1 h 92"/>
                              <a:gd name="T32" fmla="*/ 22 w 38"/>
                              <a:gd name="T33" fmla="*/ 0 h 9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22" y="0"/>
                                </a:moveTo>
                                <a:lnTo>
                                  <a:pt x="9" y="12"/>
                                </a:lnTo>
                                <a:lnTo>
                                  <a:pt x="1" y="27"/>
                                </a:lnTo>
                                <a:lnTo>
                                  <a:pt x="0" y="42"/>
                                </a:lnTo>
                                <a:lnTo>
                                  <a:pt x="1" y="57"/>
                                </a:lnTo>
                                <a:lnTo>
                                  <a:pt x="4" y="71"/>
                                </a:lnTo>
                                <a:lnTo>
                                  <a:pt x="9" y="81"/>
                                </a:lnTo>
                                <a:lnTo>
                                  <a:pt x="12" y="89"/>
                                </a:lnTo>
                                <a:lnTo>
                                  <a:pt x="14" y="92"/>
                                </a:lnTo>
                                <a:lnTo>
                                  <a:pt x="27" y="69"/>
                                </a:lnTo>
                                <a:lnTo>
                                  <a:pt x="35" y="49"/>
                                </a:lnTo>
                                <a:lnTo>
                                  <a:pt x="38" y="33"/>
                                </a:lnTo>
                                <a:lnTo>
                                  <a:pt x="35" y="20"/>
                                </a:lnTo>
                                <a:lnTo>
                                  <a:pt x="32" y="11"/>
                                </a:lnTo>
                                <a:lnTo>
                                  <a:pt x="27" y="4"/>
                                </a:lnTo>
                                <a:lnTo>
                                  <a:pt x="23" y="1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8" name="Freeform 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4" y="3891"/>
                            <a:ext cx="47" cy="20"/>
                          </a:xfrm>
                          <a:custGeom>
                            <a:avLst/>
                            <a:gdLst>
                              <a:gd name="T0" fmla="*/ 92 w 92"/>
                              <a:gd name="T1" fmla="*/ 23 h 39"/>
                              <a:gd name="T2" fmla="*/ 79 w 92"/>
                              <a:gd name="T3" fmla="*/ 10 h 39"/>
                              <a:gd name="T4" fmla="*/ 64 w 92"/>
                              <a:gd name="T5" fmla="*/ 3 h 39"/>
                              <a:gd name="T6" fmla="*/ 48 w 92"/>
                              <a:gd name="T7" fmla="*/ 0 h 39"/>
                              <a:gd name="T8" fmla="*/ 34 w 92"/>
                              <a:gd name="T9" fmla="*/ 1 h 39"/>
                              <a:gd name="T10" fmla="*/ 21 w 92"/>
                              <a:gd name="T11" fmla="*/ 6 h 39"/>
                              <a:gd name="T12" fmla="*/ 10 w 92"/>
                              <a:gd name="T13" fmla="*/ 10 h 39"/>
                              <a:gd name="T14" fmla="*/ 2 w 92"/>
                              <a:gd name="T15" fmla="*/ 14 h 39"/>
                              <a:gd name="T16" fmla="*/ 0 w 92"/>
                              <a:gd name="T17" fmla="*/ 15 h 39"/>
                              <a:gd name="T18" fmla="*/ 23 w 92"/>
                              <a:gd name="T19" fmla="*/ 29 h 39"/>
                              <a:gd name="T20" fmla="*/ 43 w 92"/>
                              <a:gd name="T21" fmla="*/ 37 h 39"/>
                              <a:gd name="T22" fmla="*/ 59 w 92"/>
                              <a:gd name="T23" fmla="*/ 39 h 39"/>
                              <a:gd name="T24" fmla="*/ 71 w 92"/>
                              <a:gd name="T25" fmla="*/ 37 h 39"/>
                              <a:gd name="T26" fmla="*/ 81 w 92"/>
                              <a:gd name="T27" fmla="*/ 34 h 39"/>
                              <a:gd name="T28" fmla="*/ 87 w 92"/>
                              <a:gd name="T29" fmla="*/ 29 h 39"/>
                              <a:gd name="T30" fmla="*/ 91 w 92"/>
                              <a:gd name="T31" fmla="*/ 25 h 39"/>
                              <a:gd name="T32" fmla="*/ 92 w 92"/>
                              <a:gd name="T33" fmla="*/ 23 h 3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9">
                                <a:moveTo>
                                  <a:pt x="92" y="23"/>
                                </a:moveTo>
                                <a:lnTo>
                                  <a:pt x="79" y="10"/>
                                </a:lnTo>
                                <a:lnTo>
                                  <a:pt x="64" y="3"/>
                                </a:lnTo>
                                <a:lnTo>
                                  <a:pt x="48" y="0"/>
                                </a:lnTo>
                                <a:lnTo>
                                  <a:pt x="34" y="1"/>
                                </a:lnTo>
                                <a:lnTo>
                                  <a:pt x="21" y="6"/>
                                </a:lnTo>
                                <a:lnTo>
                                  <a:pt x="10" y="10"/>
                                </a:lnTo>
                                <a:lnTo>
                                  <a:pt x="2" y="14"/>
                                </a:lnTo>
                                <a:lnTo>
                                  <a:pt x="0" y="15"/>
                                </a:lnTo>
                                <a:lnTo>
                                  <a:pt x="23" y="29"/>
                                </a:lnTo>
                                <a:lnTo>
                                  <a:pt x="43" y="37"/>
                                </a:lnTo>
                                <a:lnTo>
                                  <a:pt x="59" y="39"/>
                                </a:lnTo>
                                <a:lnTo>
                                  <a:pt x="71" y="37"/>
                                </a:lnTo>
                                <a:lnTo>
                                  <a:pt x="81" y="34"/>
                                </a:lnTo>
                                <a:lnTo>
                                  <a:pt x="87" y="29"/>
                                </a:lnTo>
                                <a:lnTo>
                                  <a:pt x="91" y="25"/>
                                </a:lnTo>
                                <a:lnTo>
                                  <a:pt x="92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29" name="Freeform 8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7" y="3897"/>
                            <a:ext cx="46" cy="19"/>
                          </a:xfrm>
                          <a:custGeom>
                            <a:avLst/>
                            <a:gdLst>
                              <a:gd name="T0" fmla="*/ 0 w 91"/>
                              <a:gd name="T1" fmla="*/ 16 h 38"/>
                              <a:gd name="T2" fmla="*/ 12 w 91"/>
                              <a:gd name="T3" fmla="*/ 29 h 38"/>
                              <a:gd name="T4" fmla="*/ 27 w 91"/>
                              <a:gd name="T5" fmla="*/ 37 h 38"/>
                              <a:gd name="T6" fmla="*/ 42 w 91"/>
                              <a:gd name="T7" fmla="*/ 38 h 38"/>
                              <a:gd name="T8" fmla="*/ 57 w 91"/>
                              <a:gd name="T9" fmla="*/ 37 h 38"/>
                              <a:gd name="T10" fmla="*/ 70 w 91"/>
                              <a:gd name="T11" fmla="*/ 33 h 38"/>
                              <a:gd name="T12" fmla="*/ 80 w 91"/>
                              <a:gd name="T13" fmla="*/ 29 h 38"/>
                              <a:gd name="T14" fmla="*/ 88 w 91"/>
                              <a:gd name="T15" fmla="*/ 25 h 38"/>
                              <a:gd name="T16" fmla="*/ 91 w 91"/>
                              <a:gd name="T17" fmla="*/ 24 h 38"/>
                              <a:gd name="T18" fmla="*/ 68 w 91"/>
                              <a:gd name="T19" fmla="*/ 10 h 38"/>
                              <a:gd name="T20" fmla="*/ 48 w 91"/>
                              <a:gd name="T21" fmla="*/ 2 h 38"/>
                              <a:gd name="T22" fmla="*/ 33 w 91"/>
                              <a:gd name="T23" fmla="*/ 0 h 38"/>
                              <a:gd name="T24" fmla="*/ 20 w 91"/>
                              <a:gd name="T25" fmla="*/ 2 h 38"/>
                              <a:gd name="T26" fmla="*/ 11 w 91"/>
                              <a:gd name="T27" fmla="*/ 6 h 38"/>
                              <a:gd name="T28" fmla="*/ 4 w 91"/>
                              <a:gd name="T29" fmla="*/ 10 h 38"/>
                              <a:gd name="T30" fmla="*/ 1 w 91"/>
                              <a:gd name="T31" fmla="*/ 15 h 38"/>
                              <a:gd name="T32" fmla="*/ 0 w 91"/>
                              <a:gd name="T33" fmla="*/ 16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1" h="38">
                                <a:moveTo>
                                  <a:pt x="0" y="16"/>
                                </a:moveTo>
                                <a:lnTo>
                                  <a:pt x="12" y="29"/>
                                </a:lnTo>
                                <a:lnTo>
                                  <a:pt x="27" y="37"/>
                                </a:lnTo>
                                <a:lnTo>
                                  <a:pt x="42" y="38"/>
                                </a:lnTo>
                                <a:lnTo>
                                  <a:pt x="57" y="37"/>
                                </a:lnTo>
                                <a:lnTo>
                                  <a:pt x="70" y="33"/>
                                </a:lnTo>
                                <a:lnTo>
                                  <a:pt x="80" y="29"/>
                                </a:lnTo>
                                <a:lnTo>
                                  <a:pt x="88" y="25"/>
                                </a:lnTo>
                                <a:lnTo>
                                  <a:pt x="91" y="24"/>
                                </a:lnTo>
                                <a:lnTo>
                                  <a:pt x="68" y="10"/>
                                </a:lnTo>
                                <a:lnTo>
                                  <a:pt x="48" y="2"/>
                                </a:lnTo>
                                <a:lnTo>
                                  <a:pt x="33" y="0"/>
                                </a:lnTo>
                                <a:lnTo>
                                  <a:pt x="20" y="2"/>
                                </a:lnTo>
                                <a:lnTo>
                                  <a:pt x="11" y="6"/>
                                </a:lnTo>
                                <a:lnTo>
                                  <a:pt x="4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0" name="Freeform 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7" y="3855"/>
                            <a:ext cx="30" cy="35"/>
                          </a:xfrm>
                          <a:custGeom>
                            <a:avLst/>
                            <a:gdLst>
                              <a:gd name="T0" fmla="*/ 60 w 60"/>
                              <a:gd name="T1" fmla="*/ 70 h 70"/>
                              <a:gd name="T2" fmla="*/ 60 w 60"/>
                              <a:gd name="T3" fmla="*/ 52 h 70"/>
                              <a:gd name="T4" fmla="*/ 55 w 60"/>
                              <a:gd name="T5" fmla="*/ 37 h 70"/>
                              <a:gd name="T6" fmla="*/ 46 w 60"/>
                              <a:gd name="T7" fmla="*/ 24 h 70"/>
                              <a:gd name="T8" fmla="*/ 33 w 60"/>
                              <a:gd name="T9" fmla="*/ 15 h 70"/>
                              <a:gd name="T10" fmla="*/ 22 w 60"/>
                              <a:gd name="T11" fmla="*/ 8 h 70"/>
                              <a:gd name="T12" fmla="*/ 10 w 60"/>
                              <a:gd name="T13" fmla="*/ 3 h 70"/>
                              <a:gd name="T14" fmla="*/ 3 w 60"/>
                              <a:gd name="T15" fmla="*/ 1 h 70"/>
                              <a:gd name="T16" fmla="*/ 0 w 60"/>
                              <a:gd name="T17" fmla="*/ 0 h 70"/>
                              <a:gd name="T18" fmla="*/ 7 w 60"/>
                              <a:gd name="T19" fmla="*/ 26 h 70"/>
                              <a:gd name="T20" fmla="*/ 15 w 60"/>
                              <a:gd name="T21" fmla="*/ 45 h 70"/>
                              <a:gd name="T22" fmla="*/ 25 w 60"/>
                              <a:gd name="T23" fmla="*/ 57 h 70"/>
                              <a:gd name="T24" fmla="*/ 36 w 60"/>
                              <a:gd name="T25" fmla="*/ 65 h 70"/>
                              <a:gd name="T26" fmla="*/ 45 w 60"/>
                              <a:gd name="T27" fmla="*/ 69 h 70"/>
                              <a:gd name="T28" fmla="*/ 53 w 60"/>
                              <a:gd name="T29" fmla="*/ 70 h 70"/>
                              <a:gd name="T30" fmla="*/ 57 w 60"/>
                              <a:gd name="T31" fmla="*/ 70 h 70"/>
                              <a:gd name="T32" fmla="*/ 60 w 60"/>
                              <a:gd name="T33" fmla="*/ 7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0" h="70">
                                <a:moveTo>
                                  <a:pt x="60" y="70"/>
                                </a:moveTo>
                                <a:lnTo>
                                  <a:pt x="60" y="52"/>
                                </a:lnTo>
                                <a:lnTo>
                                  <a:pt x="55" y="37"/>
                                </a:lnTo>
                                <a:lnTo>
                                  <a:pt x="46" y="24"/>
                                </a:lnTo>
                                <a:lnTo>
                                  <a:pt x="33" y="15"/>
                                </a:lnTo>
                                <a:lnTo>
                                  <a:pt x="22" y="8"/>
                                </a:lnTo>
                                <a:lnTo>
                                  <a:pt x="10" y="3"/>
                                </a:lnTo>
                                <a:lnTo>
                                  <a:pt x="3" y="1"/>
                                </a:lnTo>
                                <a:lnTo>
                                  <a:pt x="0" y="0"/>
                                </a:lnTo>
                                <a:lnTo>
                                  <a:pt x="7" y="26"/>
                                </a:lnTo>
                                <a:lnTo>
                                  <a:pt x="15" y="45"/>
                                </a:lnTo>
                                <a:lnTo>
                                  <a:pt x="25" y="57"/>
                                </a:lnTo>
                                <a:lnTo>
                                  <a:pt x="36" y="65"/>
                                </a:lnTo>
                                <a:lnTo>
                                  <a:pt x="45" y="69"/>
                                </a:lnTo>
                                <a:lnTo>
                                  <a:pt x="53" y="70"/>
                                </a:lnTo>
                                <a:lnTo>
                                  <a:pt x="57" y="70"/>
                                </a:lnTo>
                                <a:lnTo>
                                  <a:pt x="60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1" name="Freeform 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1" y="3918"/>
                            <a:ext cx="30" cy="35"/>
                          </a:xfrm>
                          <a:custGeom>
                            <a:avLst/>
                            <a:gdLst>
                              <a:gd name="T0" fmla="*/ 0 w 60"/>
                              <a:gd name="T1" fmla="*/ 0 h 71"/>
                              <a:gd name="T2" fmla="*/ 0 w 60"/>
                              <a:gd name="T3" fmla="*/ 19 h 71"/>
                              <a:gd name="T4" fmla="*/ 5 w 60"/>
                              <a:gd name="T5" fmla="*/ 34 h 71"/>
                              <a:gd name="T6" fmla="*/ 14 w 60"/>
                              <a:gd name="T7" fmla="*/ 46 h 71"/>
                              <a:gd name="T8" fmla="*/ 27 w 60"/>
                              <a:gd name="T9" fmla="*/ 56 h 71"/>
                              <a:gd name="T10" fmla="*/ 38 w 60"/>
                              <a:gd name="T11" fmla="*/ 63 h 71"/>
                              <a:gd name="T12" fmla="*/ 50 w 60"/>
                              <a:gd name="T13" fmla="*/ 67 h 71"/>
                              <a:gd name="T14" fmla="*/ 56 w 60"/>
                              <a:gd name="T15" fmla="*/ 69 h 71"/>
                              <a:gd name="T16" fmla="*/ 60 w 60"/>
                              <a:gd name="T17" fmla="*/ 71 h 71"/>
                              <a:gd name="T18" fmla="*/ 53 w 60"/>
                              <a:gd name="T19" fmla="*/ 44 h 71"/>
                              <a:gd name="T20" fmla="*/ 45 w 60"/>
                              <a:gd name="T21" fmla="*/ 26 h 71"/>
                              <a:gd name="T22" fmla="*/ 35 w 60"/>
                              <a:gd name="T23" fmla="*/ 13 h 71"/>
                              <a:gd name="T24" fmla="*/ 25 w 60"/>
                              <a:gd name="T25" fmla="*/ 5 h 71"/>
                              <a:gd name="T26" fmla="*/ 15 w 60"/>
                              <a:gd name="T27" fmla="*/ 1 h 71"/>
                              <a:gd name="T28" fmla="*/ 7 w 60"/>
                              <a:gd name="T29" fmla="*/ 0 h 71"/>
                              <a:gd name="T30" fmla="*/ 2 w 60"/>
                              <a:gd name="T31" fmla="*/ 0 h 71"/>
                              <a:gd name="T32" fmla="*/ 0 w 60"/>
                              <a:gd name="T33" fmla="*/ 0 h 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0" h="71">
                                <a:moveTo>
                                  <a:pt x="0" y="0"/>
                                </a:moveTo>
                                <a:lnTo>
                                  <a:pt x="0" y="19"/>
                                </a:lnTo>
                                <a:lnTo>
                                  <a:pt x="5" y="34"/>
                                </a:lnTo>
                                <a:lnTo>
                                  <a:pt x="14" y="46"/>
                                </a:lnTo>
                                <a:lnTo>
                                  <a:pt x="27" y="56"/>
                                </a:lnTo>
                                <a:lnTo>
                                  <a:pt x="38" y="63"/>
                                </a:lnTo>
                                <a:lnTo>
                                  <a:pt x="50" y="67"/>
                                </a:lnTo>
                                <a:lnTo>
                                  <a:pt x="56" y="69"/>
                                </a:lnTo>
                                <a:lnTo>
                                  <a:pt x="60" y="71"/>
                                </a:lnTo>
                                <a:lnTo>
                                  <a:pt x="53" y="44"/>
                                </a:lnTo>
                                <a:lnTo>
                                  <a:pt x="45" y="26"/>
                                </a:lnTo>
                                <a:lnTo>
                                  <a:pt x="35" y="13"/>
                                </a:lnTo>
                                <a:lnTo>
                                  <a:pt x="25" y="5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2" name="Freeform 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9" y="3916"/>
                            <a:ext cx="36" cy="29"/>
                          </a:xfrm>
                          <a:custGeom>
                            <a:avLst/>
                            <a:gdLst>
                              <a:gd name="T0" fmla="*/ 0 w 70"/>
                              <a:gd name="T1" fmla="*/ 59 h 59"/>
                              <a:gd name="T2" fmla="*/ 26 w 70"/>
                              <a:gd name="T3" fmla="*/ 53 h 59"/>
                              <a:gd name="T4" fmla="*/ 45 w 70"/>
                              <a:gd name="T5" fmla="*/ 44 h 59"/>
                              <a:gd name="T6" fmla="*/ 57 w 70"/>
                              <a:gd name="T7" fmla="*/ 34 h 59"/>
                              <a:gd name="T8" fmla="*/ 65 w 70"/>
                              <a:gd name="T9" fmla="*/ 24 h 59"/>
                              <a:gd name="T10" fmla="*/ 69 w 70"/>
                              <a:gd name="T11" fmla="*/ 15 h 59"/>
                              <a:gd name="T12" fmla="*/ 70 w 70"/>
                              <a:gd name="T13" fmla="*/ 7 h 59"/>
                              <a:gd name="T14" fmla="*/ 70 w 70"/>
                              <a:gd name="T15" fmla="*/ 2 h 59"/>
                              <a:gd name="T16" fmla="*/ 70 w 70"/>
                              <a:gd name="T17" fmla="*/ 0 h 59"/>
                              <a:gd name="T18" fmla="*/ 52 w 70"/>
                              <a:gd name="T19" fmla="*/ 0 h 59"/>
                              <a:gd name="T20" fmla="*/ 37 w 70"/>
                              <a:gd name="T21" fmla="*/ 4 h 59"/>
                              <a:gd name="T22" fmla="*/ 24 w 70"/>
                              <a:gd name="T23" fmla="*/ 14 h 59"/>
                              <a:gd name="T24" fmla="*/ 15 w 70"/>
                              <a:gd name="T25" fmla="*/ 25 h 59"/>
                              <a:gd name="T26" fmla="*/ 8 w 70"/>
                              <a:gd name="T27" fmla="*/ 37 h 59"/>
                              <a:gd name="T28" fmla="*/ 3 w 70"/>
                              <a:gd name="T29" fmla="*/ 48 h 59"/>
                              <a:gd name="T30" fmla="*/ 1 w 70"/>
                              <a:gd name="T31" fmla="*/ 55 h 59"/>
                              <a:gd name="T32" fmla="*/ 0 w 70"/>
                              <a:gd name="T33" fmla="*/ 59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0" y="59"/>
                                </a:moveTo>
                                <a:lnTo>
                                  <a:pt x="26" y="53"/>
                                </a:lnTo>
                                <a:lnTo>
                                  <a:pt x="45" y="44"/>
                                </a:lnTo>
                                <a:lnTo>
                                  <a:pt x="57" y="34"/>
                                </a:lnTo>
                                <a:lnTo>
                                  <a:pt x="65" y="24"/>
                                </a:lnTo>
                                <a:lnTo>
                                  <a:pt x="69" y="15"/>
                                </a:lnTo>
                                <a:lnTo>
                                  <a:pt x="70" y="7"/>
                                </a:lnTo>
                                <a:lnTo>
                                  <a:pt x="70" y="2"/>
                                </a:lnTo>
                                <a:lnTo>
                                  <a:pt x="70" y="0"/>
                                </a:lnTo>
                                <a:lnTo>
                                  <a:pt x="52" y="0"/>
                                </a:lnTo>
                                <a:lnTo>
                                  <a:pt x="37" y="4"/>
                                </a:lnTo>
                                <a:lnTo>
                                  <a:pt x="24" y="14"/>
                                </a:lnTo>
                                <a:lnTo>
                                  <a:pt x="15" y="25"/>
                                </a:lnTo>
                                <a:lnTo>
                                  <a:pt x="8" y="37"/>
                                </a:lnTo>
                                <a:lnTo>
                                  <a:pt x="3" y="48"/>
                                </a:lnTo>
                                <a:lnTo>
                                  <a:pt x="1" y="55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3" name="Freeform 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2" y="3862"/>
                            <a:ext cx="36" cy="30"/>
                          </a:xfrm>
                          <a:custGeom>
                            <a:avLst/>
                            <a:gdLst>
                              <a:gd name="T0" fmla="*/ 0 w 72"/>
                              <a:gd name="T1" fmla="*/ 58 h 58"/>
                              <a:gd name="T2" fmla="*/ 19 w 72"/>
                              <a:gd name="T3" fmla="*/ 58 h 58"/>
                              <a:gd name="T4" fmla="*/ 35 w 72"/>
                              <a:gd name="T5" fmla="*/ 53 h 58"/>
                              <a:gd name="T6" fmla="*/ 46 w 72"/>
                              <a:gd name="T7" fmla="*/ 43 h 58"/>
                              <a:gd name="T8" fmla="*/ 57 w 72"/>
                              <a:gd name="T9" fmla="*/ 32 h 58"/>
                              <a:gd name="T10" fmla="*/ 64 w 72"/>
                              <a:gd name="T11" fmla="*/ 20 h 58"/>
                              <a:gd name="T12" fmla="*/ 68 w 72"/>
                              <a:gd name="T13" fmla="*/ 10 h 58"/>
                              <a:gd name="T14" fmla="*/ 71 w 72"/>
                              <a:gd name="T15" fmla="*/ 3 h 58"/>
                              <a:gd name="T16" fmla="*/ 72 w 72"/>
                              <a:gd name="T17" fmla="*/ 0 h 58"/>
                              <a:gd name="T18" fmla="*/ 45 w 72"/>
                              <a:gd name="T19" fmla="*/ 5 h 58"/>
                              <a:gd name="T20" fmla="*/ 26 w 72"/>
                              <a:gd name="T21" fmla="*/ 15 h 58"/>
                              <a:gd name="T22" fmla="*/ 13 w 72"/>
                              <a:gd name="T23" fmla="*/ 24 h 58"/>
                              <a:gd name="T24" fmla="*/ 5 w 72"/>
                              <a:gd name="T25" fmla="*/ 34 h 58"/>
                              <a:gd name="T26" fmla="*/ 2 w 72"/>
                              <a:gd name="T27" fmla="*/ 43 h 58"/>
                              <a:gd name="T28" fmla="*/ 0 w 72"/>
                              <a:gd name="T29" fmla="*/ 52 h 58"/>
                              <a:gd name="T30" fmla="*/ 0 w 72"/>
                              <a:gd name="T31" fmla="*/ 56 h 58"/>
                              <a:gd name="T32" fmla="*/ 0 w 72"/>
                              <a:gd name="T33" fmla="*/ 58 h 5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2" h="58">
                                <a:moveTo>
                                  <a:pt x="0" y="58"/>
                                </a:moveTo>
                                <a:lnTo>
                                  <a:pt x="19" y="58"/>
                                </a:lnTo>
                                <a:lnTo>
                                  <a:pt x="35" y="53"/>
                                </a:lnTo>
                                <a:lnTo>
                                  <a:pt x="46" y="43"/>
                                </a:lnTo>
                                <a:lnTo>
                                  <a:pt x="57" y="32"/>
                                </a:lnTo>
                                <a:lnTo>
                                  <a:pt x="64" y="20"/>
                                </a:lnTo>
                                <a:lnTo>
                                  <a:pt x="68" y="10"/>
                                </a:lnTo>
                                <a:lnTo>
                                  <a:pt x="71" y="3"/>
                                </a:lnTo>
                                <a:lnTo>
                                  <a:pt x="72" y="0"/>
                                </a:lnTo>
                                <a:lnTo>
                                  <a:pt x="45" y="5"/>
                                </a:lnTo>
                                <a:lnTo>
                                  <a:pt x="26" y="15"/>
                                </a:lnTo>
                                <a:lnTo>
                                  <a:pt x="13" y="24"/>
                                </a:lnTo>
                                <a:lnTo>
                                  <a:pt x="5" y="34"/>
                                </a:lnTo>
                                <a:lnTo>
                                  <a:pt x="2" y="43"/>
                                </a:lnTo>
                                <a:lnTo>
                                  <a:pt x="0" y="52"/>
                                </a:lnTo>
                                <a:lnTo>
                                  <a:pt x="0" y="56"/>
                                </a:lnTo>
                                <a:lnTo>
                                  <a:pt x="0" y="5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4" name="Freeform 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3" y="3888"/>
                            <a:ext cx="31" cy="30"/>
                          </a:xfrm>
                          <a:custGeom>
                            <a:avLst/>
                            <a:gdLst>
                              <a:gd name="T0" fmla="*/ 31 w 62"/>
                              <a:gd name="T1" fmla="*/ 0 h 60"/>
                              <a:gd name="T2" fmla="*/ 18 w 62"/>
                              <a:gd name="T3" fmla="*/ 3 h 60"/>
                              <a:gd name="T4" fmla="*/ 9 w 62"/>
                              <a:gd name="T5" fmla="*/ 10 h 60"/>
                              <a:gd name="T6" fmla="*/ 2 w 62"/>
                              <a:gd name="T7" fmla="*/ 19 h 60"/>
                              <a:gd name="T8" fmla="*/ 0 w 62"/>
                              <a:gd name="T9" fmla="*/ 30 h 60"/>
                              <a:gd name="T10" fmla="*/ 2 w 62"/>
                              <a:gd name="T11" fmla="*/ 42 h 60"/>
                              <a:gd name="T12" fmla="*/ 9 w 62"/>
                              <a:gd name="T13" fmla="*/ 52 h 60"/>
                              <a:gd name="T14" fmla="*/ 18 w 62"/>
                              <a:gd name="T15" fmla="*/ 58 h 60"/>
                              <a:gd name="T16" fmla="*/ 31 w 62"/>
                              <a:gd name="T17" fmla="*/ 60 h 60"/>
                              <a:gd name="T18" fmla="*/ 43 w 62"/>
                              <a:gd name="T19" fmla="*/ 58 h 60"/>
                              <a:gd name="T20" fmla="*/ 53 w 62"/>
                              <a:gd name="T21" fmla="*/ 52 h 60"/>
                              <a:gd name="T22" fmla="*/ 60 w 62"/>
                              <a:gd name="T23" fmla="*/ 42 h 60"/>
                              <a:gd name="T24" fmla="*/ 62 w 62"/>
                              <a:gd name="T25" fmla="*/ 30 h 60"/>
                              <a:gd name="T26" fmla="*/ 60 w 62"/>
                              <a:gd name="T27" fmla="*/ 19 h 60"/>
                              <a:gd name="T28" fmla="*/ 53 w 62"/>
                              <a:gd name="T29" fmla="*/ 10 h 60"/>
                              <a:gd name="T30" fmla="*/ 43 w 62"/>
                              <a:gd name="T31" fmla="*/ 3 h 60"/>
                              <a:gd name="T32" fmla="*/ 31 w 62"/>
                              <a:gd name="T33" fmla="*/ 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2" h="60">
                                <a:moveTo>
                                  <a:pt x="31" y="0"/>
                                </a:moveTo>
                                <a:lnTo>
                                  <a:pt x="18" y="3"/>
                                </a:lnTo>
                                <a:lnTo>
                                  <a:pt x="9" y="10"/>
                                </a:lnTo>
                                <a:lnTo>
                                  <a:pt x="2" y="19"/>
                                </a:lnTo>
                                <a:lnTo>
                                  <a:pt x="0" y="30"/>
                                </a:lnTo>
                                <a:lnTo>
                                  <a:pt x="2" y="42"/>
                                </a:lnTo>
                                <a:lnTo>
                                  <a:pt x="9" y="52"/>
                                </a:lnTo>
                                <a:lnTo>
                                  <a:pt x="18" y="58"/>
                                </a:lnTo>
                                <a:lnTo>
                                  <a:pt x="31" y="60"/>
                                </a:lnTo>
                                <a:lnTo>
                                  <a:pt x="43" y="58"/>
                                </a:lnTo>
                                <a:lnTo>
                                  <a:pt x="53" y="52"/>
                                </a:lnTo>
                                <a:lnTo>
                                  <a:pt x="60" y="42"/>
                                </a:lnTo>
                                <a:lnTo>
                                  <a:pt x="62" y="30"/>
                                </a:lnTo>
                                <a:lnTo>
                                  <a:pt x="60" y="19"/>
                                </a:lnTo>
                                <a:lnTo>
                                  <a:pt x="53" y="10"/>
                                </a:lnTo>
                                <a:lnTo>
                                  <a:pt x="43" y="3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5" name="Freeform 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2" y="3677"/>
                            <a:ext cx="20" cy="46"/>
                          </a:xfrm>
                          <a:custGeom>
                            <a:avLst/>
                            <a:gdLst>
                              <a:gd name="T0" fmla="*/ 16 w 39"/>
                              <a:gd name="T1" fmla="*/ 91 h 91"/>
                              <a:gd name="T2" fmla="*/ 30 w 39"/>
                              <a:gd name="T3" fmla="*/ 78 h 91"/>
                              <a:gd name="T4" fmla="*/ 37 w 39"/>
                              <a:gd name="T5" fmla="*/ 63 h 91"/>
                              <a:gd name="T6" fmla="*/ 39 w 39"/>
                              <a:gd name="T7" fmla="*/ 48 h 91"/>
                              <a:gd name="T8" fmla="*/ 38 w 39"/>
                              <a:gd name="T9" fmla="*/ 33 h 91"/>
                              <a:gd name="T10" fmla="*/ 33 w 39"/>
                              <a:gd name="T11" fmla="*/ 21 h 91"/>
                              <a:gd name="T12" fmla="*/ 30 w 39"/>
                              <a:gd name="T13" fmla="*/ 10 h 91"/>
                              <a:gd name="T14" fmla="*/ 25 w 39"/>
                              <a:gd name="T15" fmla="*/ 2 h 91"/>
                              <a:gd name="T16" fmla="*/ 24 w 39"/>
                              <a:gd name="T17" fmla="*/ 0 h 91"/>
                              <a:gd name="T18" fmla="*/ 10 w 39"/>
                              <a:gd name="T19" fmla="*/ 23 h 91"/>
                              <a:gd name="T20" fmla="*/ 2 w 39"/>
                              <a:gd name="T21" fmla="*/ 41 h 91"/>
                              <a:gd name="T22" fmla="*/ 0 w 39"/>
                              <a:gd name="T23" fmla="*/ 57 h 91"/>
                              <a:gd name="T24" fmla="*/ 2 w 39"/>
                              <a:gd name="T25" fmla="*/ 70 h 91"/>
                              <a:gd name="T26" fmla="*/ 6 w 39"/>
                              <a:gd name="T27" fmla="*/ 79 h 91"/>
                              <a:gd name="T28" fmla="*/ 10 w 39"/>
                              <a:gd name="T29" fmla="*/ 86 h 91"/>
                              <a:gd name="T30" fmla="*/ 15 w 39"/>
                              <a:gd name="T31" fmla="*/ 90 h 91"/>
                              <a:gd name="T32" fmla="*/ 16 w 39"/>
                              <a:gd name="T33" fmla="*/ 91 h 9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9" h="91">
                                <a:moveTo>
                                  <a:pt x="16" y="91"/>
                                </a:moveTo>
                                <a:lnTo>
                                  <a:pt x="30" y="78"/>
                                </a:lnTo>
                                <a:lnTo>
                                  <a:pt x="37" y="63"/>
                                </a:lnTo>
                                <a:lnTo>
                                  <a:pt x="39" y="48"/>
                                </a:lnTo>
                                <a:lnTo>
                                  <a:pt x="38" y="33"/>
                                </a:lnTo>
                                <a:lnTo>
                                  <a:pt x="33" y="21"/>
                                </a:lnTo>
                                <a:lnTo>
                                  <a:pt x="30" y="10"/>
                                </a:lnTo>
                                <a:lnTo>
                                  <a:pt x="25" y="2"/>
                                </a:lnTo>
                                <a:lnTo>
                                  <a:pt x="24" y="0"/>
                                </a:lnTo>
                                <a:lnTo>
                                  <a:pt x="10" y="23"/>
                                </a:lnTo>
                                <a:lnTo>
                                  <a:pt x="2" y="41"/>
                                </a:lnTo>
                                <a:lnTo>
                                  <a:pt x="0" y="57"/>
                                </a:lnTo>
                                <a:lnTo>
                                  <a:pt x="2" y="70"/>
                                </a:lnTo>
                                <a:lnTo>
                                  <a:pt x="6" y="79"/>
                                </a:lnTo>
                                <a:lnTo>
                                  <a:pt x="10" y="86"/>
                                </a:lnTo>
                                <a:lnTo>
                                  <a:pt x="15" y="90"/>
                                </a:lnTo>
                                <a:lnTo>
                                  <a:pt x="16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6" name="Freeform 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7" y="3760"/>
                            <a:ext cx="19" cy="45"/>
                          </a:xfrm>
                          <a:custGeom>
                            <a:avLst/>
                            <a:gdLst>
                              <a:gd name="T0" fmla="*/ 22 w 38"/>
                              <a:gd name="T1" fmla="*/ 0 h 91"/>
                              <a:gd name="T2" fmla="*/ 9 w 38"/>
                              <a:gd name="T3" fmla="*/ 12 h 91"/>
                              <a:gd name="T4" fmla="*/ 1 w 38"/>
                              <a:gd name="T5" fmla="*/ 27 h 91"/>
                              <a:gd name="T6" fmla="*/ 0 w 38"/>
                              <a:gd name="T7" fmla="*/ 42 h 91"/>
                              <a:gd name="T8" fmla="*/ 1 w 38"/>
                              <a:gd name="T9" fmla="*/ 57 h 91"/>
                              <a:gd name="T10" fmla="*/ 4 w 38"/>
                              <a:gd name="T11" fmla="*/ 70 h 91"/>
                              <a:gd name="T12" fmla="*/ 9 w 38"/>
                              <a:gd name="T13" fmla="*/ 80 h 91"/>
                              <a:gd name="T14" fmla="*/ 12 w 38"/>
                              <a:gd name="T15" fmla="*/ 88 h 91"/>
                              <a:gd name="T16" fmla="*/ 14 w 38"/>
                              <a:gd name="T17" fmla="*/ 91 h 91"/>
                              <a:gd name="T18" fmla="*/ 27 w 38"/>
                              <a:gd name="T19" fmla="*/ 68 h 91"/>
                              <a:gd name="T20" fmla="*/ 35 w 38"/>
                              <a:gd name="T21" fmla="*/ 49 h 91"/>
                              <a:gd name="T22" fmla="*/ 38 w 38"/>
                              <a:gd name="T23" fmla="*/ 33 h 91"/>
                              <a:gd name="T24" fmla="*/ 35 w 38"/>
                              <a:gd name="T25" fmla="*/ 20 h 91"/>
                              <a:gd name="T26" fmla="*/ 32 w 38"/>
                              <a:gd name="T27" fmla="*/ 11 h 91"/>
                              <a:gd name="T28" fmla="*/ 27 w 38"/>
                              <a:gd name="T29" fmla="*/ 4 h 91"/>
                              <a:gd name="T30" fmla="*/ 23 w 38"/>
                              <a:gd name="T31" fmla="*/ 1 h 91"/>
                              <a:gd name="T32" fmla="*/ 22 w 38"/>
                              <a:gd name="T33" fmla="*/ 0 h 9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91">
                                <a:moveTo>
                                  <a:pt x="22" y="0"/>
                                </a:moveTo>
                                <a:lnTo>
                                  <a:pt x="9" y="12"/>
                                </a:lnTo>
                                <a:lnTo>
                                  <a:pt x="1" y="27"/>
                                </a:lnTo>
                                <a:lnTo>
                                  <a:pt x="0" y="42"/>
                                </a:lnTo>
                                <a:lnTo>
                                  <a:pt x="1" y="57"/>
                                </a:lnTo>
                                <a:lnTo>
                                  <a:pt x="4" y="70"/>
                                </a:lnTo>
                                <a:lnTo>
                                  <a:pt x="9" y="80"/>
                                </a:lnTo>
                                <a:lnTo>
                                  <a:pt x="12" y="88"/>
                                </a:lnTo>
                                <a:lnTo>
                                  <a:pt x="14" y="91"/>
                                </a:lnTo>
                                <a:lnTo>
                                  <a:pt x="27" y="68"/>
                                </a:lnTo>
                                <a:lnTo>
                                  <a:pt x="35" y="49"/>
                                </a:lnTo>
                                <a:lnTo>
                                  <a:pt x="38" y="33"/>
                                </a:lnTo>
                                <a:lnTo>
                                  <a:pt x="35" y="20"/>
                                </a:lnTo>
                                <a:lnTo>
                                  <a:pt x="32" y="11"/>
                                </a:lnTo>
                                <a:lnTo>
                                  <a:pt x="27" y="4"/>
                                </a:lnTo>
                                <a:lnTo>
                                  <a:pt x="23" y="1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7" name="Freeform 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4" y="3729"/>
                            <a:ext cx="47" cy="19"/>
                          </a:xfrm>
                          <a:custGeom>
                            <a:avLst/>
                            <a:gdLst>
                              <a:gd name="T0" fmla="*/ 92 w 92"/>
                              <a:gd name="T1" fmla="*/ 22 h 38"/>
                              <a:gd name="T2" fmla="*/ 79 w 92"/>
                              <a:gd name="T3" fmla="*/ 10 h 38"/>
                              <a:gd name="T4" fmla="*/ 64 w 92"/>
                              <a:gd name="T5" fmla="*/ 2 h 38"/>
                              <a:gd name="T6" fmla="*/ 48 w 92"/>
                              <a:gd name="T7" fmla="*/ 0 h 38"/>
                              <a:gd name="T8" fmla="*/ 34 w 92"/>
                              <a:gd name="T9" fmla="*/ 2 h 38"/>
                              <a:gd name="T10" fmla="*/ 21 w 92"/>
                              <a:gd name="T11" fmla="*/ 5 h 38"/>
                              <a:gd name="T12" fmla="*/ 10 w 92"/>
                              <a:gd name="T13" fmla="*/ 10 h 38"/>
                              <a:gd name="T14" fmla="*/ 2 w 92"/>
                              <a:gd name="T15" fmla="*/ 13 h 38"/>
                              <a:gd name="T16" fmla="*/ 0 w 92"/>
                              <a:gd name="T17" fmla="*/ 14 h 38"/>
                              <a:gd name="T18" fmla="*/ 23 w 92"/>
                              <a:gd name="T19" fmla="*/ 28 h 38"/>
                              <a:gd name="T20" fmla="*/ 43 w 92"/>
                              <a:gd name="T21" fmla="*/ 36 h 38"/>
                              <a:gd name="T22" fmla="*/ 59 w 92"/>
                              <a:gd name="T23" fmla="*/ 38 h 38"/>
                              <a:gd name="T24" fmla="*/ 71 w 92"/>
                              <a:gd name="T25" fmla="*/ 36 h 38"/>
                              <a:gd name="T26" fmla="*/ 81 w 92"/>
                              <a:gd name="T27" fmla="*/ 33 h 38"/>
                              <a:gd name="T28" fmla="*/ 87 w 92"/>
                              <a:gd name="T29" fmla="*/ 28 h 38"/>
                              <a:gd name="T30" fmla="*/ 91 w 92"/>
                              <a:gd name="T31" fmla="*/ 23 h 38"/>
                              <a:gd name="T32" fmla="*/ 92 w 92"/>
                              <a:gd name="T33" fmla="*/ 22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92" y="22"/>
                                </a:moveTo>
                                <a:lnTo>
                                  <a:pt x="79" y="10"/>
                                </a:lnTo>
                                <a:lnTo>
                                  <a:pt x="64" y="2"/>
                                </a:lnTo>
                                <a:lnTo>
                                  <a:pt x="48" y="0"/>
                                </a:lnTo>
                                <a:lnTo>
                                  <a:pt x="34" y="2"/>
                                </a:lnTo>
                                <a:lnTo>
                                  <a:pt x="21" y="5"/>
                                </a:lnTo>
                                <a:lnTo>
                                  <a:pt x="10" y="10"/>
                                </a:lnTo>
                                <a:lnTo>
                                  <a:pt x="2" y="13"/>
                                </a:lnTo>
                                <a:lnTo>
                                  <a:pt x="0" y="14"/>
                                </a:lnTo>
                                <a:lnTo>
                                  <a:pt x="23" y="28"/>
                                </a:lnTo>
                                <a:lnTo>
                                  <a:pt x="43" y="36"/>
                                </a:lnTo>
                                <a:lnTo>
                                  <a:pt x="59" y="38"/>
                                </a:lnTo>
                                <a:lnTo>
                                  <a:pt x="71" y="36"/>
                                </a:lnTo>
                                <a:lnTo>
                                  <a:pt x="81" y="33"/>
                                </a:lnTo>
                                <a:lnTo>
                                  <a:pt x="87" y="28"/>
                                </a:lnTo>
                                <a:lnTo>
                                  <a:pt x="91" y="23"/>
                                </a:lnTo>
                                <a:lnTo>
                                  <a:pt x="92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8" name="Freeform 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7" y="3734"/>
                            <a:ext cx="46" cy="19"/>
                          </a:xfrm>
                          <a:custGeom>
                            <a:avLst/>
                            <a:gdLst>
                              <a:gd name="T0" fmla="*/ 0 w 91"/>
                              <a:gd name="T1" fmla="*/ 16 h 39"/>
                              <a:gd name="T2" fmla="*/ 12 w 91"/>
                              <a:gd name="T3" fmla="*/ 30 h 39"/>
                              <a:gd name="T4" fmla="*/ 27 w 91"/>
                              <a:gd name="T5" fmla="*/ 37 h 39"/>
                              <a:gd name="T6" fmla="*/ 42 w 91"/>
                              <a:gd name="T7" fmla="*/ 39 h 39"/>
                              <a:gd name="T8" fmla="*/ 57 w 91"/>
                              <a:gd name="T9" fmla="*/ 37 h 39"/>
                              <a:gd name="T10" fmla="*/ 70 w 91"/>
                              <a:gd name="T11" fmla="*/ 33 h 39"/>
                              <a:gd name="T12" fmla="*/ 80 w 91"/>
                              <a:gd name="T13" fmla="*/ 30 h 39"/>
                              <a:gd name="T14" fmla="*/ 88 w 91"/>
                              <a:gd name="T15" fmla="*/ 25 h 39"/>
                              <a:gd name="T16" fmla="*/ 91 w 91"/>
                              <a:gd name="T17" fmla="*/ 24 h 39"/>
                              <a:gd name="T18" fmla="*/ 68 w 91"/>
                              <a:gd name="T19" fmla="*/ 10 h 39"/>
                              <a:gd name="T20" fmla="*/ 48 w 91"/>
                              <a:gd name="T21" fmla="*/ 2 h 39"/>
                              <a:gd name="T22" fmla="*/ 33 w 91"/>
                              <a:gd name="T23" fmla="*/ 0 h 39"/>
                              <a:gd name="T24" fmla="*/ 20 w 91"/>
                              <a:gd name="T25" fmla="*/ 2 h 39"/>
                              <a:gd name="T26" fmla="*/ 11 w 91"/>
                              <a:gd name="T27" fmla="*/ 6 h 39"/>
                              <a:gd name="T28" fmla="*/ 4 w 91"/>
                              <a:gd name="T29" fmla="*/ 10 h 39"/>
                              <a:gd name="T30" fmla="*/ 1 w 91"/>
                              <a:gd name="T31" fmla="*/ 15 h 39"/>
                              <a:gd name="T32" fmla="*/ 0 w 91"/>
                              <a:gd name="T33" fmla="*/ 16 h 3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1" h="39">
                                <a:moveTo>
                                  <a:pt x="0" y="16"/>
                                </a:moveTo>
                                <a:lnTo>
                                  <a:pt x="12" y="30"/>
                                </a:lnTo>
                                <a:lnTo>
                                  <a:pt x="27" y="37"/>
                                </a:lnTo>
                                <a:lnTo>
                                  <a:pt x="42" y="39"/>
                                </a:lnTo>
                                <a:lnTo>
                                  <a:pt x="57" y="37"/>
                                </a:lnTo>
                                <a:lnTo>
                                  <a:pt x="70" y="33"/>
                                </a:lnTo>
                                <a:lnTo>
                                  <a:pt x="80" y="30"/>
                                </a:lnTo>
                                <a:lnTo>
                                  <a:pt x="88" y="25"/>
                                </a:lnTo>
                                <a:lnTo>
                                  <a:pt x="91" y="24"/>
                                </a:lnTo>
                                <a:lnTo>
                                  <a:pt x="68" y="10"/>
                                </a:lnTo>
                                <a:lnTo>
                                  <a:pt x="48" y="2"/>
                                </a:lnTo>
                                <a:lnTo>
                                  <a:pt x="33" y="0"/>
                                </a:lnTo>
                                <a:lnTo>
                                  <a:pt x="20" y="2"/>
                                </a:lnTo>
                                <a:lnTo>
                                  <a:pt x="11" y="6"/>
                                </a:lnTo>
                                <a:lnTo>
                                  <a:pt x="4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39" name="Freeform 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7" y="3692"/>
                            <a:ext cx="30" cy="36"/>
                          </a:xfrm>
                          <a:custGeom>
                            <a:avLst/>
                            <a:gdLst>
                              <a:gd name="T0" fmla="*/ 0 w 60"/>
                              <a:gd name="T1" fmla="*/ 0 h 71"/>
                              <a:gd name="T2" fmla="*/ 7 w 60"/>
                              <a:gd name="T3" fmla="*/ 26 h 71"/>
                              <a:gd name="T4" fmla="*/ 15 w 60"/>
                              <a:gd name="T5" fmla="*/ 46 h 71"/>
                              <a:gd name="T6" fmla="*/ 25 w 60"/>
                              <a:gd name="T7" fmla="*/ 58 h 71"/>
                              <a:gd name="T8" fmla="*/ 36 w 60"/>
                              <a:gd name="T9" fmla="*/ 67 h 71"/>
                              <a:gd name="T10" fmla="*/ 45 w 60"/>
                              <a:gd name="T11" fmla="*/ 70 h 71"/>
                              <a:gd name="T12" fmla="*/ 53 w 60"/>
                              <a:gd name="T13" fmla="*/ 71 h 71"/>
                              <a:gd name="T14" fmla="*/ 57 w 60"/>
                              <a:gd name="T15" fmla="*/ 71 h 71"/>
                              <a:gd name="T16" fmla="*/ 60 w 60"/>
                              <a:gd name="T17" fmla="*/ 71 h 71"/>
                              <a:gd name="T18" fmla="*/ 60 w 60"/>
                              <a:gd name="T19" fmla="*/ 53 h 71"/>
                              <a:gd name="T20" fmla="*/ 55 w 60"/>
                              <a:gd name="T21" fmla="*/ 37 h 71"/>
                              <a:gd name="T22" fmla="*/ 46 w 60"/>
                              <a:gd name="T23" fmla="*/ 25 h 71"/>
                              <a:gd name="T24" fmla="*/ 33 w 60"/>
                              <a:gd name="T25" fmla="*/ 15 h 71"/>
                              <a:gd name="T26" fmla="*/ 22 w 60"/>
                              <a:gd name="T27" fmla="*/ 8 h 71"/>
                              <a:gd name="T28" fmla="*/ 10 w 60"/>
                              <a:gd name="T29" fmla="*/ 3 h 71"/>
                              <a:gd name="T30" fmla="*/ 3 w 60"/>
                              <a:gd name="T31" fmla="*/ 1 h 71"/>
                              <a:gd name="T32" fmla="*/ 0 w 60"/>
                              <a:gd name="T33" fmla="*/ 0 h 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0" h="71">
                                <a:moveTo>
                                  <a:pt x="0" y="0"/>
                                </a:moveTo>
                                <a:lnTo>
                                  <a:pt x="7" y="26"/>
                                </a:lnTo>
                                <a:lnTo>
                                  <a:pt x="15" y="46"/>
                                </a:lnTo>
                                <a:lnTo>
                                  <a:pt x="25" y="58"/>
                                </a:lnTo>
                                <a:lnTo>
                                  <a:pt x="36" y="67"/>
                                </a:lnTo>
                                <a:lnTo>
                                  <a:pt x="45" y="70"/>
                                </a:lnTo>
                                <a:lnTo>
                                  <a:pt x="53" y="71"/>
                                </a:lnTo>
                                <a:lnTo>
                                  <a:pt x="57" y="71"/>
                                </a:lnTo>
                                <a:lnTo>
                                  <a:pt x="60" y="71"/>
                                </a:lnTo>
                                <a:lnTo>
                                  <a:pt x="60" y="53"/>
                                </a:lnTo>
                                <a:lnTo>
                                  <a:pt x="55" y="37"/>
                                </a:lnTo>
                                <a:lnTo>
                                  <a:pt x="46" y="25"/>
                                </a:lnTo>
                                <a:lnTo>
                                  <a:pt x="33" y="15"/>
                                </a:lnTo>
                                <a:lnTo>
                                  <a:pt x="22" y="8"/>
                                </a:lnTo>
                                <a:lnTo>
                                  <a:pt x="10" y="3"/>
                                </a:lnTo>
                                <a:lnTo>
                                  <a:pt x="3" y="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0" name="Freeform 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1" y="3755"/>
                            <a:ext cx="30" cy="35"/>
                          </a:xfrm>
                          <a:custGeom>
                            <a:avLst/>
                            <a:gdLst>
                              <a:gd name="T0" fmla="*/ 0 w 60"/>
                              <a:gd name="T1" fmla="*/ 0 h 71"/>
                              <a:gd name="T2" fmla="*/ 0 w 60"/>
                              <a:gd name="T3" fmla="*/ 19 h 71"/>
                              <a:gd name="T4" fmla="*/ 5 w 60"/>
                              <a:gd name="T5" fmla="*/ 34 h 71"/>
                              <a:gd name="T6" fmla="*/ 14 w 60"/>
                              <a:gd name="T7" fmla="*/ 46 h 71"/>
                              <a:gd name="T8" fmla="*/ 27 w 60"/>
                              <a:gd name="T9" fmla="*/ 56 h 71"/>
                              <a:gd name="T10" fmla="*/ 38 w 60"/>
                              <a:gd name="T11" fmla="*/ 63 h 71"/>
                              <a:gd name="T12" fmla="*/ 50 w 60"/>
                              <a:gd name="T13" fmla="*/ 67 h 71"/>
                              <a:gd name="T14" fmla="*/ 56 w 60"/>
                              <a:gd name="T15" fmla="*/ 70 h 71"/>
                              <a:gd name="T16" fmla="*/ 60 w 60"/>
                              <a:gd name="T17" fmla="*/ 71 h 71"/>
                              <a:gd name="T18" fmla="*/ 53 w 60"/>
                              <a:gd name="T19" fmla="*/ 44 h 71"/>
                              <a:gd name="T20" fmla="*/ 45 w 60"/>
                              <a:gd name="T21" fmla="*/ 26 h 71"/>
                              <a:gd name="T22" fmla="*/ 35 w 60"/>
                              <a:gd name="T23" fmla="*/ 12 h 71"/>
                              <a:gd name="T24" fmla="*/ 25 w 60"/>
                              <a:gd name="T25" fmla="*/ 5 h 71"/>
                              <a:gd name="T26" fmla="*/ 15 w 60"/>
                              <a:gd name="T27" fmla="*/ 2 h 71"/>
                              <a:gd name="T28" fmla="*/ 7 w 60"/>
                              <a:gd name="T29" fmla="*/ 0 h 71"/>
                              <a:gd name="T30" fmla="*/ 2 w 60"/>
                              <a:gd name="T31" fmla="*/ 0 h 71"/>
                              <a:gd name="T32" fmla="*/ 0 w 60"/>
                              <a:gd name="T33" fmla="*/ 0 h 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0" h="71">
                                <a:moveTo>
                                  <a:pt x="0" y="0"/>
                                </a:moveTo>
                                <a:lnTo>
                                  <a:pt x="0" y="19"/>
                                </a:lnTo>
                                <a:lnTo>
                                  <a:pt x="5" y="34"/>
                                </a:lnTo>
                                <a:lnTo>
                                  <a:pt x="14" y="46"/>
                                </a:lnTo>
                                <a:lnTo>
                                  <a:pt x="27" y="56"/>
                                </a:lnTo>
                                <a:lnTo>
                                  <a:pt x="38" y="63"/>
                                </a:lnTo>
                                <a:lnTo>
                                  <a:pt x="50" y="67"/>
                                </a:lnTo>
                                <a:lnTo>
                                  <a:pt x="56" y="70"/>
                                </a:lnTo>
                                <a:lnTo>
                                  <a:pt x="60" y="71"/>
                                </a:lnTo>
                                <a:lnTo>
                                  <a:pt x="53" y="44"/>
                                </a:lnTo>
                                <a:lnTo>
                                  <a:pt x="45" y="26"/>
                                </a:lnTo>
                                <a:lnTo>
                                  <a:pt x="35" y="12"/>
                                </a:lnTo>
                                <a:lnTo>
                                  <a:pt x="25" y="5"/>
                                </a:lnTo>
                                <a:lnTo>
                                  <a:pt x="15" y="2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1" name="Freeform 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9" y="3753"/>
                            <a:ext cx="36" cy="30"/>
                          </a:xfrm>
                          <a:custGeom>
                            <a:avLst/>
                            <a:gdLst>
                              <a:gd name="T0" fmla="*/ 70 w 70"/>
                              <a:gd name="T1" fmla="*/ 0 h 59"/>
                              <a:gd name="T2" fmla="*/ 52 w 70"/>
                              <a:gd name="T3" fmla="*/ 0 h 59"/>
                              <a:gd name="T4" fmla="*/ 37 w 70"/>
                              <a:gd name="T5" fmla="*/ 5 h 59"/>
                              <a:gd name="T6" fmla="*/ 24 w 70"/>
                              <a:gd name="T7" fmla="*/ 14 h 59"/>
                              <a:gd name="T8" fmla="*/ 15 w 70"/>
                              <a:gd name="T9" fmla="*/ 25 h 59"/>
                              <a:gd name="T10" fmla="*/ 8 w 70"/>
                              <a:gd name="T11" fmla="*/ 37 h 59"/>
                              <a:gd name="T12" fmla="*/ 3 w 70"/>
                              <a:gd name="T13" fmla="*/ 48 h 59"/>
                              <a:gd name="T14" fmla="*/ 1 w 70"/>
                              <a:gd name="T15" fmla="*/ 55 h 59"/>
                              <a:gd name="T16" fmla="*/ 0 w 70"/>
                              <a:gd name="T17" fmla="*/ 59 h 59"/>
                              <a:gd name="T18" fmla="*/ 26 w 70"/>
                              <a:gd name="T19" fmla="*/ 53 h 59"/>
                              <a:gd name="T20" fmla="*/ 45 w 70"/>
                              <a:gd name="T21" fmla="*/ 44 h 59"/>
                              <a:gd name="T22" fmla="*/ 57 w 70"/>
                              <a:gd name="T23" fmla="*/ 35 h 59"/>
                              <a:gd name="T24" fmla="*/ 65 w 70"/>
                              <a:gd name="T25" fmla="*/ 24 h 59"/>
                              <a:gd name="T26" fmla="*/ 69 w 70"/>
                              <a:gd name="T27" fmla="*/ 15 h 59"/>
                              <a:gd name="T28" fmla="*/ 70 w 70"/>
                              <a:gd name="T29" fmla="*/ 7 h 59"/>
                              <a:gd name="T30" fmla="*/ 70 w 70"/>
                              <a:gd name="T31" fmla="*/ 2 h 59"/>
                              <a:gd name="T32" fmla="*/ 70 w 70"/>
                              <a:gd name="T33" fmla="*/ 0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70" y="0"/>
                                </a:moveTo>
                                <a:lnTo>
                                  <a:pt x="52" y="0"/>
                                </a:lnTo>
                                <a:lnTo>
                                  <a:pt x="37" y="5"/>
                                </a:lnTo>
                                <a:lnTo>
                                  <a:pt x="24" y="14"/>
                                </a:lnTo>
                                <a:lnTo>
                                  <a:pt x="15" y="25"/>
                                </a:lnTo>
                                <a:lnTo>
                                  <a:pt x="8" y="37"/>
                                </a:lnTo>
                                <a:lnTo>
                                  <a:pt x="3" y="48"/>
                                </a:lnTo>
                                <a:lnTo>
                                  <a:pt x="1" y="55"/>
                                </a:lnTo>
                                <a:lnTo>
                                  <a:pt x="0" y="59"/>
                                </a:lnTo>
                                <a:lnTo>
                                  <a:pt x="26" y="53"/>
                                </a:lnTo>
                                <a:lnTo>
                                  <a:pt x="45" y="44"/>
                                </a:lnTo>
                                <a:lnTo>
                                  <a:pt x="57" y="35"/>
                                </a:lnTo>
                                <a:lnTo>
                                  <a:pt x="65" y="24"/>
                                </a:lnTo>
                                <a:lnTo>
                                  <a:pt x="69" y="15"/>
                                </a:lnTo>
                                <a:lnTo>
                                  <a:pt x="70" y="7"/>
                                </a:lnTo>
                                <a:lnTo>
                                  <a:pt x="70" y="2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2" name="Freeform 9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2" y="3699"/>
                            <a:ext cx="36" cy="30"/>
                          </a:xfrm>
                          <a:custGeom>
                            <a:avLst/>
                            <a:gdLst>
                              <a:gd name="T0" fmla="*/ 72 w 72"/>
                              <a:gd name="T1" fmla="*/ 0 h 58"/>
                              <a:gd name="T2" fmla="*/ 45 w 72"/>
                              <a:gd name="T3" fmla="*/ 5 h 58"/>
                              <a:gd name="T4" fmla="*/ 26 w 72"/>
                              <a:gd name="T5" fmla="*/ 15 h 58"/>
                              <a:gd name="T6" fmla="*/ 13 w 72"/>
                              <a:gd name="T7" fmla="*/ 24 h 58"/>
                              <a:gd name="T8" fmla="*/ 5 w 72"/>
                              <a:gd name="T9" fmla="*/ 34 h 58"/>
                              <a:gd name="T10" fmla="*/ 2 w 72"/>
                              <a:gd name="T11" fmla="*/ 43 h 58"/>
                              <a:gd name="T12" fmla="*/ 0 w 72"/>
                              <a:gd name="T13" fmla="*/ 52 h 58"/>
                              <a:gd name="T14" fmla="*/ 0 w 72"/>
                              <a:gd name="T15" fmla="*/ 56 h 58"/>
                              <a:gd name="T16" fmla="*/ 0 w 72"/>
                              <a:gd name="T17" fmla="*/ 58 h 58"/>
                              <a:gd name="T18" fmla="*/ 19 w 72"/>
                              <a:gd name="T19" fmla="*/ 58 h 58"/>
                              <a:gd name="T20" fmla="*/ 35 w 72"/>
                              <a:gd name="T21" fmla="*/ 54 h 58"/>
                              <a:gd name="T22" fmla="*/ 46 w 72"/>
                              <a:gd name="T23" fmla="*/ 45 h 58"/>
                              <a:gd name="T24" fmla="*/ 57 w 72"/>
                              <a:gd name="T25" fmla="*/ 33 h 58"/>
                              <a:gd name="T26" fmla="*/ 64 w 72"/>
                              <a:gd name="T27" fmla="*/ 22 h 58"/>
                              <a:gd name="T28" fmla="*/ 68 w 72"/>
                              <a:gd name="T29" fmla="*/ 10 h 58"/>
                              <a:gd name="T30" fmla="*/ 71 w 72"/>
                              <a:gd name="T31" fmla="*/ 3 h 58"/>
                              <a:gd name="T32" fmla="*/ 72 w 72"/>
                              <a:gd name="T33" fmla="*/ 0 h 5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2" h="58">
                                <a:moveTo>
                                  <a:pt x="72" y="0"/>
                                </a:moveTo>
                                <a:lnTo>
                                  <a:pt x="45" y="5"/>
                                </a:lnTo>
                                <a:lnTo>
                                  <a:pt x="26" y="15"/>
                                </a:lnTo>
                                <a:lnTo>
                                  <a:pt x="13" y="24"/>
                                </a:lnTo>
                                <a:lnTo>
                                  <a:pt x="5" y="34"/>
                                </a:lnTo>
                                <a:lnTo>
                                  <a:pt x="2" y="43"/>
                                </a:lnTo>
                                <a:lnTo>
                                  <a:pt x="0" y="52"/>
                                </a:lnTo>
                                <a:lnTo>
                                  <a:pt x="0" y="56"/>
                                </a:lnTo>
                                <a:lnTo>
                                  <a:pt x="0" y="58"/>
                                </a:lnTo>
                                <a:lnTo>
                                  <a:pt x="19" y="58"/>
                                </a:lnTo>
                                <a:lnTo>
                                  <a:pt x="35" y="54"/>
                                </a:lnTo>
                                <a:lnTo>
                                  <a:pt x="46" y="45"/>
                                </a:lnTo>
                                <a:lnTo>
                                  <a:pt x="57" y="33"/>
                                </a:lnTo>
                                <a:lnTo>
                                  <a:pt x="64" y="22"/>
                                </a:lnTo>
                                <a:lnTo>
                                  <a:pt x="68" y="10"/>
                                </a:lnTo>
                                <a:lnTo>
                                  <a:pt x="71" y="3"/>
                                </a:lnTo>
                                <a:lnTo>
                                  <a:pt x="7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3" name="Freeform 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3" y="3725"/>
                            <a:ext cx="31" cy="30"/>
                          </a:xfrm>
                          <a:custGeom>
                            <a:avLst/>
                            <a:gdLst>
                              <a:gd name="T0" fmla="*/ 31 w 62"/>
                              <a:gd name="T1" fmla="*/ 0 h 59"/>
                              <a:gd name="T2" fmla="*/ 18 w 62"/>
                              <a:gd name="T3" fmla="*/ 2 h 59"/>
                              <a:gd name="T4" fmla="*/ 9 w 62"/>
                              <a:gd name="T5" fmla="*/ 9 h 59"/>
                              <a:gd name="T6" fmla="*/ 2 w 62"/>
                              <a:gd name="T7" fmla="*/ 18 h 59"/>
                              <a:gd name="T8" fmla="*/ 0 w 62"/>
                              <a:gd name="T9" fmla="*/ 29 h 59"/>
                              <a:gd name="T10" fmla="*/ 2 w 62"/>
                              <a:gd name="T11" fmla="*/ 41 h 59"/>
                              <a:gd name="T12" fmla="*/ 9 w 62"/>
                              <a:gd name="T13" fmla="*/ 50 h 59"/>
                              <a:gd name="T14" fmla="*/ 18 w 62"/>
                              <a:gd name="T15" fmla="*/ 57 h 59"/>
                              <a:gd name="T16" fmla="*/ 31 w 62"/>
                              <a:gd name="T17" fmla="*/ 59 h 59"/>
                              <a:gd name="T18" fmla="*/ 43 w 62"/>
                              <a:gd name="T19" fmla="*/ 57 h 59"/>
                              <a:gd name="T20" fmla="*/ 53 w 62"/>
                              <a:gd name="T21" fmla="*/ 50 h 59"/>
                              <a:gd name="T22" fmla="*/ 60 w 62"/>
                              <a:gd name="T23" fmla="*/ 41 h 59"/>
                              <a:gd name="T24" fmla="*/ 62 w 62"/>
                              <a:gd name="T25" fmla="*/ 29 h 59"/>
                              <a:gd name="T26" fmla="*/ 60 w 62"/>
                              <a:gd name="T27" fmla="*/ 18 h 59"/>
                              <a:gd name="T28" fmla="*/ 53 w 62"/>
                              <a:gd name="T29" fmla="*/ 9 h 59"/>
                              <a:gd name="T30" fmla="*/ 43 w 62"/>
                              <a:gd name="T31" fmla="*/ 2 h 59"/>
                              <a:gd name="T32" fmla="*/ 31 w 62"/>
                              <a:gd name="T33" fmla="*/ 0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2" h="59">
                                <a:moveTo>
                                  <a:pt x="31" y="0"/>
                                </a:moveTo>
                                <a:lnTo>
                                  <a:pt x="18" y="2"/>
                                </a:lnTo>
                                <a:lnTo>
                                  <a:pt x="9" y="9"/>
                                </a:lnTo>
                                <a:lnTo>
                                  <a:pt x="2" y="18"/>
                                </a:lnTo>
                                <a:lnTo>
                                  <a:pt x="0" y="29"/>
                                </a:lnTo>
                                <a:lnTo>
                                  <a:pt x="2" y="41"/>
                                </a:lnTo>
                                <a:lnTo>
                                  <a:pt x="9" y="50"/>
                                </a:lnTo>
                                <a:lnTo>
                                  <a:pt x="18" y="57"/>
                                </a:lnTo>
                                <a:lnTo>
                                  <a:pt x="31" y="59"/>
                                </a:lnTo>
                                <a:lnTo>
                                  <a:pt x="43" y="57"/>
                                </a:lnTo>
                                <a:lnTo>
                                  <a:pt x="53" y="50"/>
                                </a:lnTo>
                                <a:lnTo>
                                  <a:pt x="60" y="41"/>
                                </a:lnTo>
                                <a:lnTo>
                                  <a:pt x="62" y="29"/>
                                </a:lnTo>
                                <a:lnTo>
                                  <a:pt x="60" y="18"/>
                                </a:lnTo>
                                <a:lnTo>
                                  <a:pt x="53" y="9"/>
                                </a:lnTo>
                                <a:lnTo>
                                  <a:pt x="43" y="2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4" name="Freeform 1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9" y="3523"/>
                            <a:ext cx="19" cy="46"/>
                          </a:xfrm>
                          <a:custGeom>
                            <a:avLst/>
                            <a:gdLst>
                              <a:gd name="T0" fmla="*/ 16 w 38"/>
                              <a:gd name="T1" fmla="*/ 91 h 91"/>
                              <a:gd name="T2" fmla="*/ 29 w 38"/>
                              <a:gd name="T3" fmla="*/ 78 h 91"/>
                              <a:gd name="T4" fmla="*/ 37 w 38"/>
                              <a:gd name="T5" fmla="*/ 63 h 91"/>
                              <a:gd name="T6" fmla="*/ 38 w 38"/>
                              <a:gd name="T7" fmla="*/ 49 h 91"/>
                              <a:gd name="T8" fmla="*/ 37 w 38"/>
                              <a:gd name="T9" fmla="*/ 34 h 91"/>
                              <a:gd name="T10" fmla="*/ 34 w 38"/>
                              <a:gd name="T11" fmla="*/ 21 h 91"/>
                              <a:gd name="T12" fmla="*/ 29 w 38"/>
                              <a:gd name="T13" fmla="*/ 10 h 91"/>
                              <a:gd name="T14" fmla="*/ 26 w 38"/>
                              <a:gd name="T15" fmla="*/ 2 h 91"/>
                              <a:gd name="T16" fmla="*/ 24 w 38"/>
                              <a:gd name="T17" fmla="*/ 0 h 91"/>
                              <a:gd name="T18" fmla="*/ 11 w 38"/>
                              <a:gd name="T19" fmla="*/ 23 h 91"/>
                              <a:gd name="T20" fmla="*/ 3 w 38"/>
                              <a:gd name="T21" fmla="*/ 43 h 91"/>
                              <a:gd name="T22" fmla="*/ 0 w 38"/>
                              <a:gd name="T23" fmla="*/ 58 h 91"/>
                              <a:gd name="T24" fmla="*/ 3 w 38"/>
                              <a:gd name="T25" fmla="*/ 70 h 91"/>
                              <a:gd name="T26" fmla="*/ 6 w 38"/>
                              <a:gd name="T27" fmla="*/ 80 h 91"/>
                              <a:gd name="T28" fmla="*/ 11 w 38"/>
                              <a:gd name="T29" fmla="*/ 87 h 91"/>
                              <a:gd name="T30" fmla="*/ 15 w 38"/>
                              <a:gd name="T31" fmla="*/ 90 h 91"/>
                              <a:gd name="T32" fmla="*/ 16 w 38"/>
                              <a:gd name="T33" fmla="*/ 91 h 9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91">
                                <a:moveTo>
                                  <a:pt x="16" y="91"/>
                                </a:moveTo>
                                <a:lnTo>
                                  <a:pt x="29" y="78"/>
                                </a:lnTo>
                                <a:lnTo>
                                  <a:pt x="37" y="63"/>
                                </a:lnTo>
                                <a:lnTo>
                                  <a:pt x="38" y="49"/>
                                </a:lnTo>
                                <a:lnTo>
                                  <a:pt x="37" y="34"/>
                                </a:lnTo>
                                <a:lnTo>
                                  <a:pt x="34" y="21"/>
                                </a:lnTo>
                                <a:lnTo>
                                  <a:pt x="29" y="10"/>
                                </a:lnTo>
                                <a:lnTo>
                                  <a:pt x="26" y="2"/>
                                </a:lnTo>
                                <a:lnTo>
                                  <a:pt x="24" y="0"/>
                                </a:lnTo>
                                <a:lnTo>
                                  <a:pt x="11" y="23"/>
                                </a:lnTo>
                                <a:lnTo>
                                  <a:pt x="3" y="43"/>
                                </a:lnTo>
                                <a:lnTo>
                                  <a:pt x="0" y="58"/>
                                </a:lnTo>
                                <a:lnTo>
                                  <a:pt x="3" y="70"/>
                                </a:lnTo>
                                <a:lnTo>
                                  <a:pt x="6" y="80"/>
                                </a:lnTo>
                                <a:lnTo>
                                  <a:pt x="11" y="87"/>
                                </a:lnTo>
                                <a:lnTo>
                                  <a:pt x="15" y="90"/>
                                </a:lnTo>
                                <a:lnTo>
                                  <a:pt x="16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5" name="Freeform 1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3" y="3605"/>
                            <a:ext cx="20" cy="47"/>
                          </a:xfrm>
                          <a:custGeom>
                            <a:avLst/>
                            <a:gdLst>
                              <a:gd name="T0" fmla="*/ 23 w 39"/>
                              <a:gd name="T1" fmla="*/ 0 h 92"/>
                              <a:gd name="T2" fmla="*/ 9 w 39"/>
                              <a:gd name="T3" fmla="*/ 13 h 92"/>
                              <a:gd name="T4" fmla="*/ 2 w 39"/>
                              <a:gd name="T5" fmla="*/ 28 h 92"/>
                              <a:gd name="T6" fmla="*/ 0 w 39"/>
                              <a:gd name="T7" fmla="*/ 42 h 92"/>
                              <a:gd name="T8" fmla="*/ 2 w 39"/>
                              <a:gd name="T9" fmla="*/ 57 h 92"/>
                              <a:gd name="T10" fmla="*/ 6 w 39"/>
                              <a:gd name="T11" fmla="*/ 71 h 92"/>
                              <a:gd name="T12" fmla="*/ 9 w 39"/>
                              <a:gd name="T13" fmla="*/ 82 h 92"/>
                              <a:gd name="T14" fmla="*/ 14 w 39"/>
                              <a:gd name="T15" fmla="*/ 90 h 92"/>
                              <a:gd name="T16" fmla="*/ 15 w 39"/>
                              <a:gd name="T17" fmla="*/ 92 h 92"/>
                              <a:gd name="T18" fmla="*/ 29 w 39"/>
                              <a:gd name="T19" fmla="*/ 69 h 92"/>
                              <a:gd name="T20" fmla="*/ 37 w 39"/>
                              <a:gd name="T21" fmla="*/ 49 h 92"/>
                              <a:gd name="T22" fmla="*/ 39 w 39"/>
                              <a:gd name="T23" fmla="*/ 33 h 92"/>
                              <a:gd name="T24" fmla="*/ 37 w 39"/>
                              <a:gd name="T25" fmla="*/ 21 h 92"/>
                              <a:gd name="T26" fmla="*/ 33 w 39"/>
                              <a:gd name="T27" fmla="*/ 11 h 92"/>
                              <a:gd name="T28" fmla="*/ 29 w 39"/>
                              <a:gd name="T29" fmla="*/ 4 h 92"/>
                              <a:gd name="T30" fmla="*/ 24 w 39"/>
                              <a:gd name="T31" fmla="*/ 1 h 92"/>
                              <a:gd name="T32" fmla="*/ 23 w 39"/>
                              <a:gd name="T33" fmla="*/ 0 h 9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9" h="92">
                                <a:moveTo>
                                  <a:pt x="23" y="0"/>
                                </a:moveTo>
                                <a:lnTo>
                                  <a:pt x="9" y="13"/>
                                </a:lnTo>
                                <a:lnTo>
                                  <a:pt x="2" y="28"/>
                                </a:lnTo>
                                <a:lnTo>
                                  <a:pt x="0" y="42"/>
                                </a:lnTo>
                                <a:lnTo>
                                  <a:pt x="2" y="57"/>
                                </a:lnTo>
                                <a:lnTo>
                                  <a:pt x="6" y="71"/>
                                </a:lnTo>
                                <a:lnTo>
                                  <a:pt x="9" y="82"/>
                                </a:lnTo>
                                <a:lnTo>
                                  <a:pt x="14" y="90"/>
                                </a:lnTo>
                                <a:lnTo>
                                  <a:pt x="15" y="92"/>
                                </a:lnTo>
                                <a:lnTo>
                                  <a:pt x="29" y="69"/>
                                </a:lnTo>
                                <a:lnTo>
                                  <a:pt x="37" y="49"/>
                                </a:lnTo>
                                <a:lnTo>
                                  <a:pt x="39" y="33"/>
                                </a:lnTo>
                                <a:lnTo>
                                  <a:pt x="37" y="21"/>
                                </a:lnTo>
                                <a:lnTo>
                                  <a:pt x="33" y="11"/>
                                </a:lnTo>
                                <a:lnTo>
                                  <a:pt x="29" y="4"/>
                                </a:lnTo>
                                <a:lnTo>
                                  <a:pt x="24" y="1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6" name="Freeform 1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2" y="3574"/>
                            <a:ext cx="45" cy="19"/>
                          </a:xfrm>
                          <a:custGeom>
                            <a:avLst/>
                            <a:gdLst>
                              <a:gd name="T0" fmla="*/ 91 w 91"/>
                              <a:gd name="T1" fmla="*/ 23 h 38"/>
                              <a:gd name="T2" fmla="*/ 78 w 91"/>
                              <a:gd name="T3" fmla="*/ 9 h 38"/>
                              <a:gd name="T4" fmla="*/ 63 w 91"/>
                              <a:gd name="T5" fmla="*/ 2 h 38"/>
                              <a:gd name="T6" fmla="*/ 49 w 91"/>
                              <a:gd name="T7" fmla="*/ 0 h 38"/>
                              <a:gd name="T8" fmla="*/ 34 w 91"/>
                              <a:gd name="T9" fmla="*/ 1 h 38"/>
                              <a:gd name="T10" fmla="*/ 21 w 91"/>
                              <a:gd name="T11" fmla="*/ 5 h 38"/>
                              <a:gd name="T12" fmla="*/ 11 w 91"/>
                              <a:gd name="T13" fmla="*/ 9 h 38"/>
                              <a:gd name="T14" fmla="*/ 2 w 91"/>
                              <a:gd name="T15" fmla="*/ 13 h 38"/>
                              <a:gd name="T16" fmla="*/ 0 w 91"/>
                              <a:gd name="T17" fmla="*/ 15 h 38"/>
                              <a:gd name="T18" fmla="*/ 23 w 91"/>
                              <a:gd name="T19" fmla="*/ 28 h 38"/>
                              <a:gd name="T20" fmla="*/ 42 w 91"/>
                              <a:gd name="T21" fmla="*/ 35 h 38"/>
                              <a:gd name="T22" fmla="*/ 58 w 91"/>
                              <a:gd name="T23" fmla="*/ 38 h 38"/>
                              <a:gd name="T24" fmla="*/ 70 w 91"/>
                              <a:gd name="T25" fmla="*/ 37 h 38"/>
                              <a:gd name="T26" fmla="*/ 80 w 91"/>
                              <a:gd name="T27" fmla="*/ 33 h 38"/>
                              <a:gd name="T28" fmla="*/ 87 w 91"/>
                              <a:gd name="T29" fmla="*/ 28 h 38"/>
                              <a:gd name="T30" fmla="*/ 90 w 91"/>
                              <a:gd name="T31" fmla="*/ 24 h 38"/>
                              <a:gd name="T32" fmla="*/ 91 w 91"/>
                              <a:gd name="T33" fmla="*/ 23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1" h="38">
                                <a:moveTo>
                                  <a:pt x="91" y="23"/>
                                </a:moveTo>
                                <a:lnTo>
                                  <a:pt x="78" y="9"/>
                                </a:lnTo>
                                <a:lnTo>
                                  <a:pt x="63" y="2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1" y="5"/>
                                </a:lnTo>
                                <a:lnTo>
                                  <a:pt x="11" y="9"/>
                                </a:lnTo>
                                <a:lnTo>
                                  <a:pt x="2" y="13"/>
                                </a:lnTo>
                                <a:lnTo>
                                  <a:pt x="0" y="15"/>
                                </a:lnTo>
                                <a:lnTo>
                                  <a:pt x="23" y="28"/>
                                </a:lnTo>
                                <a:lnTo>
                                  <a:pt x="42" y="35"/>
                                </a:lnTo>
                                <a:lnTo>
                                  <a:pt x="58" y="38"/>
                                </a:lnTo>
                                <a:lnTo>
                                  <a:pt x="70" y="37"/>
                                </a:lnTo>
                                <a:lnTo>
                                  <a:pt x="80" y="33"/>
                                </a:lnTo>
                                <a:lnTo>
                                  <a:pt x="87" y="28"/>
                                </a:lnTo>
                                <a:lnTo>
                                  <a:pt x="90" y="24"/>
                                </a:lnTo>
                                <a:lnTo>
                                  <a:pt x="91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7" name="Freeform 1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4" y="3580"/>
                            <a:ext cx="46" cy="19"/>
                          </a:xfrm>
                          <a:custGeom>
                            <a:avLst/>
                            <a:gdLst>
                              <a:gd name="T0" fmla="*/ 0 w 92"/>
                              <a:gd name="T1" fmla="*/ 16 h 38"/>
                              <a:gd name="T2" fmla="*/ 12 w 92"/>
                              <a:gd name="T3" fmla="*/ 29 h 38"/>
                              <a:gd name="T4" fmla="*/ 27 w 92"/>
                              <a:gd name="T5" fmla="*/ 37 h 38"/>
                              <a:gd name="T6" fmla="*/ 42 w 92"/>
                              <a:gd name="T7" fmla="*/ 38 h 38"/>
                              <a:gd name="T8" fmla="*/ 57 w 92"/>
                              <a:gd name="T9" fmla="*/ 37 h 38"/>
                              <a:gd name="T10" fmla="*/ 71 w 92"/>
                              <a:gd name="T11" fmla="*/ 34 h 38"/>
                              <a:gd name="T12" fmla="*/ 82 w 92"/>
                              <a:gd name="T13" fmla="*/ 29 h 38"/>
                              <a:gd name="T14" fmla="*/ 90 w 92"/>
                              <a:gd name="T15" fmla="*/ 26 h 38"/>
                              <a:gd name="T16" fmla="*/ 92 w 92"/>
                              <a:gd name="T17" fmla="*/ 24 h 38"/>
                              <a:gd name="T18" fmla="*/ 69 w 92"/>
                              <a:gd name="T19" fmla="*/ 11 h 38"/>
                              <a:gd name="T20" fmla="*/ 49 w 92"/>
                              <a:gd name="T21" fmla="*/ 2 h 38"/>
                              <a:gd name="T22" fmla="*/ 33 w 92"/>
                              <a:gd name="T23" fmla="*/ 0 h 38"/>
                              <a:gd name="T24" fmla="*/ 21 w 92"/>
                              <a:gd name="T25" fmla="*/ 2 h 38"/>
                              <a:gd name="T26" fmla="*/ 11 w 92"/>
                              <a:gd name="T27" fmla="*/ 6 h 38"/>
                              <a:gd name="T28" fmla="*/ 4 w 92"/>
                              <a:gd name="T29" fmla="*/ 11 h 38"/>
                              <a:gd name="T30" fmla="*/ 1 w 92"/>
                              <a:gd name="T31" fmla="*/ 15 h 38"/>
                              <a:gd name="T32" fmla="*/ 0 w 92"/>
                              <a:gd name="T33" fmla="*/ 16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6"/>
                                </a:moveTo>
                                <a:lnTo>
                                  <a:pt x="12" y="29"/>
                                </a:lnTo>
                                <a:lnTo>
                                  <a:pt x="27" y="37"/>
                                </a:lnTo>
                                <a:lnTo>
                                  <a:pt x="42" y="38"/>
                                </a:lnTo>
                                <a:lnTo>
                                  <a:pt x="57" y="37"/>
                                </a:lnTo>
                                <a:lnTo>
                                  <a:pt x="71" y="34"/>
                                </a:lnTo>
                                <a:lnTo>
                                  <a:pt x="82" y="29"/>
                                </a:lnTo>
                                <a:lnTo>
                                  <a:pt x="90" y="26"/>
                                </a:lnTo>
                                <a:lnTo>
                                  <a:pt x="92" y="24"/>
                                </a:lnTo>
                                <a:lnTo>
                                  <a:pt x="69" y="11"/>
                                </a:lnTo>
                                <a:lnTo>
                                  <a:pt x="49" y="2"/>
                                </a:lnTo>
                                <a:lnTo>
                                  <a:pt x="33" y="0"/>
                                </a:lnTo>
                                <a:lnTo>
                                  <a:pt x="21" y="2"/>
                                </a:lnTo>
                                <a:lnTo>
                                  <a:pt x="11" y="6"/>
                                </a:lnTo>
                                <a:lnTo>
                                  <a:pt x="4" y="11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8" name="Freeform 1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4" y="3538"/>
                            <a:ext cx="30" cy="35"/>
                          </a:xfrm>
                          <a:custGeom>
                            <a:avLst/>
                            <a:gdLst>
                              <a:gd name="T0" fmla="*/ 60 w 60"/>
                              <a:gd name="T1" fmla="*/ 70 h 70"/>
                              <a:gd name="T2" fmla="*/ 60 w 60"/>
                              <a:gd name="T3" fmla="*/ 52 h 70"/>
                              <a:gd name="T4" fmla="*/ 54 w 60"/>
                              <a:gd name="T5" fmla="*/ 37 h 70"/>
                              <a:gd name="T6" fmla="*/ 45 w 60"/>
                              <a:gd name="T7" fmla="*/ 24 h 70"/>
                              <a:gd name="T8" fmla="*/ 33 w 60"/>
                              <a:gd name="T9" fmla="*/ 15 h 70"/>
                              <a:gd name="T10" fmla="*/ 22 w 60"/>
                              <a:gd name="T11" fmla="*/ 8 h 70"/>
                              <a:gd name="T12" fmla="*/ 10 w 60"/>
                              <a:gd name="T13" fmla="*/ 4 h 70"/>
                              <a:gd name="T14" fmla="*/ 4 w 60"/>
                              <a:gd name="T15" fmla="*/ 1 h 70"/>
                              <a:gd name="T16" fmla="*/ 0 w 60"/>
                              <a:gd name="T17" fmla="*/ 0 h 70"/>
                              <a:gd name="T18" fmla="*/ 6 w 60"/>
                              <a:gd name="T19" fmla="*/ 27 h 70"/>
                              <a:gd name="T20" fmla="*/ 15 w 60"/>
                              <a:gd name="T21" fmla="*/ 45 h 70"/>
                              <a:gd name="T22" fmla="*/ 24 w 60"/>
                              <a:gd name="T23" fmla="*/ 58 h 70"/>
                              <a:gd name="T24" fmla="*/ 35 w 60"/>
                              <a:gd name="T25" fmla="*/ 66 h 70"/>
                              <a:gd name="T26" fmla="*/ 44 w 60"/>
                              <a:gd name="T27" fmla="*/ 69 h 70"/>
                              <a:gd name="T28" fmla="*/ 52 w 60"/>
                              <a:gd name="T29" fmla="*/ 70 h 70"/>
                              <a:gd name="T30" fmla="*/ 58 w 60"/>
                              <a:gd name="T31" fmla="*/ 70 h 70"/>
                              <a:gd name="T32" fmla="*/ 60 w 60"/>
                              <a:gd name="T33" fmla="*/ 7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0" h="70">
                                <a:moveTo>
                                  <a:pt x="60" y="70"/>
                                </a:moveTo>
                                <a:lnTo>
                                  <a:pt x="60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4"/>
                                </a:lnTo>
                                <a:lnTo>
                                  <a:pt x="33" y="15"/>
                                </a:lnTo>
                                <a:lnTo>
                                  <a:pt x="22" y="8"/>
                                </a:lnTo>
                                <a:lnTo>
                                  <a:pt x="10" y="4"/>
                                </a:lnTo>
                                <a:lnTo>
                                  <a:pt x="4" y="1"/>
                                </a:lnTo>
                                <a:lnTo>
                                  <a:pt x="0" y="0"/>
                                </a:lnTo>
                                <a:lnTo>
                                  <a:pt x="6" y="27"/>
                                </a:lnTo>
                                <a:lnTo>
                                  <a:pt x="15" y="45"/>
                                </a:lnTo>
                                <a:lnTo>
                                  <a:pt x="24" y="58"/>
                                </a:lnTo>
                                <a:lnTo>
                                  <a:pt x="35" y="66"/>
                                </a:lnTo>
                                <a:lnTo>
                                  <a:pt x="44" y="69"/>
                                </a:lnTo>
                                <a:lnTo>
                                  <a:pt x="52" y="70"/>
                                </a:lnTo>
                                <a:lnTo>
                                  <a:pt x="58" y="70"/>
                                </a:lnTo>
                                <a:lnTo>
                                  <a:pt x="60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49" name="Freeform 1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18" y="3601"/>
                            <a:ext cx="30" cy="35"/>
                          </a:xfrm>
                          <a:custGeom>
                            <a:avLst/>
                            <a:gdLst>
                              <a:gd name="T0" fmla="*/ 59 w 59"/>
                              <a:gd name="T1" fmla="*/ 70 h 70"/>
                              <a:gd name="T2" fmla="*/ 53 w 59"/>
                              <a:gd name="T3" fmla="*/ 43 h 70"/>
                              <a:gd name="T4" fmla="*/ 44 w 59"/>
                              <a:gd name="T5" fmla="*/ 25 h 70"/>
                              <a:gd name="T6" fmla="*/ 35 w 59"/>
                              <a:gd name="T7" fmla="*/ 12 h 70"/>
                              <a:gd name="T8" fmla="*/ 24 w 59"/>
                              <a:gd name="T9" fmla="*/ 4 h 70"/>
                              <a:gd name="T10" fmla="*/ 15 w 59"/>
                              <a:gd name="T11" fmla="*/ 1 h 70"/>
                              <a:gd name="T12" fmla="*/ 7 w 59"/>
                              <a:gd name="T13" fmla="*/ 0 h 70"/>
                              <a:gd name="T14" fmla="*/ 3 w 59"/>
                              <a:gd name="T15" fmla="*/ 0 h 70"/>
                              <a:gd name="T16" fmla="*/ 0 w 59"/>
                              <a:gd name="T17" fmla="*/ 0 h 70"/>
                              <a:gd name="T18" fmla="*/ 0 w 59"/>
                              <a:gd name="T19" fmla="*/ 18 h 70"/>
                              <a:gd name="T20" fmla="*/ 5 w 59"/>
                              <a:gd name="T21" fmla="*/ 33 h 70"/>
                              <a:gd name="T22" fmla="*/ 14 w 59"/>
                              <a:gd name="T23" fmla="*/ 46 h 70"/>
                              <a:gd name="T24" fmla="*/ 26 w 59"/>
                              <a:gd name="T25" fmla="*/ 55 h 70"/>
                              <a:gd name="T26" fmla="*/ 37 w 59"/>
                              <a:gd name="T27" fmla="*/ 62 h 70"/>
                              <a:gd name="T28" fmla="*/ 49 w 59"/>
                              <a:gd name="T29" fmla="*/ 66 h 70"/>
                              <a:gd name="T30" fmla="*/ 56 w 59"/>
                              <a:gd name="T31" fmla="*/ 69 h 70"/>
                              <a:gd name="T32" fmla="*/ 59 w 59"/>
                              <a:gd name="T33" fmla="*/ 7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59" y="70"/>
                                </a:moveTo>
                                <a:lnTo>
                                  <a:pt x="53" y="43"/>
                                </a:lnTo>
                                <a:lnTo>
                                  <a:pt x="44" y="25"/>
                                </a:lnTo>
                                <a:lnTo>
                                  <a:pt x="35" y="12"/>
                                </a:lnTo>
                                <a:lnTo>
                                  <a:pt x="24" y="4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8"/>
                                </a:lnTo>
                                <a:lnTo>
                                  <a:pt x="5" y="33"/>
                                </a:lnTo>
                                <a:lnTo>
                                  <a:pt x="14" y="46"/>
                                </a:lnTo>
                                <a:lnTo>
                                  <a:pt x="26" y="55"/>
                                </a:lnTo>
                                <a:lnTo>
                                  <a:pt x="37" y="62"/>
                                </a:lnTo>
                                <a:lnTo>
                                  <a:pt x="49" y="66"/>
                                </a:lnTo>
                                <a:lnTo>
                                  <a:pt x="56" y="69"/>
                                </a:lnTo>
                                <a:lnTo>
                                  <a:pt x="59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0" name="Freeform 1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6" y="3599"/>
                            <a:ext cx="36" cy="29"/>
                          </a:xfrm>
                          <a:custGeom>
                            <a:avLst/>
                            <a:gdLst>
                              <a:gd name="T0" fmla="*/ 0 w 71"/>
                              <a:gd name="T1" fmla="*/ 59 h 59"/>
                              <a:gd name="T2" fmla="*/ 26 w 71"/>
                              <a:gd name="T3" fmla="*/ 53 h 59"/>
                              <a:gd name="T4" fmla="*/ 46 w 71"/>
                              <a:gd name="T5" fmla="*/ 44 h 59"/>
                              <a:gd name="T6" fmla="*/ 59 w 71"/>
                              <a:gd name="T7" fmla="*/ 35 h 59"/>
                              <a:gd name="T8" fmla="*/ 67 w 71"/>
                              <a:gd name="T9" fmla="*/ 24 h 59"/>
                              <a:gd name="T10" fmla="*/ 70 w 71"/>
                              <a:gd name="T11" fmla="*/ 15 h 59"/>
                              <a:gd name="T12" fmla="*/ 71 w 71"/>
                              <a:gd name="T13" fmla="*/ 7 h 59"/>
                              <a:gd name="T14" fmla="*/ 71 w 71"/>
                              <a:gd name="T15" fmla="*/ 2 h 59"/>
                              <a:gd name="T16" fmla="*/ 71 w 71"/>
                              <a:gd name="T17" fmla="*/ 0 h 59"/>
                              <a:gd name="T18" fmla="*/ 53 w 71"/>
                              <a:gd name="T19" fmla="*/ 0 h 59"/>
                              <a:gd name="T20" fmla="*/ 37 w 71"/>
                              <a:gd name="T21" fmla="*/ 5 h 59"/>
                              <a:gd name="T22" fmla="*/ 25 w 71"/>
                              <a:gd name="T23" fmla="*/ 14 h 59"/>
                              <a:gd name="T24" fmla="*/ 15 w 71"/>
                              <a:gd name="T25" fmla="*/ 26 h 59"/>
                              <a:gd name="T26" fmla="*/ 8 w 71"/>
                              <a:gd name="T27" fmla="*/ 37 h 59"/>
                              <a:gd name="T28" fmla="*/ 3 w 71"/>
                              <a:gd name="T29" fmla="*/ 49 h 59"/>
                              <a:gd name="T30" fmla="*/ 1 w 71"/>
                              <a:gd name="T31" fmla="*/ 55 h 59"/>
                              <a:gd name="T32" fmla="*/ 0 w 71"/>
                              <a:gd name="T33" fmla="*/ 59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1" h="59">
                                <a:moveTo>
                                  <a:pt x="0" y="59"/>
                                </a:moveTo>
                                <a:lnTo>
                                  <a:pt x="26" y="53"/>
                                </a:lnTo>
                                <a:lnTo>
                                  <a:pt x="46" y="44"/>
                                </a:lnTo>
                                <a:lnTo>
                                  <a:pt x="59" y="35"/>
                                </a:lnTo>
                                <a:lnTo>
                                  <a:pt x="67" y="24"/>
                                </a:lnTo>
                                <a:lnTo>
                                  <a:pt x="70" y="15"/>
                                </a:lnTo>
                                <a:lnTo>
                                  <a:pt x="71" y="7"/>
                                </a:lnTo>
                                <a:lnTo>
                                  <a:pt x="71" y="2"/>
                                </a:lnTo>
                                <a:lnTo>
                                  <a:pt x="71" y="0"/>
                                </a:lnTo>
                                <a:lnTo>
                                  <a:pt x="53" y="0"/>
                                </a:lnTo>
                                <a:lnTo>
                                  <a:pt x="37" y="5"/>
                                </a:lnTo>
                                <a:lnTo>
                                  <a:pt x="25" y="14"/>
                                </a:lnTo>
                                <a:lnTo>
                                  <a:pt x="15" y="26"/>
                                </a:lnTo>
                                <a:lnTo>
                                  <a:pt x="8" y="37"/>
                                </a:lnTo>
                                <a:lnTo>
                                  <a:pt x="3" y="49"/>
                                </a:lnTo>
                                <a:lnTo>
                                  <a:pt x="1" y="55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1" name="Freeform 1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19" y="3546"/>
                            <a:ext cx="35" cy="29"/>
                          </a:xfrm>
                          <a:custGeom>
                            <a:avLst/>
                            <a:gdLst>
                              <a:gd name="T0" fmla="*/ 70 w 70"/>
                              <a:gd name="T1" fmla="*/ 0 h 59"/>
                              <a:gd name="T2" fmla="*/ 43 w 70"/>
                              <a:gd name="T3" fmla="*/ 6 h 59"/>
                              <a:gd name="T4" fmla="*/ 25 w 70"/>
                              <a:gd name="T5" fmla="*/ 15 h 59"/>
                              <a:gd name="T6" fmla="*/ 12 w 70"/>
                              <a:gd name="T7" fmla="*/ 24 h 59"/>
                              <a:gd name="T8" fmla="*/ 4 w 70"/>
                              <a:gd name="T9" fmla="*/ 35 h 59"/>
                              <a:gd name="T10" fmla="*/ 1 w 70"/>
                              <a:gd name="T11" fmla="*/ 44 h 59"/>
                              <a:gd name="T12" fmla="*/ 0 w 70"/>
                              <a:gd name="T13" fmla="*/ 52 h 59"/>
                              <a:gd name="T14" fmla="*/ 0 w 70"/>
                              <a:gd name="T15" fmla="*/ 57 h 59"/>
                              <a:gd name="T16" fmla="*/ 0 w 70"/>
                              <a:gd name="T17" fmla="*/ 59 h 59"/>
                              <a:gd name="T18" fmla="*/ 18 w 70"/>
                              <a:gd name="T19" fmla="*/ 59 h 59"/>
                              <a:gd name="T20" fmla="*/ 33 w 70"/>
                              <a:gd name="T21" fmla="*/ 53 h 59"/>
                              <a:gd name="T22" fmla="*/ 46 w 70"/>
                              <a:gd name="T23" fmla="*/ 44 h 59"/>
                              <a:gd name="T24" fmla="*/ 55 w 70"/>
                              <a:gd name="T25" fmla="*/ 32 h 59"/>
                              <a:gd name="T26" fmla="*/ 62 w 70"/>
                              <a:gd name="T27" fmla="*/ 21 h 59"/>
                              <a:gd name="T28" fmla="*/ 66 w 70"/>
                              <a:gd name="T29" fmla="*/ 10 h 59"/>
                              <a:gd name="T30" fmla="*/ 69 w 70"/>
                              <a:gd name="T31" fmla="*/ 4 h 59"/>
                              <a:gd name="T32" fmla="*/ 70 w 70"/>
                              <a:gd name="T33" fmla="*/ 0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70" y="0"/>
                                </a:moveTo>
                                <a:lnTo>
                                  <a:pt x="43" y="6"/>
                                </a:lnTo>
                                <a:lnTo>
                                  <a:pt x="25" y="15"/>
                                </a:lnTo>
                                <a:lnTo>
                                  <a:pt x="12" y="24"/>
                                </a:lnTo>
                                <a:lnTo>
                                  <a:pt x="4" y="35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7"/>
                                </a:lnTo>
                                <a:lnTo>
                                  <a:pt x="0" y="59"/>
                                </a:lnTo>
                                <a:lnTo>
                                  <a:pt x="18" y="59"/>
                                </a:lnTo>
                                <a:lnTo>
                                  <a:pt x="33" y="53"/>
                                </a:lnTo>
                                <a:lnTo>
                                  <a:pt x="46" y="44"/>
                                </a:lnTo>
                                <a:lnTo>
                                  <a:pt x="55" y="32"/>
                                </a:lnTo>
                                <a:lnTo>
                                  <a:pt x="62" y="21"/>
                                </a:lnTo>
                                <a:lnTo>
                                  <a:pt x="66" y="10"/>
                                </a:lnTo>
                                <a:lnTo>
                                  <a:pt x="69" y="4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2" name="Freeform 1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0" y="3571"/>
                            <a:ext cx="31" cy="30"/>
                          </a:xfrm>
                          <a:custGeom>
                            <a:avLst/>
                            <a:gdLst>
                              <a:gd name="T0" fmla="*/ 31 w 62"/>
                              <a:gd name="T1" fmla="*/ 60 h 60"/>
                              <a:gd name="T2" fmla="*/ 44 w 62"/>
                              <a:gd name="T3" fmla="*/ 57 h 60"/>
                              <a:gd name="T4" fmla="*/ 53 w 62"/>
                              <a:gd name="T5" fmla="*/ 52 h 60"/>
                              <a:gd name="T6" fmla="*/ 60 w 62"/>
                              <a:gd name="T7" fmla="*/ 41 h 60"/>
                              <a:gd name="T8" fmla="*/ 62 w 62"/>
                              <a:gd name="T9" fmla="*/ 30 h 60"/>
                              <a:gd name="T10" fmla="*/ 60 w 62"/>
                              <a:gd name="T11" fmla="*/ 18 h 60"/>
                              <a:gd name="T12" fmla="*/ 53 w 62"/>
                              <a:gd name="T13" fmla="*/ 9 h 60"/>
                              <a:gd name="T14" fmla="*/ 44 w 62"/>
                              <a:gd name="T15" fmla="*/ 2 h 60"/>
                              <a:gd name="T16" fmla="*/ 31 w 62"/>
                              <a:gd name="T17" fmla="*/ 0 h 60"/>
                              <a:gd name="T18" fmla="*/ 18 w 62"/>
                              <a:gd name="T19" fmla="*/ 2 h 60"/>
                              <a:gd name="T20" fmla="*/ 9 w 62"/>
                              <a:gd name="T21" fmla="*/ 9 h 60"/>
                              <a:gd name="T22" fmla="*/ 2 w 62"/>
                              <a:gd name="T23" fmla="*/ 18 h 60"/>
                              <a:gd name="T24" fmla="*/ 0 w 62"/>
                              <a:gd name="T25" fmla="*/ 30 h 60"/>
                              <a:gd name="T26" fmla="*/ 2 w 62"/>
                              <a:gd name="T27" fmla="*/ 41 h 60"/>
                              <a:gd name="T28" fmla="*/ 9 w 62"/>
                              <a:gd name="T29" fmla="*/ 52 h 60"/>
                              <a:gd name="T30" fmla="*/ 18 w 62"/>
                              <a:gd name="T31" fmla="*/ 57 h 60"/>
                              <a:gd name="T32" fmla="*/ 31 w 62"/>
                              <a:gd name="T33" fmla="*/ 6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2" h="60">
                                <a:moveTo>
                                  <a:pt x="31" y="60"/>
                                </a:moveTo>
                                <a:lnTo>
                                  <a:pt x="44" y="57"/>
                                </a:lnTo>
                                <a:lnTo>
                                  <a:pt x="53" y="52"/>
                                </a:lnTo>
                                <a:lnTo>
                                  <a:pt x="60" y="41"/>
                                </a:lnTo>
                                <a:lnTo>
                                  <a:pt x="62" y="30"/>
                                </a:lnTo>
                                <a:lnTo>
                                  <a:pt x="60" y="18"/>
                                </a:lnTo>
                                <a:lnTo>
                                  <a:pt x="53" y="9"/>
                                </a:lnTo>
                                <a:lnTo>
                                  <a:pt x="44" y="2"/>
                                </a:lnTo>
                                <a:lnTo>
                                  <a:pt x="31" y="0"/>
                                </a:lnTo>
                                <a:lnTo>
                                  <a:pt x="18" y="2"/>
                                </a:lnTo>
                                <a:lnTo>
                                  <a:pt x="9" y="9"/>
                                </a:lnTo>
                                <a:lnTo>
                                  <a:pt x="2" y="18"/>
                                </a:lnTo>
                                <a:lnTo>
                                  <a:pt x="0" y="30"/>
                                </a:lnTo>
                                <a:lnTo>
                                  <a:pt x="2" y="41"/>
                                </a:lnTo>
                                <a:lnTo>
                                  <a:pt x="9" y="52"/>
                                </a:lnTo>
                                <a:lnTo>
                                  <a:pt x="18" y="57"/>
                                </a:lnTo>
                                <a:lnTo>
                                  <a:pt x="31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3" name="Freeform 1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7" y="3584"/>
                            <a:ext cx="19" cy="46"/>
                          </a:xfrm>
                          <a:custGeom>
                            <a:avLst/>
                            <a:gdLst>
                              <a:gd name="T0" fmla="*/ 16 w 38"/>
                              <a:gd name="T1" fmla="*/ 92 h 92"/>
                              <a:gd name="T2" fmla="*/ 29 w 38"/>
                              <a:gd name="T3" fmla="*/ 80 h 92"/>
                              <a:gd name="T4" fmla="*/ 37 w 38"/>
                              <a:gd name="T5" fmla="*/ 65 h 92"/>
                              <a:gd name="T6" fmla="*/ 38 w 38"/>
                              <a:gd name="T7" fmla="*/ 50 h 92"/>
                              <a:gd name="T8" fmla="*/ 37 w 38"/>
                              <a:gd name="T9" fmla="*/ 35 h 92"/>
                              <a:gd name="T10" fmla="*/ 33 w 38"/>
                              <a:gd name="T11" fmla="*/ 21 h 92"/>
                              <a:gd name="T12" fmla="*/ 29 w 38"/>
                              <a:gd name="T13" fmla="*/ 10 h 92"/>
                              <a:gd name="T14" fmla="*/ 25 w 38"/>
                              <a:gd name="T15" fmla="*/ 2 h 92"/>
                              <a:gd name="T16" fmla="*/ 24 w 38"/>
                              <a:gd name="T17" fmla="*/ 0 h 92"/>
                              <a:gd name="T18" fmla="*/ 10 w 38"/>
                              <a:gd name="T19" fmla="*/ 23 h 92"/>
                              <a:gd name="T20" fmla="*/ 2 w 38"/>
                              <a:gd name="T21" fmla="*/ 43 h 92"/>
                              <a:gd name="T22" fmla="*/ 0 w 38"/>
                              <a:gd name="T23" fmla="*/ 59 h 92"/>
                              <a:gd name="T24" fmla="*/ 2 w 38"/>
                              <a:gd name="T25" fmla="*/ 72 h 92"/>
                              <a:gd name="T26" fmla="*/ 6 w 38"/>
                              <a:gd name="T27" fmla="*/ 81 h 92"/>
                              <a:gd name="T28" fmla="*/ 10 w 38"/>
                              <a:gd name="T29" fmla="*/ 88 h 92"/>
                              <a:gd name="T30" fmla="*/ 15 w 38"/>
                              <a:gd name="T31" fmla="*/ 91 h 92"/>
                              <a:gd name="T32" fmla="*/ 16 w 38"/>
                              <a:gd name="T33" fmla="*/ 92 h 9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16" y="92"/>
                                </a:moveTo>
                                <a:lnTo>
                                  <a:pt x="29" y="80"/>
                                </a:lnTo>
                                <a:lnTo>
                                  <a:pt x="37" y="65"/>
                                </a:lnTo>
                                <a:lnTo>
                                  <a:pt x="38" y="50"/>
                                </a:lnTo>
                                <a:lnTo>
                                  <a:pt x="37" y="35"/>
                                </a:lnTo>
                                <a:lnTo>
                                  <a:pt x="33" y="21"/>
                                </a:lnTo>
                                <a:lnTo>
                                  <a:pt x="29" y="10"/>
                                </a:lnTo>
                                <a:lnTo>
                                  <a:pt x="25" y="2"/>
                                </a:lnTo>
                                <a:lnTo>
                                  <a:pt x="24" y="0"/>
                                </a:lnTo>
                                <a:lnTo>
                                  <a:pt x="10" y="23"/>
                                </a:lnTo>
                                <a:lnTo>
                                  <a:pt x="2" y="43"/>
                                </a:lnTo>
                                <a:lnTo>
                                  <a:pt x="0" y="59"/>
                                </a:lnTo>
                                <a:lnTo>
                                  <a:pt x="2" y="72"/>
                                </a:lnTo>
                                <a:lnTo>
                                  <a:pt x="6" y="81"/>
                                </a:lnTo>
                                <a:lnTo>
                                  <a:pt x="10" y="88"/>
                                </a:lnTo>
                                <a:lnTo>
                                  <a:pt x="15" y="91"/>
                                </a:lnTo>
                                <a:lnTo>
                                  <a:pt x="16" y="9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4" name="Freeform 1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1" y="3666"/>
                            <a:ext cx="20" cy="46"/>
                          </a:xfrm>
                          <a:custGeom>
                            <a:avLst/>
                            <a:gdLst>
                              <a:gd name="T0" fmla="*/ 23 w 40"/>
                              <a:gd name="T1" fmla="*/ 0 h 92"/>
                              <a:gd name="T2" fmla="*/ 10 w 40"/>
                              <a:gd name="T3" fmla="*/ 13 h 92"/>
                              <a:gd name="T4" fmla="*/ 3 w 40"/>
                              <a:gd name="T5" fmla="*/ 27 h 92"/>
                              <a:gd name="T6" fmla="*/ 0 w 40"/>
                              <a:gd name="T7" fmla="*/ 44 h 92"/>
                              <a:gd name="T8" fmla="*/ 3 w 40"/>
                              <a:gd name="T9" fmla="*/ 57 h 92"/>
                              <a:gd name="T10" fmla="*/ 6 w 40"/>
                              <a:gd name="T11" fmla="*/ 71 h 92"/>
                              <a:gd name="T12" fmla="*/ 10 w 40"/>
                              <a:gd name="T13" fmla="*/ 82 h 92"/>
                              <a:gd name="T14" fmla="*/ 14 w 40"/>
                              <a:gd name="T15" fmla="*/ 90 h 92"/>
                              <a:gd name="T16" fmla="*/ 15 w 40"/>
                              <a:gd name="T17" fmla="*/ 92 h 92"/>
                              <a:gd name="T18" fmla="*/ 29 w 40"/>
                              <a:gd name="T19" fmla="*/ 69 h 92"/>
                              <a:gd name="T20" fmla="*/ 37 w 40"/>
                              <a:gd name="T21" fmla="*/ 49 h 92"/>
                              <a:gd name="T22" fmla="*/ 40 w 40"/>
                              <a:gd name="T23" fmla="*/ 33 h 92"/>
                              <a:gd name="T24" fmla="*/ 37 w 40"/>
                              <a:gd name="T25" fmla="*/ 21 h 92"/>
                              <a:gd name="T26" fmla="*/ 34 w 40"/>
                              <a:gd name="T27" fmla="*/ 11 h 92"/>
                              <a:gd name="T28" fmla="*/ 29 w 40"/>
                              <a:gd name="T29" fmla="*/ 4 h 92"/>
                              <a:gd name="T30" fmla="*/ 25 w 40"/>
                              <a:gd name="T31" fmla="*/ 1 h 92"/>
                              <a:gd name="T32" fmla="*/ 23 w 40"/>
                              <a:gd name="T33" fmla="*/ 0 h 9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40" h="92">
                                <a:moveTo>
                                  <a:pt x="23" y="0"/>
                                </a:moveTo>
                                <a:lnTo>
                                  <a:pt x="10" y="13"/>
                                </a:lnTo>
                                <a:lnTo>
                                  <a:pt x="3" y="27"/>
                                </a:lnTo>
                                <a:lnTo>
                                  <a:pt x="0" y="44"/>
                                </a:lnTo>
                                <a:lnTo>
                                  <a:pt x="3" y="57"/>
                                </a:lnTo>
                                <a:lnTo>
                                  <a:pt x="6" y="71"/>
                                </a:lnTo>
                                <a:lnTo>
                                  <a:pt x="10" y="82"/>
                                </a:lnTo>
                                <a:lnTo>
                                  <a:pt x="14" y="90"/>
                                </a:lnTo>
                                <a:lnTo>
                                  <a:pt x="15" y="92"/>
                                </a:lnTo>
                                <a:lnTo>
                                  <a:pt x="29" y="69"/>
                                </a:lnTo>
                                <a:lnTo>
                                  <a:pt x="37" y="49"/>
                                </a:lnTo>
                                <a:lnTo>
                                  <a:pt x="40" y="33"/>
                                </a:lnTo>
                                <a:lnTo>
                                  <a:pt x="37" y="21"/>
                                </a:lnTo>
                                <a:lnTo>
                                  <a:pt x="34" y="11"/>
                                </a:lnTo>
                                <a:lnTo>
                                  <a:pt x="29" y="4"/>
                                </a:lnTo>
                                <a:lnTo>
                                  <a:pt x="25" y="1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5" name="Freeform 1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" y="3635"/>
                            <a:ext cx="42" cy="19"/>
                          </a:xfrm>
                          <a:custGeom>
                            <a:avLst/>
                            <a:gdLst>
                              <a:gd name="T0" fmla="*/ 84 w 84"/>
                              <a:gd name="T1" fmla="*/ 23 h 39"/>
                              <a:gd name="T2" fmla="*/ 74 w 84"/>
                              <a:gd name="T3" fmla="*/ 12 h 39"/>
                              <a:gd name="T4" fmla="*/ 65 w 84"/>
                              <a:gd name="T5" fmla="*/ 5 h 39"/>
                              <a:gd name="T6" fmla="*/ 55 w 84"/>
                              <a:gd name="T7" fmla="*/ 2 h 39"/>
                              <a:gd name="T8" fmla="*/ 45 w 84"/>
                              <a:gd name="T9" fmla="*/ 0 h 39"/>
                              <a:gd name="T10" fmla="*/ 34 w 84"/>
                              <a:gd name="T11" fmla="*/ 1 h 39"/>
                              <a:gd name="T12" fmla="*/ 24 w 84"/>
                              <a:gd name="T13" fmla="*/ 2 h 39"/>
                              <a:gd name="T14" fmla="*/ 15 w 84"/>
                              <a:gd name="T15" fmla="*/ 4 h 39"/>
                              <a:gd name="T16" fmla="*/ 7 w 84"/>
                              <a:gd name="T17" fmla="*/ 8 h 39"/>
                              <a:gd name="T18" fmla="*/ 0 w 84"/>
                              <a:gd name="T19" fmla="*/ 20 h 39"/>
                              <a:gd name="T20" fmla="*/ 20 w 84"/>
                              <a:gd name="T21" fmla="*/ 32 h 39"/>
                              <a:gd name="T22" fmla="*/ 39 w 84"/>
                              <a:gd name="T23" fmla="*/ 38 h 39"/>
                              <a:gd name="T24" fmla="*/ 53 w 84"/>
                              <a:gd name="T25" fmla="*/ 39 h 39"/>
                              <a:gd name="T26" fmla="*/ 64 w 84"/>
                              <a:gd name="T27" fmla="*/ 36 h 39"/>
                              <a:gd name="T28" fmla="*/ 73 w 84"/>
                              <a:gd name="T29" fmla="*/ 32 h 39"/>
                              <a:gd name="T30" fmla="*/ 79 w 84"/>
                              <a:gd name="T31" fmla="*/ 27 h 39"/>
                              <a:gd name="T32" fmla="*/ 83 w 84"/>
                              <a:gd name="T33" fmla="*/ 24 h 39"/>
                              <a:gd name="T34" fmla="*/ 84 w 84"/>
                              <a:gd name="T35" fmla="*/ 23 h 3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84" h="39">
                                <a:moveTo>
                                  <a:pt x="84" y="23"/>
                                </a:moveTo>
                                <a:lnTo>
                                  <a:pt x="74" y="12"/>
                                </a:lnTo>
                                <a:lnTo>
                                  <a:pt x="65" y="5"/>
                                </a:lnTo>
                                <a:lnTo>
                                  <a:pt x="55" y="2"/>
                                </a:lnTo>
                                <a:lnTo>
                                  <a:pt x="45" y="0"/>
                                </a:lnTo>
                                <a:lnTo>
                                  <a:pt x="34" y="1"/>
                                </a:lnTo>
                                <a:lnTo>
                                  <a:pt x="24" y="2"/>
                                </a:lnTo>
                                <a:lnTo>
                                  <a:pt x="15" y="4"/>
                                </a:lnTo>
                                <a:lnTo>
                                  <a:pt x="7" y="8"/>
                                </a:lnTo>
                                <a:lnTo>
                                  <a:pt x="0" y="20"/>
                                </a:lnTo>
                                <a:lnTo>
                                  <a:pt x="20" y="32"/>
                                </a:lnTo>
                                <a:lnTo>
                                  <a:pt x="39" y="38"/>
                                </a:lnTo>
                                <a:lnTo>
                                  <a:pt x="53" y="39"/>
                                </a:lnTo>
                                <a:lnTo>
                                  <a:pt x="64" y="36"/>
                                </a:lnTo>
                                <a:lnTo>
                                  <a:pt x="73" y="32"/>
                                </a:lnTo>
                                <a:lnTo>
                                  <a:pt x="79" y="27"/>
                                </a:lnTo>
                                <a:lnTo>
                                  <a:pt x="83" y="24"/>
                                </a:lnTo>
                                <a:lnTo>
                                  <a:pt x="84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6" name="Freeform 1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2" y="3641"/>
                            <a:ext cx="46" cy="19"/>
                          </a:xfrm>
                          <a:custGeom>
                            <a:avLst/>
                            <a:gdLst>
                              <a:gd name="T0" fmla="*/ 0 w 93"/>
                              <a:gd name="T1" fmla="*/ 16 h 38"/>
                              <a:gd name="T2" fmla="*/ 13 w 93"/>
                              <a:gd name="T3" fmla="*/ 29 h 38"/>
                              <a:gd name="T4" fmla="*/ 28 w 93"/>
                              <a:gd name="T5" fmla="*/ 37 h 38"/>
                              <a:gd name="T6" fmla="*/ 43 w 93"/>
                              <a:gd name="T7" fmla="*/ 38 h 38"/>
                              <a:gd name="T8" fmla="*/ 58 w 93"/>
                              <a:gd name="T9" fmla="*/ 37 h 38"/>
                              <a:gd name="T10" fmla="*/ 72 w 93"/>
                              <a:gd name="T11" fmla="*/ 34 h 38"/>
                              <a:gd name="T12" fmla="*/ 82 w 93"/>
                              <a:gd name="T13" fmla="*/ 29 h 38"/>
                              <a:gd name="T14" fmla="*/ 90 w 93"/>
                              <a:gd name="T15" fmla="*/ 25 h 38"/>
                              <a:gd name="T16" fmla="*/ 93 w 93"/>
                              <a:gd name="T17" fmla="*/ 24 h 38"/>
                              <a:gd name="T18" fmla="*/ 69 w 93"/>
                              <a:gd name="T19" fmla="*/ 11 h 38"/>
                              <a:gd name="T20" fmla="*/ 50 w 93"/>
                              <a:gd name="T21" fmla="*/ 2 h 38"/>
                              <a:gd name="T22" fmla="*/ 34 w 93"/>
                              <a:gd name="T23" fmla="*/ 0 h 38"/>
                              <a:gd name="T24" fmla="*/ 21 w 93"/>
                              <a:gd name="T25" fmla="*/ 2 h 38"/>
                              <a:gd name="T26" fmla="*/ 12 w 93"/>
                              <a:gd name="T27" fmla="*/ 6 h 38"/>
                              <a:gd name="T28" fmla="*/ 5 w 93"/>
                              <a:gd name="T29" fmla="*/ 11 h 38"/>
                              <a:gd name="T30" fmla="*/ 2 w 93"/>
                              <a:gd name="T31" fmla="*/ 15 h 38"/>
                              <a:gd name="T32" fmla="*/ 0 w 93"/>
                              <a:gd name="T33" fmla="*/ 16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3" h="38">
                                <a:moveTo>
                                  <a:pt x="0" y="16"/>
                                </a:moveTo>
                                <a:lnTo>
                                  <a:pt x="13" y="29"/>
                                </a:lnTo>
                                <a:lnTo>
                                  <a:pt x="28" y="37"/>
                                </a:lnTo>
                                <a:lnTo>
                                  <a:pt x="43" y="38"/>
                                </a:lnTo>
                                <a:lnTo>
                                  <a:pt x="58" y="37"/>
                                </a:lnTo>
                                <a:lnTo>
                                  <a:pt x="72" y="34"/>
                                </a:lnTo>
                                <a:lnTo>
                                  <a:pt x="82" y="29"/>
                                </a:lnTo>
                                <a:lnTo>
                                  <a:pt x="90" y="25"/>
                                </a:lnTo>
                                <a:lnTo>
                                  <a:pt x="93" y="24"/>
                                </a:lnTo>
                                <a:lnTo>
                                  <a:pt x="69" y="11"/>
                                </a:lnTo>
                                <a:lnTo>
                                  <a:pt x="50" y="2"/>
                                </a:lnTo>
                                <a:lnTo>
                                  <a:pt x="34" y="0"/>
                                </a:lnTo>
                                <a:lnTo>
                                  <a:pt x="21" y="2"/>
                                </a:lnTo>
                                <a:lnTo>
                                  <a:pt x="12" y="6"/>
                                </a:lnTo>
                                <a:lnTo>
                                  <a:pt x="5" y="11"/>
                                </a:lnTo>
                                <a:lnTo>
                                  <a:pt x="2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7" name="Freeform 1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3" y="3600"/>
                            <a:ext cx="29" cy="34"/>
                          </a:xfrm>
                          <a:custGeom>
                            <a:avLst/>
                            <a:gdLst>
                              <a:gd name="T0" fmla="*/ 58 w 58"/>
                              <a:gd name="T1" fmla="*/ 68 h 68"/>
                              <a:gd name="T2" fmla="*/ 58 w 58"/>
                              <a:gd name="T3" fmla="*/ 53 h 68"/>
                              <a:gd name="T4" fmla="*/ 55 w 58"/>
                              <a:gd name="T5" fmla="*/ 41 h 68"/>
                              <a:gd name="T6" fmla="*/ 49 w 58"/>
                              <a:gd name="T7" fmla="*/ 30 h 68"/>
                              <a:gd name="T8" fmla="*/ 41 w 58"/>
                              <a:gd name="T9" fmla="*/ 21 h 68"/>
                              <a:gd name="T10" fmla="*/ 32 w 58"/>
                              <a:gd name="T11" fmla="*/ 14 h 68"/>
                              <a:gd name="T12" fmla="*/ 23 w 58"/>
                              <a:gd name="T13" fmla="*/ 8 h 68"/>
                              <a:gd name="T14" fmla="*/ 14 w 58"/>
                              <a:gd name="T15" fmla="*/ 4 h 68"/>
                              <a:gd name="T16" fmla="*/ 6 w 58"/>
                              <a:gd name="T17" fmla="*/ 0 h 68"/>
                              <a:gd name="T18" fmla="*/ 0 w 58"/>
                              <a:gd name="T19" fmla="*/ 12 h 68"/>
                              <a:gd name="T20" fmla="*/ 7 w 58"/>
                              <a:gd name="T21" fmla="*/ 33 h 68"/>
                              <a:gd name="T22" fmla="*/ 16 w 58"/>
                              <a:gd name="T23" fmla="*/ 49 h 68"/>
                              <a:gd name="T24" fmla="*/ 25 w 58"/>
                              <a:gd name="T25" fmla="*/ 59 h 68"/>
                              <a:gd name="T26" fmla="*/ 34 w 58"/>
                              <a:gd name="T27" fmla="*/ 65 h 68"/>
                              <a:gd name="T28" fmla="*/ 44 w 58"/>
                              <a:gd name="T29" fmla="*/ 68 h 68"/>
                              <a:gd name="T30" fmla="*/ 51 w 58"/>
                              <a:gd name="T31" fmla="*/ 68 h 68"/>
                              <a:gd name="T32" fmla="*/ 55 w 58"/>
                              <a:gd name="T33" fmla="*/ 68 h 68"/>
                              <a:gd name="T34" fmla="*/ 58 w 58"/>
                              <a:gd name="T35" fmla="*/ 68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58" h="68">
                                <a:moveTo>
                                  <a:pt x="58" y="68"/>
                                </a:moveTo>
                                <a:lnTo>
                                  <a:pt x="58" y="53"/>
                                </a:lnTo>
                                <a:lnTo>
                                  <a:pt x="55" y="41"/>
                                </a:lnTo>
                                <a:lnTo>
                                  <a:pt x="49" y="30"/>
                                </a:lnTo>
                                <a:lnTo>
                                  <a:pt x="41" y="21"/>
                                </a:lnTo>
                                <a:lnTo>
                                  <a:pt x="32" y="14"/>
                                </a:lnTo>
                                <a:lnTo>
                                  <a:pt x="23" y="8"/>
                                </a:lnTo>
                                <a:lnTo>
                                  <a:pt x="14" y="4"/>
                                </a:lnTo>
                                <a:lnTo>
                                  <a:pt x="6" y="0"/>
                                </a:lnTo>
                                <a:lnTo>
                                  <a:pt x="0" y="12"/>
                                </a:lnTo>
                                <a:lnTo>
                                  <a:pt x="7" y="33"/>
                                </a:lnTo>
                                <a:lnTo>
                                  <a:pt x="16" y="49"/>
                                </a:lnTo>
                                <a:lnTo>
                                  <a:pt x="25" y="59"/>
                                </a:lnTo>
                                <a:lnTo>
                                  <a:pt x="34" y="65"/>
                                </a:lnTo>
                                <a:lnTo>
                                  <a:pt x="44" y="68"/>
                                </a:lnTo>
                                <a:lnTo>
                                  <a:pt x="51" y="68"/>
                                </a:lnTo>
                                <a:lnTo>
                                  <a:pt x="55" y="68"/>
                                </a:lnTo>
                                <a:lnTo>
                                  <a:pt x="58" y="6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8" name="Freeform 1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76" y="3661"/>
                            <a:ext cx="29" cy="35"/>
                          </a:xfrm>
                          <a:custGeom>
                            <a:avLst/>
                            <a:gdLst>
                              <a:gd name="T0" fmla="*/ 0 w 59"/>
                              <a:gd name="T1" fmla="*/ 0 h 70"/>
                              <a:gd name="T2" fmla="*/ 0 w 59"/>
                              <a:gd name="T3" fmla="*/ 18 h 70"/>
                              <a:gd name="T4" fmla="*/ 4 w 59"/>
                              <a:gd name="T5" fmla="*/ 33 h 70"/>
                              <a:gd name="T6" fmla="*/ 14 w 59"/>
                              <a:gd name="T7" fmla="*/ 46 h 70"/>
                              <a:gd name="T8" fmla="*/ 25 w 59"/>
                              <a:gd name="T9" fmla="*/ 55 h 70"/>
                              <a:gd name="T10" fmla="*/ 37 w 59"/>
                              <a:gd name="T11" fmla="*/ 62 h 70"/>
                              <a:gd name="T12" fmla="*/ 48 w 59"/>
                              <a:gd name="T13" fmla="*/ 66 h 70"/>
                              <a:gd name="T14" fmla="*/ 55 w 59"/>
                              <a:gd name="T15" fmla="*/ 69 h 70"/>
                              <a:gd name="T16" fmla="*/ 59 w 59"/>
                              <a:gd name="T17" fmla="*/ 70 h 70"/>
                              <a:gd name="T18" fmla="*/ 53 w 59"/>
                              <a:gd name="T19" fmla="*/ 43 h 70"/>
                              <a:gd name="T20" fmla="*/ 44 w 59"/>
                              <a:gd name="T21" fmla="*/ 25 h 70"/>
                              <a:gd name="T22" fmla="*/ 34 w 59"/>
                              <a:gd name="T23" fmla="*/ 12 h 70"/>
                              <a:gd name="T24" fmla="*/ 24 w 59"/>
                              <a:gd name="T25" fmla="*/ 4 h 70"/>
                              <a:gd name="T26" fmla="*/ 15 w 59"/>
                              <a:gd name="T27" fmla="*/ 1 h 70"/>
                              <a:gd name="T28" fmla="*/ 7 w 59"/>
                              <a:gd name="T29" fmla="*/ 0 h 70"/>
                              <a:gd name="T30" fmla="*/ 2 w 59"/>
                              <a:gd name="T31" fmla="*/ 0 h 70"/>
                              <a:gd name="T32" fmla="*/ 0 w 59"/>
                              <a:gd name="T33" fmla="*/ 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0" y="0"/>
                                </a:moveTo>
                                <a:lnTo>
                                  <a:pt x="0" y="18"/>
                                </a:lnTo>
                                <a:lnTo>
                                  <a:pt x="4" y="33"/>
                                </a:lnTo>
                                <a:lnTo>
                                  <a:pt x="14" y="46"/>
                                </a:lnTo>
                                <a:lnTo>
                                  <a:pt x="25" y="55"/>
                                </a:lnTo>
                                <a:lnTo>
                                  <a:pt x="37" y="62"/>
                                </a:lnTo>
                                <a:lnTo>
                                  <a:pt x="48" y="66"/>
                                </a:lnTo>
                                <a:lnTo>
                                  <a:pt x="55" y="69"/>
                                </a:lnTo>
                                <a:lnTo>
                                  <a:pt x="59" y="70"/>
                                </a:lnTo>
                                <a:lnTo>
                                  <a:pt x="53" y="43"/>
                                </a:lnTo>
                                <a:lnTo>
                                  <a:pt x="44" y="25"/>
                                </a:lnTo>
                                <a:lnTo>
                                  <a:pt x="34" y="12"/>
                                </a:lnTo>
                                <a:lnTo>
                                  <a:pt x="24" y="4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59" name="Freeform 1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14" y="3660"/>
                            <a:ext cx="35" cy="29"/>
                          </a:xfrm>
                          <a:custGeom>
                            <a:avLst/>
                            <a:gdLst>
                              <a:gd name="T0" fmla="*/ 71 w 71"/>
                              <a:gd name="T1" fmla="*/ 0 h 59"/>
                              <a:gd name="T2" fmla="*/ 52 w 71"/>
                              <a:gd name="T3" fmla="*/ 0 h 59"/>
                              <a:gd name="T4" fmla="*/ 36 w 71"/>
                              <a:gd name="T5" fmla="*/ 6 h 59"/>
                              <a:gd name="T6" fmla="*/ 25 w 71"/>
                              <a:gd name="T7" fmla="*/ 15 h 59"/>
                              <a:gd name="T8" fmla="*/ 14 w 71"/>
                              <a:gd name="T9" fmla="*/ 26 h 59"/>
                              <a:gd name="T10" fmla="*/ 8 w 71"/>
                              <a:gd name="T11" fmla="*/ 38 h 59"/>
                              <a:gd name="T12" fmla="*/ 3 w 71"/>
                              <a:gd name="T13" fmla="*/ 49 h 59"/>
                              <a:gd name="T14" fmla="*/ 1 w 71"/>
                              <a:gd name="T15" fmla="*/ 55 h 59"/>
                              <a:gd name="T16" fmla="*/ 0 w 71"/>
                              <a:gd name="T17" fmla="*/ 59 h 59"/>
                              <a:gd name="T18" fmla="*/ 26 w 71"/>
                              <a:gd name="T19" fmla="*/ 53 h 59"/>
                              <a:gd name="T20" fmla="*/ 46 w 71"/>
                              <a:gd name="T21" fmla="*/ 44 h 59"/>
                              <a:gd name="T22" fmla="*/ 58 w 71"/>
                              <a:gd name="T23" fmla="*/ 35 h 59"/>
                              <a:gd name="T24" fmla="*/ 66 w 71"/>
                              <a:gd name="T25" fmla="*/ 24 h 59"/>
                              <a:gd name="T26" fmla="*/ 70 w 71"/>
                              <a:gd name="T27" fmla="*/ 15 h 59"/>
                              <a:gd name="T28" fmla="*/ 71 w 71"/>
                              <a:gd name="T29" fmla="*/ 7 h 59"/>
                              <a:gd name="T30" fmla="*/ 71 w 71"/>
                              <a:gd name="T31" fmla="*/ 2 h 59"/>
                              <a:gd name="T32" fmla="*/ 71 w 71"/>
                              <a:gd name="T33" fmla="*/ 0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1" h="59">
                                <a:moveTo>
                                  <a:pt x="71" y="0"/>
                                </a:moveTo>
                                <a:lnTo>
                                  <a:pt x="52" y="0"/>
                                </a:lnTo>
                                <a:lnTo>
                                  <a:pt x="36" y="6"/>
                                </a:lnTo>
                                <a:lnTo>
                                  <a:pt x="25" y="15"/>
                                </a:lnTo>
                                <a:lnTo>
                                  <a:pt x="14" y="26"/>
                                </a:lnTo>
                                <a:lnTo>
                                  <a:pt x="8" y="38"/>
                                </a:lnTo>
                                <a:lnTo>
                                  <a:pt x="3" y="49"/>
                                </a:lnTo>
                                <a:lnTo>
                                  <a:pt x="1" y="55"/>
                                </a:lnTo>
                                <a:lnTo>
                                  <a:pt x="0" y="59"/>
                                </a:lnTo>
                                <a:lnTo>
                                  <a:pt x="26" y="53"/>
                                </a:lnTo>
                                <a:lnTo>
                                  <a:pt x="46" y="44"/>
                                </a:lnTo>
                                <a:lnTo>
                                  <a:pt x="58" y="35"/>
                                </a:lnTo>
                                <a:lnTo>
                                  <a:pt x="66" y="24"/>
                                </a:lnTo>
                                <a:lnTo>
                                  <a:pt x="70" y="15"/>
                                </a:lnTo>
                                <a:lnTo>
                                  <a:pt x="71" y="7"/>
                                </a:lnTo>
                                <a:lnTo>
                                  <a:pt x="71" y="2"/>
                                </a:lnTo>
                                <a:lnTo>
                                  <a:pt x="7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0" name="Freeform 1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77" y="3606"/>
                            <a:ext cx="35" cy="29"/>
                          </a:xfrm>
                          <a:custGeom>
                            <a:avLst/>
                            <a:gdLst>
                              <a:gd name="T0" fmla="*/ 70 w 70"/>
                              <a:gd name="T1" fmla="*/ 0 h 59"/>
                              <a:gd name="T2" fmla="*/ 44 w 70"/>
                              <a:gd name="T3" fmla="*/ 6 h 59"/>
                              <a:gd name="T4" fmla="*/ 26 w 70"/>
                              <a:gd name="T5" fmla="*/ 15 h 59"/>
                              <a:gd name="T6" fmla="*/ 13 w 70"/>
                              <a:gd name="T7" fmla="*/ 24 h 59"/>
                              <a:gd name="T8" fmla="*/ 5 w 70"/>
                              <a:gd name="T9" fmla="*/ 35 h 59"/>
                              <a:gd name="T10" fmla="*/ 1 w 70"/>
                              <a:gd name="T11" fmla="*/ 44 h 59"/>
                              <a:gd name="T12" fmla="*/ 0 w 70"/>
                              <a:gd name="T13" fmla="*/ 52 h 59"/>
                              <a:gd name="T14" fmla="*/ 0 w 70"/>
                              <a:gd name="T15" fmla="*/ 56 h 59"/>
                              <a:gd name="T16" fmla="*/ 0 w 70"/>
                              <a:gd name="T17" fmla="*/ 59 h 59"/>
                              <a:gd name="T18" fmla="*/ 19 w 70"/>
                              <a:gd name="T19" fmla="*/ 59 h 59"/>
                              <a:gd name="T20" fmla="*/ 34 w 70"/>
                              <a:gd name="T21" fmla="*/ 54 h 59"/>
                              <a:gd name="T22" fmla="*/ 46 w 70"/>
                              <a:gd name="T23" fmla="*/ 45 h 59"/>
                              <a:gd name="T24" fmla="*/ 55 w 70"/>
                              <a:gd name="T25" fmla="*/ 33 h 59"/>
                              <a:gd name="T26" fmla="*/ 62 w 70"/>
                              <a:gd name="T27" fmla="*/ 22 h 59"/>
                              <a:gd name="T28" fmla="*/ 67 w 70"/>
                              <a:gd name="T29" fmla="*/ 10 h 59"/>
                              <a:gd name="T30" fmla="*/ 69 w 70"/>
                              <a:gd name="T31" fmla="*/ 3 h 59"/>
                              <a:gd name="T32" fmla="*/ 70 w 70"/>
                              <a:gd name="T33" fmla="*/ 0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70" y="0"/>
                                </a:moveTo>
                                <a:lnTo>
                                  <a:pt x="44" y="6"/>
                                </a:lnTo>
                                <a:lnTo>
                                  <a:pt x="26" y="15"/>
                                </a:lnTo>
                                <a:lnTo>
                                  <a:pt x="13" y="24"/>
                                </a:lnTo>
                                <a:lnTo>
                                  <a:pt x="5" y="35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6"/>
                                </a:lnTo>
                                <a:lnTo>
                                  <a:pt x="0" y="59"/>
                                </a:lnTo>
                                <a:lnTo>
                                  <a:pt x="19" y="59"/>
                                </a:lnTo>
                                <a:lnTo>
                                  <a:pt x="34" y="54"/>
                                </a:lnTo>
                                <a:lnTo>
                                  <a:pt x="46" y="45"/>
                                </a:lnTo>
                                <a:lnTo>
                                  <a:pt x="55" y="33"/>
                                </a:lnTo>
                                <a:lnTo>
                                  <a:pt x="62" y="22"/>
                                </a:lnTo>
                                <a:lnTo>
                                  <a:pt x="67" y="10"/>
                                </a:lnTo>
                                <a:lnTo>
                                  <a:pt x="69" y="3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1" name="Freeform 1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48" y="3632"/>
                            <a:ext cx="31" cy="30"/>
                          </a:xfrm>
                          <a:custGeom>
                            <a:avLst/>
                            <a:gdLst>
                              <a:gd name="T0" fmla="*/ 32 w 63"/>
                              <a:gd name="T1" fmla="*/ 60 h 60"/>
                              <a:gd name="T2" fmla="*/ 44 w 63"/>
                              <a:gd name="T3" fmla="*/ 57 h 60"/>
                              <a:gd name="T4" fmla="*/ 53 w 63"/>
                              <a:gd name="T5" fmla="*/ 51 h 60"/>
                              <a:gd name="T6" fmla="*/ 60 w 63"/>
                              <a:gd name="T7" fmla="*/ 41 h 60"/>
                              <a:gd name="T8" fmla="*/ 63 w 63"/>
                              <a:gd name="T9" fmla="*/ 30 h 60"/>
                              <a:gd name="T10" fmla="*/ 60 w 63"/>
                              <a:gd name="T11" fmla="*/ 18 h 60"/>
                              <a:gd name="T12" fmla="*/ 53 w 63"/>
                              <a:gd name="T13" fmla="*/ 8 h 60"/>
                              <a:gd name="T14" fmla="*/ 44 w 63"/>
                              <a:gd name="T15" fmla="*/ 2 h 60"/>
                              <a:gd name="T16" fmla="*/ 32 w 63"/>
                              <a:gd name="T17" fmla="*/ 0 h 60"/>
                              <a:gd name="T18" fmla="*/ 19 w 63"/>
                              <a:gd name="T19" fmla="*/ 2 h 60"/>
                              <a:gd name="T20" fmla="*/ 10 w 63"/>
                              <a:gd name="T21" fmla="*/ 8 h 60"/>
                              <a:gd name="T22" fmla="*/ 3 w 63"/>
                              <a:gd name="T23" fmla="*/ 18 h 60"/>
                              <a:gd name="T24" fmla="*/ 0 w 63"/>
                              <a:gd name="T25" fmla="*/ 30 h 60"/>
                              <a:gd name="T26" fmla="*/ 3 w 63"/>
                              <a:gd name="T27" fmla="*/ 41 h 60"/>
                              <a:gd name="T28" fmla="*/ 10 w 63"/>
                              <a:gd name="T29" fmla="*/ 51 h 60"/>
                              <a:gd name="T30" fmla="*/ 19 w 63"/>
                              <a:gd name="T31" fmla="*/ 57 h 60"/>
                              <a:gd name="T32" fmla="*/ 32 w 63"/>
                              <a:gd name="T33" fmla="*/ 6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3" h="60">
                                <a:moveTo>
                                  <a:pt x="32" y="60"/>
                                </a:moveTo>
                                <a:lnTo>
                                  <a:pt x="44" y="57"/>
                                </a:lnTo>
                                <a:lnTo>
                                  <a:pt x="53" y="51"/>
                                </a:lnTo>
                                <a:lnTo>
                                  <a:pt x="60" y="41"/>
                                </a:lnTo>
                                <a:lnTo>
                                  <a:pt x="63" y="30"/>
                                </a:lnTo>
                                <a:lnTo>
                                  <a:pt x="60" y="18"/>
                                </a:lnTo>
                                <a:lnTo>
                                  <a:pt x="53" y="8"/>
                                </a:lnTo>
                                <a:lnTo>
                                  <a:pt x="44" y="2"/>
                                </a:lnTo>
                                <a:lnTo>
                                  <a:pt x="32" y="0"/>
                                </a:lnTo>
                                <a:lnTo>
                                  <a:pt x="19" y="2"/>
                                </a:lnTo>
                                <a:lnTo>
                                  <a:pt x="10" y="8"/>
                                </a:lnTo>
                                <a:lnTo>
                                  <a:pt x="3" y="18"/>
                                </a:lnTo>
                                <a:lnTo>
                                  <a:pt x="0" y="30"/>
                                </a:lnTo>
                                <a:lnTo>
                                  <a:pt x="3" y="41"/>
                                </a:lnTo>
                                <a:lnTo>
                                  <a:pt x="10" y="51"/>
                                </a:lnTo>
                                <a:lnTo>
                                  <a:pt x="19" y="57"/>
                                </a:lnTo>
                                <a:lnTo>
                                  <a:pt x="32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2" name="Freeform 1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2" y="3521"/>
                            <a:ext cx="15" cy="37"/>
                          </a:xfrm>
                          <a:custGeom>
                            <a:avLst/>
                            <a:gdLst>
                              <a:gd name="T0" fmla="*/ 28 w 31"/>
                              <a:gd name="T1" fmla="*/ 0 h 73"/>
                              <a:gd name="T2" fmla="*/ 0 w 31"/>
                              <a:gd name="T3" fmla="*/ 57 h 73"/>
                              <a:gd name="T4" fmla="*/ 2 w 31"/>
                              <a:gd name="T5" fmla="*/ 64 h 73"/>
                              <a:gd name="T6" fmla="*/ 4 w 31"/>
                              <a:gd name="T7" fmla="*/ 69 h 73"/>
                              <a:gd name="T8" fmla="*/ 5 w 31"/>
                              <a:gd name="T9" fmla="*/ 72 h 73"/>
                              <a:gd name="T10" fmla="*/ 6 w 31"/>
                              <a:gd name="T11" fmla="*/ 73 h 73"/>
                              <a:gd name="T12" fmla="*/ 21 w 31"/>
                              <a:gd name="T13" fmla="*/ 49 h 73"/>
                              <a:gd name="T14" fmla="*/ 29 w 31"/>
                              <a:gd name="T15" fmla="*/ 28 h 73"/>
                              <a:gd name="T16" fmla="*/ 31 w 31"/>
                              <a:gd name="T17" fmla="*/ 12 h 73"/>
                              <a:gd name="T18" fmla="*/ 28 w 31"/>
                              <a:gd name="T19" fmla="*/ 0 h 7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31" h="73">
                                <a:moveTo>
                                  <a:pt x="28" y="0"/>
                                </a:moveTo>
                                <a:lnTo>
                                  <a:pt x="0" y="57"/>
                                </a:lnTo>
                                <a:lnTo>
                                  <a:pt x="2" y="64"/>
                                </a:lnTo>
                                <a:lnTo>
                                  <a:pt x="4" y="69"/>
                                </a:lnTo>
                                <a:lnTo>
                                  <a:pt x="5" y="72"/>
                                </a:lnTo>
                                <a:lnTo>
                                  <a:pt x="6" y="73"/>
                                </a:lnTo>
                                <a:lnTo>
                                  <a:pt x="21" y="49"/>
                                </a:lnTo>
                                <a:lnTo>
                                  <a:pt x="29" y="28"/>
                                </a:lnTo>
                                <a:lnTo>
                                  <a:pt x="31" y="12"/>
                                </a:lnTo>
                                <a:lnTo>
                                  <a:pt x="2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3" name="Freeform 1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79" y="3487"/>
                            <a:ext cx="46" cy="19"/>
                          </a:xfrm>
                          <a:custGeom>
                            <a:avLst/>
                            <a:gdLst>
                              <a:gd name="T0" fmla="*/ 91 w 91"/>
                              <a:gd name="T1" fmla="*/ 23 h 38"/>
                              <a:gd name="T2" fmla="*/ 72 w 91"/>
                              <a:gd name="T3" fmla="*/ 11 h 38"/>
                              <a:gd name="T4" fmla="*/ 56 w 91"/>
                              <a:gd name="T5" fmla="*/ 3 h 38"/>
                              <a:gd name="T6" fmla="*/ 41 w 91"/>
                              <a:gd name="T7" fmla="*/ 0 h 38"/>
                              <a:gd name="T8" fmla="*/ 30 w 91"/>
                              <a:gd name="T9" fmla="*/ 0 h 38"/>
                              <a:gd name="T10" fmla="*/ 19 w 91"/>
                              <a:gd name="T11" fmla="*/ 1 h 38"/>
                              <a:gd name="T12" fmla="*/ 12 w 91"/>
                              <a:gd name="T13" fmla="*/ 4 h 38"/>
                              <a:gd name="T14" fmla="*/ 6 w 91"/>
                              <a:gd name="T15" fmla="*/ 8 h 38"/>
                              <a:gd name="T16" fmla="*/ 2 w 91"/>
                              <a:gd name="T17" fmla="*/ 11 h 38"/>
                              <a:gd name="T18" fmla="*/ 0 w 91"/>
                              <a:gd name="T19" fmla="*/ 16 h 38"/>
                              <a:gd name="T20" fmla="*/ 12 w 91"/>
                              <a:gd name="T21" fmla="*/ 28 h 38"/>
                              <a:gd name="T22" fmla="*/ 27 w 91"/>
                              <a:gd name="T23" fmla="*/ 35 h 38"/>
                              <a:gd name="T24" fmla="*/ 42 w 91"/>
                              <a:gd name="T25" fmla="*/ 38 h 38"/>
                              <a:gd name="T26" fmla="*/ 57 w 91"/>
                              <a:gd name="T27" fmla="*/ 35 h 38"/>
                              <a:gd name="T28" fmla="*/ 70 w 91"/>
                              <a:gd name="T29" fmla="*/ 32 h 38"/>
                              <a:gd name="T30" fmla="*/ 80 w 91"/>
                              <a:gd name="T31" fmla="*/ 27 h 38"/>
                              <a:gd name="T32" fmla="*/ 88 w 91"/>
                              <a:gd name="T33" fmla="*/ 24 h 38"/>
                              <a:gd name="T34" fmla="*/ 91 w 91"/>
                              <a:gd name="T35" fmla="*/ 23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91" h="38">
                                <a:moveTo>
                                  <a:pt x="91" y="23"/>
                                </a:moveTo>
                                <a:lnTo>
                                  <a:pt x="72" y="11"/>
                                </a:lnTo>
                                <a:lnTo>
                                  <a:pt x="56" y="3"/>
                                </a:lnTo>
                                <a:lnTo>
                                  <a:pt x="41" y="0"/>
                                </a:lnTo>
                                <a:lnTo>
                                  <a:pt x="30" y="0"/>
                                </a:lnTo>
                                <a:lnTo>
                                  <a:pt x="19" y="1"/>
                                </a:lnTo>
                                <a:lnTo>
                                  <a:pt x="12" y="4"/>
                                </a:lnTo>
                                <a:lnTo>
                                  <a:pt x="6" y="8"/>
                                </a:lnTo>
                                <a:lnTo>
                                  <a:pt x="2" y="11"/>
                                </a:lnTo>
                                <a:lnTo>
                                  <a:pt x="0" y="16"/>
                                </a:lnTo>
                                <a:lnTo>
                                  <a:pt x="12" y="28"/>
                                </a:lnTo>
                                <a:lnTo>
                                  <a:pt x="27" y="35"/>
                                </a:lnTo>
                                <a:lnTo>
                                  <a:pt x="42" y="38"/>
                                </a:lnTo>
                                <a:lnTo>
                                  <a:pt x="57" y="35"/>
                                </a:lnTo>
                                <a:lnTo>
                                  <a:pt x="70" y="32"/>
                                </a:lnTo>
                                <a:lnTo>
                                  <a:pt x="80" y="27"/>
                                </a:lnTo>
                                <a:lnTo>
                                  <a:pt x="88" y="24"/>
                                </a:lnTo>
                                <a:lnTo>
                                  <a:pt x="91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4" name="Freeform 1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72" y="3507"/>
                            <a:ext cx="30" cy="36"/>
                          </a:xfrm>
                          <a:custGeom>
                            <a:avLst/>
                            <a:gdLst>
                              <a:gd name="T0" fmla="*/ 60 w 60"/>
                              <a:gd name="T1" fmla="*/ 71 h 71"/>
                              <a:gd name="T2" fmla="*/ 54 w 60"/>
                              <a:gd name="T3" fmla="*/ 46 h 71"/>
                              <a:gd name="T4" fmla="*/ 46 w 60"/>
                              <a:gd name="T5" fmla="*/ 28 h 71"/>
                              <a:gd name="T6" fmla="*/ 37 w 60"/>
                              <a:gd name="T7" fmla="*/ 15 h 71"/>
                              <a:gd name="T8" fmla="*/ 28 w 60"/>
                              <a:gd name="T9" fmla="*/ 7 h 71"/>
                              <a:gd name="T10" fmla="*/ 18 w 60"/>
                              <a:gd name="T11" fmla="*/ 2 h 71"/>
                              <a:gd name="T12" fmla="*/ 10 w 60"/>
                              <a:gd name="T13" fmla="*/ 0 h 71"/>
                              <a:gd name="T14" fmla="*/ 5 w 60"/>
                              <a:gd name="T15" fmla="*/ 0 h 71"/>
                              <a:gd name="T16" fmla="*/ 1 w 60"/>
                              <a:gd name="T17" fmla="*/ 0 h 71"/>
                              <a:gd name="T18" fmla="*/ 0 w 60"/>
                              <a:gd name="T19" fmla="*/ 1 h 71"/>
                              <a:gd name="T20" fmla="*/ 0 w 60"/>
                              <a:gd name="T21" fmla="*/ 19 h 71"/>
                              <a:gd name="T22" fmla="*/ 6 w 60"/>
                              <a:gd name="T23" fmla="*/ 34 h 71"/>
                              <a:gd name="T24" fmla="*/ 15 w 60"/>
                              <a:gd name="T25" fmla="*/ 47 h 71"/>
                              <a:gd name="T26" fmla="*/ 26 w 60"/>
                              <a:gd name="T27" fmla="*/ 56 h 71"/>
                              <a:gd name="T28" fmla="*/ 39 w 60"/>
                              <a:gd name="T29" fmla="*/ 63 h 71"/>
                              <a:gd name="T30" fmla="*/ 49 w 60"/>
                              <a:gd name="T31" fmla="*/ 68 h 71"/>
                              <a:gd name="T32" fmla="*/ 56 w 60"/>
                              <a:gd name="T33" fmla="*/ 70 h 71"/>
                              <a:gd name="T34" fmla="*/ 60 w 60"/>
                              <a:gd name="T35" fmla="*/ 71 h 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60" h="71">
                                <a:moveTo>
                                  <a:pt x="60" y="71"/>
                                </a:moveTo>
                                <a:lnTo>
                                  <a:pt x="54" y="46"/>
                                </a:lnTo>
                                <a:lnTo>
                                  <a:pt x="46" y="28"/>
                                </a:lnTo>
                                <a:lnTo>
                                  <a:pt x="37" y="15"/>
                                </a:lnTo>
                                <a:lnTo>
                                  <a:pt x="28" y="7"/>
                                </a:lnTo>
                                <a:lnTo>
                                  <a:pt x="18" y="2"/>
                                </a:lnTo>
                                <a:lnTo>
                                  <a:pt x="10" y="0"/>
                                </a:lnTo>
                                <a:lnTo>
                                  <a:pt x="5" y="0"/>
                                </a:lnTo>
                                <a:lnTo>
                                  <a:pt x="1" y="0"/>
                                </a:lnTo>
                                <a:lnTo>
                                  <a:pt x="0" y="1"/>
                                </a:lnTo>
                                <a:lnTo>
                                  <a:pt x="0" y="19"/>
                                </a:lnTo>
                                <a:lnTo>
                                  <a:pt x="6" y="34"/>
                                </a:lnTo>
                                <a:lnTo>
                                  <a:pt x="15" y="47"/>
                                </a:lnTo>
                                <a:lnTo>
                                  <a:pt x="26" y="56"/>
                                </a:lnTo>
                                <a:lnTo>
                                  <a:pt x="39" y="63"/>
                                </a:lnTo>
                                <a:lnTo>
                                  <a:pt x="49" y="68"/>
                                </a:lnTo>
                                <a:lnTo>
                                  <a:pt x="56" y="70"/>
                                </a:lnTo>
                                <a:lnTo>
                                  <a:pt x="60" y="7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5" name="Freeform 1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6" y="3452"/>
                            <a:ext cx="23" cy="28"/>
                          </a:xfrm>
                          <a:custGeom>
                            <a:avLst/>
                            <a:gdLst>
                              <a:gd name="T0" fmla="*/ 46 w 46"/>
                              <a:gd name="T1" fmla="*/ 0 h 58"/>
                              <a:gd name="T2" fmla="*/ 41 w 46"/>
                              <a:gd name="T3" fmla="*/ 1 h 58"/>
                              <a:gd name="T4" fmla="*/ 36 w 46"/>
                              <a:gd name="T5" fmla="*/ 1 h 58"/>
                              <a:gd name="T6" fmla="*/ 32 w 46"/>
                              <a:gd name="T7" fmla="*/ 3 h 58"/>
                              <a:gd name="T8" fmla="*/ 27 w 46"/>
                              <a:gd name="T9" fmla="*/ 4 h 58"/>
                              <a:gd name="T10" fmla="*/ 0 w 46"/>
                              <a:gd name="T11" fmla="*/ 58 h 58"/>
                              <a:gd name="T12" fmla="*/ 11 w 46"/>
                              <a:gd name="T13" fmla="*/ 52 h 58"/>
                              <a:gd name="T14" fmla="*/ 21 w 46"/>
                              <a:gd name="T15" fmla="*/ 44 h 58"/>
                              <a:gd name="T16" fmla="*/ 30 w 46"/>
                              <a:gd name="T17" fmla="*/ 35 h 58"/>
                              <a:gd name="T18" fmla="*/ 35 w 46"/>
                              <a:gd name="T19" fmla="*/ 26 h 58"/>
                              <a:gd name="T20" fmla="*/ 40 w 46"/>
                              <a:gd name="T21" fmla="*/ 15 h 58"/>
                              <a:gd name="T22" fmla="*/ 43 w 46"/>
                              <a:gd name="T23" fmla="*/ 8 h 58"/>
                              <a:gd name="T24" fmla="*/ 46 w 46"/>
                              <a:gd name="T25" fmla="*/ 3 h 58"/>
                              <a:gd name="T26" fmla="*/ 46 w 46"/>
                              <a:gd name="T27" fmla="*/ 0 h 5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46" h="58">
                                <a:moveTo>
                                  <a:pt x="46" y="0"/>
                                </a:moveTo>
                                <a:lnTo>
                                  <a:pt x="41" y="1"/>
                                </a:lnTo>
                                <a:lnTo>
                                  <a:pt x="36" y="1"/>
                                </a:lnTo>
                                <a:lnTo>
                                  <a:pt x="32" y="3"/>
                                </a:lnTo>
                                <a:lnTo>
                                  <a:pt x="27" y="4"/>
                                </a:lnTo>
                                <a:lnTo>
                                  <a:pt x="0" y="58"/>
                                </a:lnTo>
                                <a:lnTo>
                                  <a:pt x="11" y="52"/>
                                </a:lnTo>
                                <a:lnTo>
                                  <a:pt x="21" y="44"/>
                                </a:lnTo>
                                <a:lnTo>
                                  <a:pt x="30" y="35"/>
                                </a:lnTo>
                                <a:lnTo>
                                  <a:pt x="35" y="26"/>
                                </a:lnTo>
                                <a:lnTo>
                                  <a:pt x="40" y="15"/>
                                </a:lnTo>
                                <a:lnTo>
                                  <a:pt x="43" y="8"/>
                                </a:lnTo>
                                <a:lnTo>
                                  <a:pt x="46" y="3"/>
                                </a:lnTo>
                                <a:lnTo>
                                  <a:pt x="4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6" name="Freeform 1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3" y="3916"/>
                            <a:ext cx="19" cy="45"/>
                          </a:xfrm>
                          <a:custGeom>
                            <a:avLst/>
                            <a:gdLst>
                              <a:gd name="T0" fmla="*/ 17 w 40"/>
                              <a:gd name="T1" fmla="*/ 91 h 91"/>
                              <a:gd name="T2" fmla="*/ 30 w 40"/>
                              <a:gd name="T3" fmla="*/ 78 h 91"/>
                              <a:gd name="T4" fmla="*/ 37 w 40"/>
                              <a:gd name="T5" fmla="*/ 63 h 91"/>
                              <a:gd name="T6" fmla="*/ 40 w 40"/>
                              <a:gd name="T7" fmla="*/ 48 h 91"/>
                              <a:gd name="T8" fmla="*/ 38 w 40"/>
                              <a:gd name="T9" fmla="*/ 33 h 91"/>
                              <a:gd name="T10" fmla="*/ 34 w 40"/>
                              <a:gd name="T11" fmla="*/ 21 h 91"/>
                              <a:gd name="T12" fmla="*/ 30 w 40"/>
                              <a:gd name="T13" fmla="*/ 10 h 91"/>
                              <a:gd name="T14" fmla="*/ 26 w 40"/>
                              <a:gd name="T15" fmla="*/ 2 h 91"/>
                              <a:gd name="T16" fmla="*/ 25 w 40"/>
                              <a:gd name="T17" fmla="*/ 0 h 91"/>
                              <a:gd name="T18" fmla="*/ 11 w 40"/>
                              <a:gd name="T19" fmla="*/ 23 h 91"/>
                              <a:gd name="T20" fmla="*/ 3 w 40"/>
                              <a:gd name="T21" fmla="*/ 41 h 91"/>
                              <a:gd name="T22" fmla="*/ 0 w 40"/>
                              <a:gd name="T23" fmla="*/ 57 h 91"/>
                              <a:gd name="T24" fmla="*/ 3 w 40"/>
                              <a:gd name="T25" fmla="*/ 70 h 91"/>
                              <a:gd name="T26" fmla="*/ 6 w 40"/>
                              <a:gd name="T27" fmla="*/ 79 h 91"/>
                              <a:gd name="T28" fmla="*/ 11 w 40"/>
                              <a:gd name="T29" fmla="*/ 86 h 91"/>
                              <a:gd name="T30" fmla="*/ 15 w 40"/>
                              <a:gd name="T31" fmla="*/ 90 h 91"/>
                              <a:gd name="T32" fmla="*/ 17 w 40"/>
                              <a:gd name="T33" fmla="*/ 91 h 9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40" h="91">
                                <a:moveTo>
                                  <a:pt x="17" y="91"/>
                                </a:moveTo>
                                <a:lnTo>
                                  <a:pt x="30" y="78"/>
                                </a:lnTo>
                                <a:lnTo>
                                  <a:pt x="37" y="63"/>
                                </a:lnTo>
                                <a:lnTo>
                                  <a:pt x="40" y="48"/>
                                </a:lnTo>
                                <a:lnTo>
                                  <a:pt x="38" y="33"/>
                                </a:lnTo>
                                <a:lnTo>
                                  <a:pt x="34" y="21"/>
                                </a:lnTo>
                                <a:lnTo>
                                  <a:pt x="30" y="10"/>
                                </a:lnTo>
                                <a:lnTo>
                                  <a:pt x="26" y="2"/>
                                </a:lnTo>
                                <a:lnTo>
                                  <a:pt x="25" y="0"/>
                                </a:lnTo>
                                <a:lnTo>
                                  <a:pt x="11" y="23"/>
                                </a:lnTo>
                                <a:lnTo>
                                  <a:pt x="3" y="41"/>
                                </a:lnTo>
                                <a:lnTo>
                                  <a:pt x="0" y="57"/>
                                </a:lnTo>
                                <a:lnTo>
                                  <a:pt x="3" y="70"/>
                                </a:lnTo>
                                <a:lnTo>
                                  <a:pt x="6" y="79"/>
                                </a:lnTo>
                                <a:lnTo>
                                  <a:pt x="11" y="86"/>
                                </a:lnTo>
                                <a:lnTo>
                                  <a:pt x="15" y="90"/>
                                </a:lnTo>
                                <a:lnTo>
                                  <a:pt x="17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7" name="Freeform 1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5" y="3967"/>
                            <a:ext cx="46" cy="19"/>
                          </a:xfrm>
                          <a:custGeom>
                            <a:avLst/>
                            <a:gdLst>
                              <a:gd name="T0" fmla="*/ 92 w 92"/>
                              <a:gd name="T1" fmla="*/ 22 h 37"/>
                              <a:gd name="T2" fmla="*/ 80 w 92"/>
                              <a:gd name="T3" fmla="*/ 10 h 37"/>
                              <a:gd name="T4" fmla="*/ 65 w 92"/>
                              <a:gd name="T5" fmla="*/ 2 h 37"/>
                              <a:gd name="T6" fmla="*/ 50 w 92"/>
                              <a:gd name="T7" fmla="*/ 0 h 37"/>
                              <a:gd name="T8" fmla="*/ 35 w 92"/>
                              <a:gd name="T9" fmla="*/ 2 h 37"/>
                              <a:gd name="T10" fmla="*/ 21 w 92"/>
                              <a:gd name="T11" fmla="*/ 5 h 37"/>
                              <a:gd name="T12" fmla="*/ 11 w 92"/>
                              <a:gd name="T13" fmla="*/ 10 h 37"/>
                              <a:gd name="T14" fmla="*/ 3 w 92"/>
                              <a:gd name="T15" fmla="*/ 13 h 37"/>
                              <a:gd name="T16" fmla="*/ 0 w 92"/>
                              <a:gd name="T17" fmla="*/ 14 h 37"/>
                              <a:gd name="T18" fmla="*/ 8 w 92"/>
                              <a:gd name="T19" fmla="*/ 20 h 37"/>
                              <a:gd name="T20" fmla="*/ 15 w 92"/>
                              <a:gd name="T21" fmla="*/ 23 h 37"/>
                              <a:gd name="T22" fmla="*/ 22 w 92"/>
                              <a:gd name="T23" fmla="*/ 28 h 37"/>
                              <a:gd name="T24" fmla="*/ 28 w 92"/>
                              <a:gd name="T25" fmla="*/ 30 h 37"/>
                              <a:gd name="T26" fmla="*/ 34 w 92"/>
                              <a:gd name="T27" fmla="*/ 31 h 37"/>
                              <a:gd name="T28" fmla="*/ 41 w 92"/>
                              <a:gd name="T29" fmla="*/ 34 h 37"/>
                              <a:gd name="T30" fmla="*/ 46 w 92"/>
                              <a:gd name="T31" fmla="*/ 35 h 37"/>
                              <a:gd name="T32" fmla="*/ 52 w 92"/>
                              <a:gd name="T33" fmla="*/ 37 h 37"/>
                              <a:gd name="T34" fmla="*/ 62 w 92"/>
                              <a:gd name="T35" fmla="*/ 37 h 37"/>
                              <a:gd name="T36" fmla="*/ 70 w 92"/>
                              <a:gd name="T37" fmla="*/ 36 h 37"/>
                              <a:gd name="T38" fmla="*/ 77 w 92"/>
                              <a:gd name="T39" fmla="*/ 34 h 37"/>
                              <a:gd name="T40" fmla="*/ 83 w 92"/>
                              <a:gd name="T41" fmla="*/ 31 h 37"/>
                              <a:gd name="T42" fmla="*/ 88 w 92"/>
                              <a:gd name="T43" fmla="*/ 28 h 37"/>
                              <a:gd name="T44" fmla="*/ 90 w 92"/>
                              <a:gd name="T45" fmla="*/ 25 h 37"/>
                              <a:gd name="T46" fmla="*/ 92 w 92"/>
                              <a:gd name="T47" fmla="*/ 23 h 37"/>
                              <a:gd name="T48" fmla="*/ 92 w 92"/>
                              <a:gd name="T49" fmla="*/ 22 h 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92" h="37">
                                <a:moveTo>
                                  <a:pt x="92" y="22"/>
                                </a:moveTo>
                                <a:lnTo>
                                  <a:pt x="80" y="10"/>
                                </a:lnTo>
                                <a:lnTo>
                                  <a:pt x="65" y="2"/>
                                </a:lnTo>
                                <a:lnTo>
                                  <a:pt x="50" y="0"/>
                                </a:lnTo>
                                <a:lnTo>
                                  <a:pt x="35" y="2"/>
                                </a:lnTo>
                                <a:lnTo>
                                  <a:pt x="21" y="5"/>
                                </a:lnTo>
                                <a:lnTo>
                                  <a:pt x="11" y="10"/>
                                </a:lnTo>
                                <a:lnTo>
                                  <a:pt x="3" y="13"/>
                                </a:lnTo>
                                <a:lnTo>
                                  <a:pt x="0" y="14"/>
                                </a:lnTo>
                                <a:lnTo>
                                  <a:pt x="8" y="20"/>
                                </a:lnTo>
                                <a:lnTo>
                                  <a:pt x="15" y="23"/>
                                </a:lnTo>
                                <a:lnTo>
                                  <a:pt x="22" y="28"/>
                                </a:lnTo>
                                <a:lnTo>
                                  <a:pt x="28" y="30"/>
                                </a:lnTo>
                                <a:lnTo>
                                  <a:pt x="34" y="31"/>
                                </a:lnTo>
                                <a:lnTo>
                                  <a:pt x="41" y="34"/>
                                </a:lnTo>
                                <a:lnTo>
                                  <a:pt x="46" y="35"/>
                                </a:lnTo>
                                <a:lnTo>
                                  <a:pt x="52" y="37"/>
                                </a:lnTo>
                                <a:lnTo>
                                  <a:pt x="62" y="37"/>
                                </a:lnTo>
                                <a:lnTo>
                                  <a:pt x="70" y="36"/>
                                </a:lnTo>
                                <a:lnTo>
                                  <a:pt x="77" y="34"/>
                                </a:lnTo>
                                <a:lnTo>
                                  <a:pt x="83" y="31"/>
                                </a:lnTo>
                                <a:lnTo>
                                  <a:pt x="88" y="28"/>
                                </a:lnTo>
                                <a:lnTo>
                                  <a:pt x="90" y="25"/>
                                </a:lnTo>
                                <a:lnTo>
                                  <a:pt x="92" y="23"/>
                                </a:lnTo>
                                <a:lnTo>
                                  <a:pt x="92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8" name="Freeform 1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8" y="3972"/>
                            <a:ext cx="46" cy="20"/>
                          </a:xfrm>
                          <a:custGeom>
                            <a:avLst/>
                            <a:gdLst>
                              <a:gd name="T0" fmla="*/ 0 w 91"/>
                              <a:gd name="T1" fmla="*/ 16 h 39"/>
                              <a:gd name="T2" fmla="*/ 13 w 91"/>
                              <a:gd name="T3" fmla="*/ 30 h 39"/>
                              <a:gd name="T4" fmla="*/ 28 w 91"/>
                              <a:gd name="T5" fmla="*/ 37 h 39"/>
                              <a:gd name="T6" fmla="*/ 43 w 91"/>
                              <a:gd name="T7" fmla="*/ 39 h 39"/>
                              <a:gd name="T8" fmla="*/ 58 w 91"/>
                              <a:gd name="T9" fmla="*/ 37 h 39"/>
                              <a:gd name="T10" fmla="*/ 70 w 91"/>
                              <a:gd name="T11" fmla="*/ 33 h 39"/>
                              <a:gd name="T12" fmla="*/ 81 w 91"/>
                              <a:gd name="T13" fmla="*/ 30 h 39"/>
                              <a:gd name="T14" fmla="*/ 89 w 91"/>
                              <a:gd name="T15" fmla="*/ 25 h 39"/>
                              <a:gd name="T16" fmla="*/ 91 w 91"/>
                              <a:gd name="T17" fmla="*/ 24 h 39"/>
                              <a:gd name="T18" fmla="*/ 68 w 91"/>
                              <a:gd name="T19" fmla="*/ 10 h 39"/>
                              <a:gd name="T20" fmla="*/ 50 w 91"/>
                              <a:gd name="T21" fmla="*/ 2 h 39"/>
                              <a:gd name="T22" fmla="*/ 33 w 91"/>
                              <a:gd name="T23" fmla="*/ 0 h 39"/>
                              <a:gd name="T24" fmla="*/ 21 w 91"/>
                              <a:gd name="T25" fmla="*/ 2 h 39"/>
                              <a:gd name="T26" fmla="*/ 12 w 91"/>
                              <a:gd name="T27" fmla="*/ 6 h 39"/>
                              <a:gd name="T28" fmla="*/ 5 w 91"/>
                              <a:gd name="T29" fmla="*/ 10 h 39"/>
                              <a:gd name="T30" fmla="*/ 1 w 91"/>
                              <a:gd name="T31" fmla="*/ 15 h 39"/>
                              <a:gd name="T32" fmla="*/ 0 w 91"/>
                              <a:gd name="T33" fmla="*/ 16 h 3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1" h="39">
                                <a:moveTo>
                                  <a:pt x="0" y="16"/>
                                </a:moveTo>
                                <a:lnTo>
                                  <a:pt x="13" y="30"/>
                                </a:lnTo>
                                <a:lnTo>
                                  <a:pt x="28" y="37"/>
                                </a:lnTo>
                                <a:lnTo>
                                  <a:pt x="43" y="39"/>
                                </a:lnTo>
                                <a:lnTo>
                                  <a:pt x="58" y="37"/>
                                </a:lnTo>
                                <a:lnTo>
                                  <a:pt x="70" y="33"/>
                                </a:lnTo>
                                <a:lnTo>
                                  <a:pt x="81" y="30"/>
                                </a:lnTo>
                                <a:lnTo>
                                  <a:pt x="89" y="25"/>
                                </a:lnTo>
                                <a:lnTo>
                                  <a:pt x="91" y="24"/>
                                </a:lnTo>
                                <a:lnTo>
                                  <a:pt x="68" y="10"/>
                                </a:lnTo>
                                <a:lnTo>
                                  <a:pt x="50" y="2"/>
                                </a:lnTo>
                                <a:lnTo>
                                  <a:pt x="33" y="0"/>
                                </a:lnTo>
                                <a:lnTo>
                                  <a:pt x="21" y="2"/>
                                </a:lnTo>
                                <a:lnTo>
                                  <a:pt x="12" y="6"/>
                                </a:lnTo>
                                <a:lnTo>
                                  <a:pt x="5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69" name="Freeform 1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8" y="3930"/>
                            <a:ext cx="30" cy="35"/>
                          </a:xfrm>
                          <a:custGeom>
                            <a:avLst/>
                            <a:gdLst>
                              <a:gd name="T0" fmla="*/ 59 w 59"/>
                              <a:gd name="T1" fmla="*/ 70 h 70"/>
                              <a:gd name="T2" fmla="*/ 59 w 59"/>
                              <a:gd name="T3" fmla="*/ 51 h 70"/>
                              <a:gd name="T4" fmla="*/ 54 w 59"/>
                              <a:gd name="T5" fmla="*/ 37 h 70"/>
                              <a:gd name="T6" fmla="*/ 45 w 59"/>
                              <a:gd name="T7" fmla="*/ 24 h 70"/>
                              <a:gd name="T8" fmla="*/ 34 w 59"/>
                              <a:gd name="T9" fmla="*/ 15 h 70"/>
                              <a:gd name="T10" fmla="*/ 22 w 59"/>
                              <a:gd name="T11" fmla="*/ 8 h 70"/>
                              <a:gd name="T12" fmla="*/ 11 w 59"/>
                              <a:gd name="T13" fmla="*/ 3 h 70"/>
                              <a:gd name="T14" fmla="*/ 4 w 59"/>
                              <a:gd name="T15" fmla="*/ 1 h 70"/>
                              <a:gd name="T16" fmla="*/ 0 w 59"/>
                              <a:gd name="T17" fmla="*/ 0 h 70"/>
                              <a:gd name="T18" fmla="*/ 6 w 59"/>
                              <a:gd name="T19" fmla="*/ 26 h 70"/>
                              <a:gd name="T20" fmla="*/ 15 w 59"/>
                              <a:gd name="T21" fmla="*/ 45 h 70"/>
                              <a:gd name="T22" fmla="*/ 24 w 59"/>
                              <a:gd name="T23" fmla="*/ 58 h 70"/>
                              <a:gd name="T24" fmla="*/ 35 w 59"/>
                              <a:gd name="T25" fmla="*/ 65 h 70"/>
                              <a:gd name="T26" fmla="*/ 44 w 59"/>
                              <a:gd name="T27" fmla="*/ 69 h 70"/>
                              <a:gd name="T28" fmla="*/ 52 w 59"/>
                              <a:gd name="T29" fmla="*/ 70 h 70"/>
                              <a:gd name="T30" fmla="*/ 57 w 59"/>
                              <a:gd name="T31" fmla="*/ 70 h 70"/>
                              <a:gd name="T32" fmla="*/ 59 w 59"/>
                              <a:gd name="T33" fmla="*/ 7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59" y="70"/>
                                </a:moveTo>
                                <a:lnTo>
                                  <a:pt x="59" y="51"/>
                                </a:lnTo>
                                <a:lnTo>
                                  <a:pt x="54" y="37"/>
                                </a:lnTo>
                                <a:lnTo>
                                  <a:pt x="45" y="24"/>
                                </a:lnTo>
                                <a:lnTo>
                                  <a:pt x="34" y="15"/>
                                </a:lnTo>
                                <a:lnTo>
                                  <a:pt x="22" y="8"/>
                                </a:lnTo>
                                <a:lnTo>
                                  <a:pt x="11" y="3"/>
                                </a:lnTo>
                                <a:lnTo>
                                  <a:pt x="4" y="1"/>
                                </a:lnTo>
                                <a:lnTo>
                                  <a:pt x="0" y="0"/>
                                </a:lnTo>
                                <a:lnTo>
                                  <a:pt x="6" y="26"/>
                                </a:lnTo>
                                <a:lnTo>
                                  <a:pt x="15" y="45"/>
                                </a:lnTo>
                                <a:lnTo>
                                  <a:pt x="24" y="58"/>
                                </a:lnTo>
                                <a:lnTo>
                                  <a:pt x="35" y="65"/>
                                </a:lnTo>
                                <a:lnTo>
                                  <a:pt x="44" y="69"/>
                                </a:lnTo>
                                <a:lnTo>
                                  <a:pt x="52" y="70"/>
                                </a:lnTo>
                                <a:lnTo>
                                  <a:pt x="57" y="70"/>
                                </a:lnTo>
                                <a:lnTo>
                                  <a:pt x="59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0" name="Freeform 1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2" y="3993"/>
                            <a:ext cx="21" cy="12"/>
                          </a:xfrm>
                          <a:custGeom>
                            <a:avLst/>
                            <a:gdLst>
                              <a:gd name="T0" fmla="*/ 0 w 43"/>
                              <a:gd name="T1" fmla="*/ 0 h 23"/>
                              <a:gd name="T2" fmla="*/ 0 w 43"/>
                              <a:gd name="T3" fmla="*/ 4 h 23"/>
                              <a:gd name="T4" fmla="*/ 0 w 43"/>
                              <a:gd name="T5" fmla="*/ 6 h 23"/>
                              <a:gd name="T6" fmla="*/ 0 w 43"/>
                              <a:gd name="T7" fmla="*/ 9 h 23"/>
                              <a:gd name="T8" fmla="*/ 0 w 43"/>
                              <a:gd name="T9" fmla="*/ 13 h 23"/>
                              <a:gd name="T10" fmla="*/ 6 w 43"/>
                              <a:gd name="T11" fmla="*/ 14 h 23"/>
                              <a:gd name="T12" fmla="*/ 11 w 43"/>
                              <a:gd name="T13" fmla="*/ 15 h 23"/>
                              <a:gd name="T14" fmla="*/ 17 w 43"/>
                              <a:gd name="T15" fmla="*/ 16 h 23"/>
                              <a:gd name="T16" fmla="*/ 22 w 43"/>
                              <a:gd name="T17" fmla="*/ 18 h 23"/>
                              <a:gd name="T18" fmla="*/ 27 w 43"/>
                              <a:gd name="T19" fmla="*/ 20 h 23"/>
                              <a:gd name="T20" fmla="*/ 33 w 43"/>
                              <a:gd name="T21" fmla="*/ 21 h 23"/>
                              <a:gd name="T22" fmla="*/ 37 w 43"/>
                              <a:gd name="T23" fmla="*/ 22 h 23"/>
                              <a:gd name="T24" fmla="*/ 43 w 43"/>
                              <a:gd name="T25" fmla="*/ 23 h 23"/>
                              <a:gd name="T26" fmla="*/ 36 w 43"/>
                              <a:gd name="T27" fmla="*/ 14 h 23"/>
                              <a:gd name="T28" fmla="*/ 28 w 43"/>
                              <a:gd name="T29" fmla="*/ 8 h 23"/>
                              <a:gd name="T30" fmla="*/ 21 w 43"/>
                              <a:gd name="T31" fmla="*/ 4 h 23"/>
                              <a:gd name="T32" fmla="*/ 15 w 43"/>
                              <a:gd name="T33" fmla="*/ 1 h 23"/>
                              <a:gd name="T34" fmla="*/ 8 w 43"/>
                              <a:gd name="T35" fmla="*/ 0 h 23"/>
                              <a:gd name="T36" fmla="*/ 5 w 43"/>
                              <a:gd name="T37" fmla="*/ 0 h 23"/>
                              <a:gd name="T38" fmla="*/ 2 w 43"/>
                              <a:gd name="T39" fmla="*/ 0 h 23"/>
                              <a:gd name="T40" fmla="*/ 0 w 43"/>
                              <a:gd name="T41" fmla="*/ 0 h 2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43" h="23">
                                <a:moveTo>
                                  <a:pt x="0" y="0"/>
                                </a:moveTo>
                                <a:lnTo>
                                  <a:pt x="0" y="4"/>
                                </a:lnTo>
                                <a:lnTo>
                                  <a:pt x="0" y="6"/>
                                </a:lnTo>
                                <a:lnTo>
                                  <a:pt x="0" y="9"/>
                                </a:lnTo>
                                <a:lnTo>
                                  <a:pt x="0" y="13"/>
                                </a:lnTo>
                                <a:lnTo>
                                  <a:pt x="6" y="14"/>
                                </a:lnTo>
                                <a:lnTo>
                                  <a:pt x="11" y="15"/>
                                </a:lnTo>
                                <a:lnTo>
                                  <a:pt x="17" y="16"/>
                                </a:lnTo>
                                <a:lnTo>
                                  <a:pt x="22" y="18"/>
                                </a:lnTo>
                                <a:lnTo>
                                  <a:pt x="27" y="20"/>
                                </a:lnTo>
                                <a:lnTo>
                                  <a:pt x="33" y="21"/>
                                </a:lnTo>
                                <a:lnTo>
                                  <a:pt x="37" y="22"/>
                                </a:lnTo>
                                <a:lnTo>
                                  <a:pt x="43" y="23"/>
                                </a:lnTo>
                                <a:lnTo>
                                  <a:pt x="36" y="14"/>
                                </a:lnTo>
                                <a:lnTo>
                                  <a:pt x="28" y="8"/>
                                </a:lnTo>
                                <a:lnTo>
                                  <a:pt x="21" y="4"/>
                                </a:lnTo>
                                <a:lnTo>
                                  <a:pt x="15" y="1"/>
                                </a:lnTo>
                                <a:lnTo>
                                  <a:pt x="8" y="0"/>
                                </a:lnTo>
                                <a:lnTo>
                                  <a:pt x="5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1" name="Freeform 1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1" y="3991"/>
                            <a:ext cx="4" cy="2"/>
                          </a:xfrm>
                          <a:custGeom>
                            <a:avLst/>
                            <a:gdLst>
                              <a:gd name="T0" fmla="*/ 0 w 9"/>
                              <a:gd name="T1" fmla="*/ 0 h 2"/>
                              <a:gd name="T2" fmla="*/ 3 w 9"/>
                              <a:gd name="T3" fmla="*/ 0 h 2"/>
                              <a:gd name="T4" fmla="*/ 5 w 9"/>
                              <a:gd name="T5" fmla="*/ 1 h 2"/>
                              <a:gd name="T6" fmla="*/ 7 w 9"/>
                              <a:gd name="T7" fmla="*/ 1 h 2"/>
                              <a:gd name="T8" fmla="*/ 9 w 9"/>
                              <a:gd name="T9" fmla="*/ 2 h 2"/>
                              <a:gd name="T10" fmla="*/ 9 w 9"/>
                              <a:gd name="T11" fmla="*/ 1 h 2"/>
                              <a:gd name="T12" fmla="*/ 9 w 9"/>
                              <a:gd name="T13" fmla="*/ 1 h 2"/>
                              <a:gd name="T14" fmla="*/ 9 w 9"/>
                              <a:gd name="T15" fmla="*/ 0 h 2"/>
                              <a:gd name="T16" fmla="*/ 9 w 9"/>
                              <a:gd name="T17" fmla="*/ 0 h 2"/>
                              <a:gd name="T18" fmla="*/ 7 w 9"/>
                              <a:gd name="T19" fmla="*/ 0 h 2"/>
                              <a:gd name="T20" fmla="*/ 5 w 9"/>
                              <a:gd name="T21" fmla="*/ 0 h 2"/>
                              <a:gd name="T22" fmla="*/ 3 w 9"/>
                              <a:gd name="T23" fmla="*/ 0 h 2"/>
                              <a:gd name="T24" fmla="*/ 0 w 9"/>
                              <a:gd name="T25" fmla="*/ 0 h 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9" h="2">
                                <a:moveTo>
                                  <a:pt x="0" y="0"/>
                                </a:moveTo>
                                <a:lnTo>
                                  <a:pt x="3" y="0"/>
                                </a:lnTo>
                                <a:lnTo>
                                  <a:pt x="5" y="1"/>
                                </a:lnTo>
                                <a:lnTo>
                                  <a:pt x="7" y="1"/>
                                </a:lnTo>
                                <a:lnTo>
                                  <a:pt x="9" y="2"/>
                                </a:lnTo>
                                <a:lnTo>
                                  <a:pt x="9" y="1"/>
                                </a:lnTo>
                                <a:lnTo>
                                  <a:pt x="9" y="1"/>
                                </a:lnTo>
                                <a:lnTo>
                                  <a:pt x="9" y="0"/>
                                </a:lnTo>
                                <a:lnTo>
                                  <a:pt x="9" y="0"/>
                                </a:lnTo>
                                <a:lnTo>
                                  <a:pt x="7" y="0"/>
                                </a:lnTo>
                                <a:lnTo>
                                  <a:pt x="5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2" name="Freeform 1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3" y="3938"/>
                            <a:ext cx="36" cy="29"/>
                          </a:xfrm>
                          <a:custGeom>
                            <a:avLst/>
                            <a:gdLst>
                              <a:gd name="T0" fmla="*/ 71 w 71"/>
                              <a:gd name="T1" fmla="*/ 0 h 58"/>
                              <a:gd name="T2" fmla="*/ 45 w 71"/>
                              <a:gd name="T3" fmla="*/ 5 h 58"/>
                              <a:gd name="T4" fmla="*/ 25 w 71"/>
                              <a:gd name="T5" fmla="*/ 15 h 58"/>
                              <a:gd name="T6" fmla="*/ 12 w 71"/>
                              <a:gd name="T7" fmla="*/ 24 h 58"/>
                              <a:gd name="T8" fmla="*/ 4 w 71"/>
                              <a:gd name="T9" fmla="*/ 34 h 58"/>
                              <a:gd name="T10" fmla="*/ 1 w 71"/>
                              <a:gd name="T11" fmla="*/ 43 h 58"/>
                              <a:gd name="T12" fmla="*/ 0 w 71"/>
                              <a:gd name="T13" fmla="*/ 51 h 58"/>
                              <a:gd name="T14" fmla="*/ 0 w 71"/>
                              <a:gd name="T15" fmla="*/ 56 h 58"/>
                              <a:gd name="T16" fmla="*/ 0 w 71"/>
                              <a:gd name="T17" fmla="*/ 58 h 58"/>
                              <a:gd name="T18" fmla="*/ 18 w 71"/>
                              <a:gd name="T19" fmla="*/ 58 h 58"/>
                              <a:gd name="T20" fmla="*/ 34 w 71"/>
                              <a:gd name="T21" fmla="*/ 54 h 58"/>
                              <a:gd name="T22" fmla="*/ 46 w 71"/>
                              <a:gd name="T23" fmla="*/ 45 h 58"/>
                              <a:gd name="T24" fmla="*/ 56 w 71"/>
                              <a:gd name="T25" fmla="*/ 33 h 58"/>
                              <a:gd name="T26" fmla="*/ 63 w 71"/>
                              <a:gd name="T27" fmla="*/ 22 h 58"/>
                              <a:gd name="T28" fmla="*/ 68 w 71"/>
                              <a:gd name="T29" fmla="*/ 10 h 58"/>
                              <a:gd name="T30" fmla="*/ 70 w 71"/>
                              <a:gd name="T31" fmla="*/ 3 h 58"/>
                              <a:gd name="T32" fmla="*/ 71 w 71"/>
                              <a:gd name="T33" fmla="*/ 0 h 5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1" h="58">
                                <a:moveTo>
                                  <a:pt x="71" y="0"/>
                                </a:moveTo>
                                <a:lnTo>
                                  <a:pt x="45" y="5"/>
                                </a:lnTo>
                                <a:lnTo>
                                  <a:pt x="25" y="15"/>
                                </a:lnTo>
                                <a:lnTo>
                                  <a:pt x="12" y="24"/>
                                </a:lnTo>
                                <a:lnTo>
                                  <a:pt x="4" y="34"/>
                                </a:lnTo>
                                <a:lnTo>
                                  <a:pt x="1" y="43"/>
                                </a:lnTo>
                                <a:lnTo>
                                  <a:pt x="0" y="51"/>
                                </a:lnTo>
                                <a:lnTo>
                                  <a:pt x="0" y="56"/>
                                </a:lnTo>
                                <a:lnTo>
                                  <a:pt x="0" y="58"/>
                                </a:lnTo>
                                <a:lnTo>
                                  <a:pt x="18" y="58"/>
                                </a:lnTo>
                                <a:lnTo>
                                  <a:pt x="34" y="54"/>
                                </a:lnTo>
                                <a:lnTo>
                                  <a:pt x="46" y="45"/>
                                </a:lnTo>
                                <a:lnTo>
                                  <a:pt x="56" y="33"/>
                                </a:lnTo>
                                <a:lnTo>
                                  <a:pt x="63" y="22"/>
                                </a:lnTo>
                                <a:lnTo>
                                  <a:pt x="68" y="10"/>
                                </a:lnTo>
                                <a:lnTo>
                                  <a:pt x="70" y="3"/>
                                </a:lnTo>
                                <a:lnTo>
                                  <a:pt x="7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3" name="Freeform 1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3" y="3964"/>
                            <a:ext cx="32" cy="30"/>
                          </a:xfrm>
                          <a:custGeom>
                            <a:avLst/>
                            <a:gdLst>
                              <a:gd name="T0" fmla="*/ 31 w 63"/>
                              <a:gd name="T1" fmla="*/ 0 h 60"/>
                              <a:gd name="T2" fmla="*/ 18 w 63"/>
                              <a:gd name="T3" fmla="*/ 3 h 60"/>
                              <a:gd name="T4" fmla="*/ 9 w 63"/>
                              <a:gd name="T5" fmla="*/ 10 h 60"/>
                              <a:gd name="T6" fmla="*/ 2 w 63"/>
                              <a:gd name="T7" fmla="*/ 19 h 60"/>
                              <a:gd name="T8" fmla="*/ 0 w 63"/>
                              <a:gd name="T9" fmla="*/ 30 h 60"/>
                              <a:gd name="T10" fmla="*/ 2 w 63"/>
                              <a:gd name="T11" fmla="*/ 42 h 60"/>
                              <a:gd name="T12" fmla="*/ 9 w 63"/>
                              <a:gd name="T13" fmla="*/ 51 h 60"/>
                              <a:gd name="T14" fmla="*/ 18 w 63"/>
                              <a:gd name="T15" fmla="*/ 58 h 60"/>
                              <a:gd name="T16" fmla="*/ 31 w 63"/>
                              <a:gd name="T17" fmla="*/ 60 h 60"/>
                              <a:gd name="T18" fmla="*/ 44 w 63"/>
                              <a:gd name="T19" fmla="*/ 58 h 60"/>
                              <a:gd name="T20" fmla="*/ 54 w 63"/>
                              <a:gd name="T21" fmla="*/ 51 h 60"/>
                              <a:gd name="T22" fmla="*/ 61 w 63"/>
                              <a:gd name="T23" fmla="*/ 42 h 60"/>
                              <a:gd name="T24" fmla="*/ 63 w 63"/>
                              <a:gd name="T25" fmla="*/ 30 h 60"/>
                              <a:gd name="T26" fmla="*/ 61 w 63"/>
                              <a:gd name="T27" fmla="*/ 19 h 60"/>
                              <a:gd name="T28" fmla="*/ 54 w 63"/>
                              <a:gd name="T29" fmla="*/ 10 h 60"/>
                              <a:gd name="T30" fmla="*/ 44 w 63"/>
                              <a:gd name="T31" fmla="*/ 3 h 60"/>
                              <a:gd name="T32" fmla="*/ 31 w 63"/>
                              <a:gd name="T33" fmla="*/ 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3" h="60">
                                <a:moveTo>
                                  <a:pt x="31" y="0"/>
                                </a:moveTo>
                                <a:lnTo>
                                  <a:pt x="18" y="3"/>
                                </a:lnTo>
                                <a:lnTo>
                                  <a:pt x="9" y="10"/>
                                </a:lnTo>
                                <a:lnTo>
                                  <a:pt x="2" y="19"/>
                                </a:lnTo>
                                <a:lnTo>
                                  <a:pt x="0" y="30"/>
                                </a:lnTo>
                                <a:lnTo>
                                  <a:pt x="2" y="42"/>
                                </a:lnTo>
                                <a:lnTo>
                                  <a:pt x="9" y="51"/>
                                </a:lnTo>
                                <a:lnTo>
                                  <a:pt x="18" y="58"/>
                                </a:lnTo>
                                <a:lnTo>
                                  <a:pt x="31" y="60"/>
                                </a:lnTo>
                                <a:lnTo>
                                  <a:pt x="44" y="58"/>
                                </a:lnTo>
                                <a:lnTo>
                                  <a:pt x="54" y="51"/>
                                </a:lnTo>
                                <a:lnTo>
                                  <a:pt x="61" y="42"/>
                                </a:lnTo>
                                <a:lnTo>
                                  <a:pt x="63" y="30"/>
                                </a:lnTo>
                                <a:lnTo>
                                  <a:pt x="61" y="19"/>
                                </a:lnTo>
                                <a:lnTo>
                                  <a:pt x="54" y="10"/>
                                </a:lnTo>
                                <a:lnTo>
                                  <a:pt x="44" y="3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4" name="Freeform 1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0" y="3762"/>
                            <a:ext cx="19" cy="45"/>
                          </a:xfrm>
                          <a:custGeom>
                            <a:avLst/>
                            <a:gdLst>
                              <a:gd name="T0" fmla="*/ 16 w 39"/>
                              <a:gd name="T1" fmla="*/ 91 h 91"/>
                              <a:gd name="T2" fmla="*/ 30 w 39"/>
                              <a:gd name="T3" fmla="*/ 78 h 91"/>
                              <a:gd name="T4" fmla="*/ 36 w 39"/>
                              <a:gd name="T5" fmla="*/ 63 h 91"/>
                              <a:gd name="T6" fmla="*/ 39 w 39"/>
                              <a:gd name="T7" fmla="*/ 48 h 91"/>
                              <a:gd name="T8" fmla="*/ 38 w 39"/>
                              <a:gd name="T9" fmla="*/ 33 h 91"/>
                              <a:gd name="T10" fmla="*/ 33 w 39"/>
                              <a:gd name="T11" fmla="*/ 21 h 91"/>
                              <a:gd name="T12" fmla="*/ 30 w 39"/>
                              <a:gd name="T13" fmla="*/ 10 h 91"/>
                              <a:gd name="T14" fmla="*/ 25 w 39"/>
                              <a:gd name="T15" fmla="*/ 2 h 91"/>
                              <a:gd name="T16" fmla="*/ 24 w 39"/>
                              <a:gd name="T17" fmla="*/ 0 h 91"/>
                              <a:gd name="T18" fmla="*/ 10 w 39"/>
                              <a:gd name="T19" fmla="*/ 23 h 91"/>
                              <a:gd name="T20" fmla="*/ 2 w 39"/>
                              <a:gd name="T21" fmla="*/ 42 h 91"/>
                              <a:gd name="T22" fmla="*/ 0 w 39"/>
                              <a:gd name="T23" fmla="*/ 58 h 91"/>
                              <a:gd name="T24" fmla="*/ 2 w 39"/>
                              <a:gd name="T25" fmla="*/ 70 h 91"/>
                              <a:gd name="T26" fmla="*/ 5 w 39"/>
                              <a:gd name="T27" fmla="*/ 80 h 91"/>
                              <a:gd name="T28" fmla="*/ 10 w 39"/>
                              <a:gd name="T29" fmla="*/ 86 h 91"/>
                              <a:gd name="T30" fmla="*/ 15 w 39"/>
                              <a:gd name="T31" fmla="*/ 90 h 91"/>
                              <a:gd name="T32" fmla="*/ 16 w 39"/>
                              <a:gd name="T33" fmla="*/ 91 h 9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9" h="91">
                                <a:moveTo>
                                  <a:pt x="16" y="91"/>
                                </a:moveTo>
                                <a:lnTo>
                                  <a:pt x="30" y="78"/>
                                </a:lnTo>
                                <a:lnTo>
                                  <a:pt x="36" y="63"/>
                                </a:lnTo>
                                <a:lnTo>
                                  <a:pt x="39" y="48"/>
                                </a:lnTo>
                                <a:lnTo>
                                  <a:pt x="38" y="33"/>
                                </a:lnTo>
                                <a:lnTo>
                                  <a:pt x="33" y="21"/>
                                </a:lnTo>
                                <a:lnTo>
                                  <a:pt x="30" y="10"/>
                                </a:lnTo>
                                <a:lnTo>
                                  <a:pt x="25" y="2"/>
                                </a:lnTo>
                                <a:lnTo>
                                  <a:pt x="24" y="0"/>
                                </a:lnTo>
                                <a:lnTo>
                                  <a:pt x="10" y="23"/>
                                </a:lnTo>
                                <a:lnTo>
                                  <a:pt x="2" y="42"/>
                                </a:lnTo>
                                <a:lnTo>
                                  <a:pt x="0" y="58"/>
                                </a:lnTo>
                                <a:lnTo>
                                  <a:pt x="2" y="70"/>
                                </a:lnTo>
                                <a:lnTo>
                                  <a:pt x="5" y="80"/>
                                </a:lnTo>
                                <a:lnTo>
                                  <a:pt x="10" y="86"/>
                                </a:lnTo>
                                <a:lnTo>
                                  <a:pt x="15" y="90"/>
                                </a:lnTo>
                                <a:lnTo>
                                  <a:pt x="16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5" name="Freeform 1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5" y="3844"/>
                            <a:ext cx="19" cy="45"/>
                          </a:xfrm>
                          <a:custGeom>
                            <a:avLst/>
                            <a:gdLst>
                              <a:gd name="T0" fmla="*/ 22 w 38"/>
                              <a:gd name="T1" fmla="*/ 0 h 91"/>
                              <a:gd name="T2" fmla="*/ 9 w 38"/>
                              <a:gd name="T3" fmla="*/ 13 h 91"/>
                              <a:gd name="T4" fmla="*/ 1 w 38"/>
                              <a:gd name="T5" fmla="*/ 27 h 91"/>
                              <a:gd name="T6" fmla="*/ 0 w 38"/>
                              <a:gd name="T7" fmla="*/ 42 h 91"/>
                              <a:gd name="T8" fmla="*/ 1 w 38"/>
                              <a:gd name="T9" fmla="*/ 57 h 91"/>
                              <a:gd name="T10" fmla="*/ 5 w 38"/>
                              <a:gd name="T11" fmla="*/ 70 h 91"/>
                              <a:gd name="T12" fmla="*/ 9 w 38"/>
                              <a:gd name="T13" fmla="*/ 80 h 91"/>
                              <a:gd name="T14" fmla="*/ 13 w 38"/>
                              <a:gd name="T15" fmla="*/ 89 h 91"/>
                              <a:gd name="T16" fmla="*/ 14 w 38"/>
                              <a:gd name="T17" fmla="*/ 91 h 91"/>
                              <a:gd name="T18" fmla="*/ 28 w 38"/>
                              <a:gd name="T19" fmla="*/ 68 h 91"/>
                              <a:gd name="T20" fmla="*/ 36 w 38"/>
                              <a:gd name="T21" fmla="*/ 49 h 91"/>
                              <a:gd name="T22" fmla="*/ 38 w 38"/>
                              <a:gd name="T23" fmla="*/ 33 h 91"/>
                              <a:gd name="T24" fmla="*/ 36 w 38"/>
                              <a:gd name="T25" fmla="*/ 21 h 91"/>
                              <a:gd name="T26" fmla="*/ 33 w 38"/>
                              <a:gd name="T27" fmla="*/ 11 h 91"/>
                              <a:gd name="T28" fmla="*/ 28 w 38"/>
                              <a:gd name="T29" fmla="*/ 4 h 91"/>
                              <a:gd name="T30" fmla="*/ 23 w 38"/>
                              <a:gd name="T31" fmla="*/ 1 h 91"/>
                              <a:gd name="T32" fmla="*/ 22 w 38"/>
                              <a:gd name="T33" fmla="*/ 0 h 9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91">
                                <a:moveTo>
                                  <a:pt x="22" y="0"/>
                                </a:moveTo>
                                <a:lnTo>
                                  <a:pt x="9" y="13"/>
                                </a:lnTo>
                                <a:lnTo>
                                  <a:pt x="1" y="27"/>
                                </a:lnTo>
                                <a:lnTo>
                                  <a:pt x="0" y="42"/>
                                </a:lnTo>
                                <a:lnTo>
                                  <a:pt x="1" y="57"/>
                                </a:lnTo>
                                <a:lnTo>
                                  <a:pt x="5" y="70"/>
                                </a:lnTo>
                                <a:lnTo>
                                  <a:pt x="9" y="80"/>
                                </a:lnTo>
                                <a:lnTo>
                                  <a:pt x="13" y="89"/>
                                </a:lnTo>
                                <a:lnTo>
                                  <a:pt x="14" y="91"/>
                                </a:lnTo>
                                <a:lnTo>
                                  <a:pt x="28" y="68"/>
                                </a:lnTo>
                                <a:lnTo>
                                  <a:pt x="36" y="49"/>
                                </a:lnTo>
                                <a:lnTo>
                                  <a:pt x="38" y="33"/>
                                </a:lnTo>
                                <a:lnTo>
                                  <a:pt x="36" y="21"/>
                                </a:lnTo>
                                <a:lnTo>
                                  <a:pt x="33" y="11"/>
                                </a:lnTo>
                                <a:lnTo>
                                  <a:pt x="28" y="4"/>
                                </a:lnTo>
                                <a:lnTo>
                                  <a:pt x="23" y="1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6" name="Freeform 1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2" y="3813"/>
                            <a:ext cx="46" cy="19"/>
                          </a:xfrm>
                          <a:custGeom>
                            <a:avLst/>
                            <a:gdLst>
                              <a:gd name="T0" fmla="*/ 91 w 91"/>
                              <a:gd name="T1" fmla="*/ 22 h 38"/>
                              <a:gd name="T2" fmla="*/ 79 w 91"/>
                              <a:gd name="T3" fmla="*/ 9 h 38"/>
                              <a:gd name="T4" fmla="*/ 64 w 91"/>
                              <a:gd name="T5" fmla="*/ 1 h 38"/>
                              <a:gd name="T6" fmla="*/ 49 w 91"/>
                              <a:gd name="T7" fmla="*/ 0 h 38"/>
                              <a:gd name="T8" fmla="*/ 34 w 91"/>
                              <a:gd name="T9" fmla="*/ 1 h 38"/>
                              <a:gd name="T10" fmla="*/ 21 w 91"/>
                              <a:gd name="T11" fmla="*/ 4 h 38"/>
                              <a:gd name="T12" fmla="*/ 11 w 91"/>
                              <a:gd name="T13" fmla="*/ 9 h 38"/>
                              <a:gd name="T14" fmla="*/ 3 w 91"/>
                              <a:gd name="T15" fmla="*/ 12 h 38"/>
                              <a:gd name="T16" fmla="*/ 0 w 91"/>
                              <a:gd name="T17" fmla="*/ 13 h 38"/>
                              <a:gd name="T18" fmla="*/ 24 w 91"/>
                              <a:gd name="T19" fmla="*/ 27 h 38"/>
                              <a:gd name="T20" fmla="*/ 43 w 91"/>
                              <a:gd name="T21" fmla="*/ 35 h 38"/>
                              <a:gd name="T22" fmla="*/ 58 w 91"/>
                              <a:gd name="T23" fmla="*/ 38 h 38"/>
                              <a:gd name="T24" fmla="*/ 71 w 91"/>
                              <a:gd name="T25" fmla="*/ 35 h 38"/>
                              <a:gd name="T26" fmla="*/ 80 w 91"/>
                              <a:gd name="T27" fmla="*/ 32 h 38"/>
                              <a:gd name="T28" fmla="*/ 87 w 91"/>
                              <a:gd name="T29" fmla="*/ 27 h 38"/>
                              <a:gd name="T30" fmla="*/ 90 w 91"/>
                              <a:gd name="T31" fmla="*/ 23 h 38"/>
                              <a:gd name="T32" fmla="*/ 91 w 91"/>
                              <a:gd name="T33" fmla="*/ 22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1" h="38">
                                <a:moveTo>
                                  <a:pt x="91" y="22"/>
                                </a:moveTo>
                                <a:lnTo>
                                  <a:pt x="79" y="9"/>
                                </a:lnTo>
                                <a:lnTo>
                                  <a:pt x="64" y="1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1" y="4"/>
                                </a:lnTo>
                                <a:lnTo>
                                  <a:pt x="11" y="9"/>
                                </a:lnTo>
                                <a:lnTo>
                                  <a:pt x="3" y="12"/>
                                </a:lnTo>
                                <a:lnTo>
                                  <a:pt x="0" y="13"/>
                                </a:lnTo>
                                <a:lnTo>
                                  <a:pt x="24" y="27"/>
                                </a:lnTo>
                                <a:lnTo>
                                  <a:pt x="43" y="35"/>
                                </a:lnTo>
                                <a:lnTo>
                                  <a:pt x="58" y="38"/>
                                </a:lnTo>
                                <a:lnTo>
                                  <a:pt x="71" y="35"/>
                                </a:lnTo>
                                <a:lnTo>
                                  <a:pt x="80" y="32"/>
                                </a:lnTo>
                                <a:lnTo>
                                  <a:pt x="87" y="27"/>
                                </a:lnTo>
                                <a:lnTo>
                                  <a:pt x="90" y="23"/>
                                </a:lnTo>
                                <a:lnTo>
                                  <a:pt x="91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7" name="Freeform 1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5" y="3819"/>
                            <a:ext cx="46" cy="19"/>
                          </a:xfrm>
                          <a:custGeom>
                            <a:avLst/>
                            <a:gdLst>
                              <a:gd name="T0" fmla="*/ 0 w 92"/>
                              <a:gd name="T1" fmla="*/ 16 h 38"/>
                              <a:gd name="T2" fmla="*/ 13 w 92"/>
                              <a:gd name="T3" fmla="*/ 29 h 38"/>
                              <a:gd name="T4" fmla="*/ 28 w 92"/>
                              <a:gd name="T5" fmla="*/ 37 h 38"/>
                              <a:gd name="T6" fmla="*/ 44 w 92"/>
                              <a:gd name="T7" fmla="*/ 38 h 38"/>
                              <a:gd name="T8" fmla="*/ 59 w 92"/>
                              <a:gd name="T9" fmla="*/ 37 h 38"/>
                              <a:gd name="T10" fmla="*/ 72 w 92"/>
                              <a:gd name="T11" fmla="*/ 34 h 38"/>
                              <a:gd name="T12" fmla="*/ 82 w 92"/>
                              <a:gd name="T13" fmla="*/ 29 h 38"/>
                              <a:gd name="T14" fmla="*/ 90 w 92"/>
                              <a:gd name="T15" fmla="*/ 25 h 38"/>
                              <a:gd name="T16" fmla="*/ 92 w 92"/>
                              <a:gd name="T17" fmla="*/ 24 h 38"/>
                              <a:gd name="T18" fmla="*/ 69 w 92"/>
                              <a:gd name="T19" fmla="*/ 11 h 38"/>
                              <a:gd name="T20" fmla="*/ 50 w 92"/>
                              <a:gd name="T21" fmla="*/ 2 h 38"/>
                              <a:gd name="T22" fmla="*/ 34 w 92"/>
                              <a:gd name="T23" fmla="*/ 0 h 38"/>
                              <a:gd name="T24" fmla="*/ 21 w 92"/>
                              <a:gd name="T25" fmla="*/ 2 h 38"/>
                              <a:gd name="T26" fmla="*/ 12 w 92"/>
                              <a:gd name="T27" fmla="*/ 6 h 38"/>
                              <a:gd name="T28" fmla="*/ 5 w 92"/>
                              <a:gd name="T29" fmla="*/ 11 h 38"/>
                              <a:gd name="T30" fmla="*/ 1 w 92"/>
                              <a:gd name="T31" fmla="*/ 15 h 38"/>
                              <a:gd name="T32" fmla="*/ 0 w 92"/>
                              <a:gd name="T33" fmla="*/ 16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6"/>
                                </a:moveTo>
                                <a:lnTo>
                                  <a:pt x="13" y="29"/>
                                </a:lnTo>
                                <a:lnTo>
                                  <a:pt x="28" y="37"/>
                                </a:lnTo>
                                <a:lnTo>
                                  <a:pt x="44" y="38"/>
                                </a:lnTo>
                                <a:lnTo>
                                  <a:pt x="59" y="37"/>
                                </a:lnTo>
                                <a:lnTo>
                                  <a:pt x="72" y="34"/>
                                </a:lnTo>
                                <a:lnTo>
                                  <a:pt x="82" y="29"/>
                                </a:lnTo>
                                <a:lnTo>
                                  <a:pt x="90" y="25"/>
                                </a:lnTo>
                                <a:lnTo>
                                  <a:pt x="92" y="24"/>
                                </a:lnTo>
                                <a:lnTo>
                                  <a:pt x="69" y="11"/>
                                </a:lnTo>
                                <a:lnTo>
                                  <a:pt x="50" y="2"/>
                                </a:lnTo>
                                <a:lnTo>
                                  <a:pt x="34" y="0"/>
                                </a:lnTo>
                                <a:lnTo>
                                  <a:pt x="21" y="2"/>
                                </a:lnTo>
                                <a:lnTo>
                                  <a:pt x="12" y="6"/>
                                </a:lnTo>
                                <a:lnTo>
                                  <a:pt x="5" y="11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8" name="Freeform 1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5" y="3777"/>
                            <a:ext cx="30" cy="35"/>
                          </a:xfrm>
                          <a:custGeom>
                            <a:avLst/>
                            <a:gdLst>
                              <a:gd name="T0" fmla="*/ 0 w 60"/>
                              <a:gd name="T1" fmla="*/ 0 h 70"/>
                              <a:gd name="T2" fmla="*/ 6 w 60"/>
                              <a:gd name="T3" fmla="*/ 27 h 70"/>
                              <a:gd name="T4" fmla="*/ 15 w 60"/>
                              <a:gd name="T5" fmla="*/ 45 h 70"/>
                              <a:gd name="T6" fmla="*/ 25 w 60"/>
                              <a:gd name="T7" fmla="*/ 58 h 70"/>
                              <a:gd name="T8" fmla="*/ 35 w 60"/>
                              <a:gd name="T9" fmla="*/ 66 h 70"/>
                              <a:gd name="T10" fmla="*/ 44 w 60"/>
                              <a:gd name="T11" fmla="*/ 69 h 70"/>
                              <a:gd name="T12" fmla="*/ 52 w 60"/>
                              <a:gd name="T13" fmla="*/ 70 h 70"/>
                              <a:gd name="T14" fmla="*/ 58 w 60"/>
                              <a:gd name="T15" fmla="*/ 70 h 70"/>
                              <a:gd name="T16" fmla="*/ 60 w 60"/>
                              <a:gd name="T17" fmla="*/ 70 h 70"/>
                              <a:gd name="T18" fmla="*/ 60 w 60"/>
                              <a:gd name="T19" fmla="*/ 52 h 70"/>
                              <a:gd name="T20" fmla="*/ 55 w 60"/>
                              <a:gd name="T21" fmla="*/ 37 h 70"/>
                              <a:gd name="T22" fmla="*/ 45 w 60"/>
                              <a:gd name="T23" fmla="*/ 24 h 70"/>
                              <a:gd name="T24" fmla="*/ 34 w 60"/>
                              <a:gd name="T25" fmla="*/ 15 h 70"/>
                              <a:gd name="T26" fmla="*/ 22 w 60"/>
                              <a:gd name="T27" fmla="*/ 8 h 70"/>
                              <a:gd name="T28" fmla="*/ 11 w 60"/>
                              <a:gd name="T29" fmla="*/ 3 h 70"/>
                              <a:gd name="T30" fmla="*/ 4 w 60"/>
                              <a:gd name="T31" fmla="*/ 1 h 70"/>
                              <a:gd name="T32" fmla="*/ 0 w 60"/>
                              <a:gd name="T33" fmla="*/ 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0" h="70">
                                <a:moveTo>
                                  <a:pt x="0" y="0"/>
                                </a:moveTo>
                                <a:lnTo>
                                  <a:pt x="6" y="27"/>
                                </a:lnTo>
                                <a:lnTo>
                                  <a:pt x="15" y="45"/>
                                </a:lnTo>
                                <a:lnTo>
                                  <a:pt x="25" y="58"/>
                                </a:lnTo>
                                <a:lnTo>
                                  <a:pt x="35" y="66"/>
                                </a:lnTo>
                                <a:lnTo>
                                  <a:pt x="44" y="69"/>
                                </a:lnTo>
                                <a:lnTo>
                                  <a:pt x="52" y="70"/>
                                </a:lnTo>
                                <a:lnTo>
                                  <a:pt x="58" y="70"/>
                                </a:lnTo>
                                <a:lnTo>
                                  <a:pt x="60" y="70"/>
                                </a:lnTo>
                                <a:lnTo>
                                  <a:pt x="60" y="52"/>
                                </a:lnTo>
                                <a:lnTo>
                                  <a:pt x="55" y="37"/>
                                </a:lnTo>
                                <a:lnTo>
                                  <a:pt x="45" y="24"/>
                                </a:lnTo>
                                <a:lnTo>
                                  <a:pt x="34" y="15"/>
                                </a:lnTo>
                                <a:lnTo>
                                  <a:pt x="22" y="8"/>
                                </a:lnTo>
                                <a:lnTo>
                                  <a:pt x="11" y="3"/>
                                </a:lnTo>
                                <a:lnTo>
                                  <a:pt x="4" y="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79" name="Freeform 1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79" y="3839"/>
                            <a:ext cx="29" cy="35"/>
                          </a:xfrm>
                          <a:custGeom>
                            <a:avLst/>
                            <a:gdLst>
                              <a:gd name="T0" fmla="*/ 58 w 58"/>
                              <a:gd name="T1" fmla="*/ 70 h 70"/>
                              <a:gd name="T2" fmla="*/ 53 w 58"/>
                              <a:gd name="T3" fmla="*/ 43 h 70"/>
                              <a:gd name="T4" fmla="*/ 43 w 58"/>
                              <a:gd name="T5" fmla="*/ 25 h 70"/>
                              <a:gd name="T6" fmla="*/ 34 w 58"/>
                              <a:gd name="T7" fmla="*/ 11 h 70"/>
                              <a:gd name="T8" fmla="*/ 24 w 58"/>
                              <a:gd name="T9" fmla="*/ 4 h 70"/>
                              <a:gd name="T10" fmla="*/ 15 w 58"/>
                              <a:gd name="T11" fmla="*/ 1 h 70"/>
                              <a:gd name="T12" fmla="*/ 7 w 58"/>
                              <a:gd name="T13" fmla="*/ 0 h 70"/>
                              <a:gd name="T14" fmla="*/ 2 w 58"/>
                              <a:gd name="T15" fmla="*/ 0 h 70"/>
                              <a:gd name="T16" fmla="*/ 0 w 58"/>
                              <a:gd name="T17" fmla="*/ 0 h 70"/>
                              <a:gd name="T18" fmla="*/ 0 w 58"/>
                              <a:gd name="T19" fmla="*/ 18 h 70"/>
                              <a:gd name="T20" fmla="*/ 4 w 58"/>
                              <a:gd name="T21" fmla="*/ 33 h 70"/>
                              <a:gd name="T22" fmla="*/ 13 w 58"/>
                              <a:gd name="T23" fmla="*/ 46 h 70"/>
                              <a:gd name="T24" fmla="*/ 25 w 58"/>
                              <a:gd name="T25" fmla="*/ 55 h 70"/>
                              <a:gd name="T26" fmla="*/ 36 w 58"/>
                              <a:gd name="T27" fmla="*/ 62 h 70"/>
                              <a:gd name="T28" fmla="*/ 48 w 58"/>
                              <a:gd name="T29" fmla="*/ 66 h 70"/>
                              <a:gd name="T30" fmla="*/ 55 w 58"/>
                              <a:gd name="T31" fmla="*/ 69 h 70"/>
                              <a:gd name="T32" fmla="*/ 58 w 58"/>
                              <a:gd name="T33" fmla="*/ 7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58" h="70">
                                <a:moveTo>
                                  <a:pt x="58" y="70"/>
                                </a:moveTo>
                                <a:lnTo>
                                  <a:pt x="53" y="43"/>
                                </a:lnTo>
                                <a:lnTo>
                                  <a:pt x="43" y="25"/>
                                </a:lnTo>
                                <a:lnTo>
                                  <a:pt x="34" y="11"/>
                                </a:lnTo>
                                <a:lnTo>
                                  <a:pt x="24" y="4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8"/>
                                </a:lnTo>
                                <a:lnTo>
                                  <a:pt x="4" y="33"/>
                                </a:lnTo>
                                <a:lnTo>
                                  <a:pt x="13" y="46"/>
                                </a:lnTo>
                                <a:lnTo>
                                  <a:pt x="25" y="55"/>
                                </a:lnTo>
                                <a:lnTo>
                                  <a:pt x="36" y="62"/>
                                </a:lnTo>
                                <a:lnTo>
                                  <a:pt x="48" y="66"/>
                                </a:lnTo>
                                <a:lnTo>
                                  <a:pt x="55" y="69"/>
                                </a:lnTo>
                                <a:lnTo>
                                  <a:pt x="58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0" name="Freeform 1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17" y="3838"/>
                            <a:ext cx="35" cy="29"/>
                          </a:xfrm>
                          <a:custGeom>
                            <a:avLst/>
                            <a:gdLst>
                              <a:gd name="T0" fmla="*/ 71 w 71"/>
                              <a:gd name="T1" fmla="*/ 0 h 59"/>
                              <a:gd name="T2" fmla="*/ 52 w 71"/>
                              <a:gd name="T3" fmla="*/ 0 h 59"/>
                              <a:gd name="T4" fmla="*/ 37 w 71"/>
                              <a:gd name="T5" fmla="*/ 5 h 59"/>
                              <a:gd name="T6" fmla="*/ 25 w 71"/>
                              <a:gd name="T7" fmla="*/ 14 h 59"/>
                              <a:gd name="T8" fmla="*/ 15 w 71"/>
                              <a:gd name="T9" fmla="*/ 26 h 59"/>
                              <a:gd name="T10" fmla="*/ 8 w 71"/>
                              <a:gd name="T11" fmla="*/ 37 h 59"/>
                              <a:gd name="T12" fmla="*/ 4 w 71"/>
                              <a:gd name="T13" fmla="*/ 49 h 59"/>
                              <a:gd name="T14" fmla="*/ 2 w 71"/>
                              <a:gd name="T15" fmla="*/ 55 h 59"/>
                              <a:gd name="T16" fmla="*/ 0 w 71"/>
                              <a:gd name="T17" fmla="*/ 59 h 59"/>
                              <a:gd name="T18" fmla="*/ 27 w 71"/>
                              <a:gd name="T19" fmla="*/ 53 h 59"/>
                              <a:gd name="T20" fmla="*/ 45 w 71"/>
                              <a:gd name="T21" fmla="*/ 44 h 59"/>
                              <a:gd name="T22" fmla="*/ 58 w 71"/>
                              <a:gd name="T23" fmla="*/ 35 h 59"/>
                              <a:gd name="T24" fmla="*/ 66 w 71"/>
                              <a:gd name="T25" fmla="*/ 24 h 59"/>
                              <a:gd name="T26" fmla="*/ 70 w 71"/>
                              <a:gd name="T27" fmla="*/ 15 h 59"/>
                              <a:gd name="T28" fmla="*/ 71 w 71"/>
                              <a:gd name="T29" fmla="*/ 7 h 59"/>
                              <a:gd name="T30" fmla="*/ 71 w 71"/>
                              <a:gd name="T31" fmla="*/ 2 h 59"/>
                              <a:gd name="T32" fmla="*/ 71 w 71"/>
                              <a:gd name="T33" fmla="*/ 0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1" h="59">
                                <a:moveTo>
                                  <a:pt x="71" y="0"/>
                                </a:moveTo>
                                <a:lnTo>
                                  <a:pt x="52" y="0"/>
                                </a:lnTo>
                                <a:lnTo>
                                  <a:pt x="37" y="5"/>
                                </a:lnTo>
                                <a:lnTo>
                                  <a:pt x="25" y="14"/>
                                </a:lnTo>
                                <a:lnTo>
                                  <a:pt x="15" y="26"/>
                                </a:lnTo>
                                <a:lnTo>
                                  <a:pt x="8" y="37"/>
                                </a:lnTo>
                                <a:lnTo>
                                  <a:pt x="4" y="49"/>
                                </a:lnTo>
                                <a:lnTo>
                                  <a:pt x="2" y="55"/>
                                </a:lnTo>
                                <a:lnTo>
                                  <a:pt x="0" y="59"/>
                                </a:lnTo>
                                <a:lnTo>
                                  <a:pt x="27" y="53"/>
                                </a:lnTo>
                                <a:lnTo>
                                  <a:pt x="45" y="44"/>
                                </a:lnTo>
                                <a:lnTo>
                                  <a:pt x="58" y="35"/>
                                </a:lnTo>
                                <a:lnTo>
                                  <a:pt x="66" y="24"/>
                                </a:lnTo>
                                <a:lnTo>
                                  <a:pt x="70" y="15"/>
                                </a:lnTo>
                                <a:lnTo>
                                  <a:pt x="71" y="7"/>
                                </a:lnTo>
                                <a:lnTo>
                                  <a:pt x="71" y="2"/>
                                </a:lnTo>
                                <a:lnTo>
                                  <a:pt x="7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1" name="Freeform 1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0" y="3783"/>
                            <a:ext cx="35" cy="30"/>
                          </a:xfrm>
                          <a:custGeom>
                            <a:avLst/>
                            <a:gdLst>
                              <a:gd name="T0" fmla="*/ 0 w 70"/>
                              <a:gd name="T1" fmla="*/ 60 h 60"/>
                              <a:gd name="T2" fmla="*/ 18 w 70"/>
                              <a:gd name="T3" fmla="*/ 60 h 60"/>
                              <a:gd name="T4" fmla="*/ 33 w 70"/>
                              <a:gd name="T5" fmla="*/ 54 h 60"/>
                              <a:gd name="T6" fmla="*/ 46 w 70"/>
                              <a:gd name="T7" fmla="*/ 45 h 60"/>
                              <a:gd name="T8" fmla="*/ 55 w 70"/>
                              <a:gd name="T9" fmla="*/ 33 h 60"/>
                              <a:gd name="T10" fmla="*/ 62 w 70"/>
                              <a:gd name="T11" fmla="*/ 22 h 60"/>
                              <a:gd name="T12" fmla="*/ 67 w 70"/>
                              <a:gd name="T13" fmla="*/ 10 h 60"/>
                              <a:gd name="T14" fmla="*/ 69 w 70"/>
                              <a:gd name="T15" fmla="*/ 3 h 60"/>
                              <a:gd name="T16" fmla="*/ 70 w 70"/>
                              <a:gd name="T17" fmla="*/ 0 h 60"/>
                              <a:gd name="T18" fmla="*/ 44 w 70"/>
                              <a:gd name="T19" fmla="*/ 6 h 60"/>
                              <a:gd name="T20" fmla="*/ 25 w 70"/>
                              <a:gd name="T21" fmla="*/ 15 h 60"/>
                              <a:gd name="T22" fmla="*/ 13 w 70"/>
                              <a:gd name="T23" fmla="*/ 24 h 60"/>
                              <a:gd name="T24" fmla="*/ 5 w 70"/>
                              <a:gd name="T25" fmla="*/ 34 h 60"/>
                              <a:gd name="T26" fmla="*/ 1 w 70"/>
                              <a:gd name="T27" fmla="*/ 44 h 60"/>
                              <a:gd name="T28" fmla="*/ 0 w 70"/>
                              <a:gd name="T29" fmla="*/ 52 h 60"/>
                              <a:gd name="T30" fmla="*/ 0 w 70"/>
                              <a:gd name="T31" fmla="*/ 57 h 60"/>
                              <a:gd name="T32" fmla="*/ 0 w 70"/>
                              <a:gd name="T33" fmla="*/ 6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0" h="60">
                                <a:moveTo>
                                  <a:pt x="0" y="60"/>
                                </a:moveTo>
                                <a:lnTo>
                                  <a:pt x="18" y="60"/>
                                </a:lnTo>
                                <a:lnTo>
                                  <a:pt x="33" y="54"/>
                                </a:lnTo>
                                <a:lnTo>
                                  <a:pt x="46" y="45"/>
                                </a:lnTo>
                                <a:lnTo>
                                  <a:pt x="55" y="33"/>
                                </a:lnTo>
                                <a:lnTo>
                                  <a:pt x="62" y="22"/>
                                </a:lnTo>
                                <a:lnTo>
                                  <a:pt x="67" y="10"/>
                                </a:lnTo>
                                <a:lnTo>
                                  <a:pt x="69" y="3"/>
                                </a:lnTo>
                                <a:lnTo>
                                  <a:pt x="70" y="0"/>
                                </a:lnTo>
                                <a:lnTo>
                                  <a:pt x="44" y="6"/>
                                </a:lnTo>
                                <a:lnTo>
                                  <a:pt x="25" y="15"/>
                                </a:lnTo>
                                <a:lnTo>
                                  <a:pt x="13" y="24"/>
                                </a:lnTo>
                                <a:lnTo>
                                  <a:pt x="5" y="34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7"/>
                                </a:lnTo>
                                <a:lnTo>
                                  <a:pt x="0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2" name="Freeform 1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1" y="3809"/>
                            <a:ext cx="31" cy="30"/>
                          </a:xfrm>
                          <a:custGeom>
                            <a:avLst/>
                            <a:gdLst>
                              <a:gd name="T0" fmla="*/ 31 w 62"/>
                              <a:gd name="T1" fmla="*/ 60 h 60"/>
                              <a:gd name="T2" fmla="*/ 44 w 62"/>
                              <a:gd name="T3" fmla="*/ 57 h 60"/>
                              <a:gd name="T4" fmla="*/ 53 w 62"/>
                              <a:gd name="T5" fmla="*/ 50 h 60"/>
                              <a:gd name="T6" fmla="*/ 60 w 62"/>
                              <a:gd name="T7" fmla="*/ 41 h 60"/>
                              <a:gd name="T8" fmla="*/ 62 w 62"/>
                              <a:gd name="T9" fmla="*/ 30 h 60"/>
                              <a:gd name="T10" fmla="*/ 60 w 62"/>
                              <a:gd name="T11" fmla="*/ 18 h 60"/>
                              <a:gd name="T12" fmla="*/ 53 w 62"/>
                              <a:gd name="T13" fmla="*/ 9 h 60"/>
                              <a:gd name="T14" fmla="*/ 44 w 62"/>
                              <a:gd name="T15" fmla="*/ 2 h 60"/>
                              <a:gd name="T16" fmla="*/ 31 w 62"/>
                              <a:gd name="T17" fmla="*/ 0 h 60"/>
                              <a:gd name="T18" fmla="*/ 19 w 62"/>
                              <a:gd name="T19" fmla="*/ 2 h 60"/>
                              <a:gd name="T20" fmla="*/ 9 w 62"/>
                              <a:gd name="T21" fmla="*/ 9 h 60"/>
                              <a:gd name="T22" fmla="*/ 3 w 62"/>
                              <a:gd name="T23" fmla="*/ 18 h 60"/>
                              <a:gd name="T24" fmla="*/ 0 w 62"/>
                              <a:gd name="T25" fmla="*/ 30 h 60"/>
                              <a:gd name="T26" fmla="*/ 3 w 62"/>
                              <a:gd name="T27" fmla="*/ 41 h 60"/>
                              <a:gd name="T28" fmla="*/ 9 w 62"/>
                              <a:gd name="T29" fmla="*/ 50 h 60"/>
                              <a:gd name="T30" fmla="*/ 19 w 62"/>
                              <a:gd name="T31" fmla="*/ 57 h 60"/>
                              <a:gd name="T32" fmla="*/ 31 w 62"/>
                              <a:gd name="T33" fmla="*/ 6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2" h="60">
                                <a:moveTo>
                                  <a:pt x="31" y="60"/>
                                </a:moveTo>
                                <a:lnTo>
                                  <a:pt x="44" y="57"/>
                                </a:lnTo>
                                <a:lnTo>
                                  <a:pt x="53" y="50"/>
                                </a:lnTo>
                                <a:lnTo>
                                  <a:pt x="60" y="41"/>
                                </a:lnTo>
                                <a:lnTo>
                                  <a:pt x="62" y="30"/>
                                </a:lnTo>
                                <a:lnTo>
                                  <a:pt x="60" y="18"/>
                                </a:lnTo>
                                <a:lnTo>
                                  <a:pt x="53" y="9"/>
                                </a:lnTo>
                                <a:lnTo>
                                  <a:pt x="44" y="2"/>
                                </a:lnTo>
                                <a:lnTo>
                                  <a:pt x="31" y="0"/>
                                </a:lnTo>
                                <a:lnTo>
                                  <a:pt x="19" y="2"/>
                                </a:lnTo>
                                <a:lnTo>
                                  <a:pt x="9" y="9"/>
                                </a:lnTo>
                                <a:lnTo>
                                  <a:pt x="3" y="18"/>
                                </a:lnTo>
                                <a:lnTo>
                                  <a:pt x="0" y="30"/>
                                </a:lnTo>
                                <a:lnTo>
                                  <a:pt x="3" y="41"/>
                                </a:lnTo>
                                <a:lnTo>
                                  <a:pt x="9" y="50"/>
                                </a:lnTo>
                                <a:lnTo>
                                  <a:pt x="19" y="57"/>
                                </a:lnTo>
                                <a:lnTo>
                                  <a:pt x="31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3" name="Freeform 1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8" y="3822"/>
                            <a:ext cx="19" cy="46"/>
                          </a:xfrm>
                          <a:custGeom>
                            <a:avLst/>
                            <a:gdLst>
                              <a:gd name="T0" fmla="*/ 16 w 38"/>
                              <a:gd name="T1" fmla="*/ 92 h 92"/>
                              <a:gd name="T2" fmla="*/ 29 w 38"/>
                              <a:gd name="T3" fmla="*/ 80 h 92"/>
                              <a:gd name="T4" fmla="*/ 37 w 38"/>
                              <a:gd name="T5" fmla="*/ 65 h 92"/>
                              <a:gd name="T6" fmla="*/ 38 w 38"/>
                              <a:gd name="T7" fmla="*/ 50 h 92"/>
                              <a:gd name="T8" fmla="*/ 37 w 38"/>
                              <a:gd name="T9" fmla="*/ 35 h 92"/>
                              <a:gd name="T10" fmla="*/ 34 w 38"/>
                              <a:gd name="T11" fmla="*/ 21 h 92"/>
                              <a:gd name="T12" fmla="*/ 29 w 38"/>
                              <a:gd name="T13" fmla="*/ 10 h 92"/>
                              <a:gd name="T14" fmla="*/ 26 w 38"/>
                              <a:gd name="T15" fmla="*/ 2 h 92"/>
                              <a:gd name="T16" fmla="*/ 24 w 38"/>
                              <a:gd name="T17" fmla="*/ 0 h 92"/>
                              <a:gd name="T18" fmla="*/ 11 w 38"/>
                              <a:gd name="T19" fmla="*/ 23 h 92"/>
                              <a:gd name="T20" fmla="*/ 3 w 38"/>
                              <a:gd name="T21" fmla="*/ 43 h 92"/>
                              <a:gd name="T22" fmla="*/ 0 w 38"/>
                              <a:gd name="T23" fmla="*/ 59 h 92"/>
                              <a:gd name="T24" fmla="*/ 3 w 38"/>
                              <a:gd name="T25" fmla="*/ 71 h 92"/>
                              <a:gd name="T26" fmla="*/ 6 w 38"/>
                              <a:gd name="T27" fmla="*/ 81 h 92"/>
                              <a:gd name="T28" fmla="*/ 11 w 38"/>
                              <a:gd name="T29" fmla="*/ 88 h 92"/>
                              <a:gd name="T30" fmla="*/ 15 w 38"/>
                              <a:gd name="T31" fmla="*/ 91 h 92"/>
                              <a:gd name="T32" fmla="*/ 16 w 38"/>
                              <a:gd name="T33" fmla="*/ 92 h 9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16" y="92"/>
                                </a:moveTo>
                                <a:lnTo>
                                  <a:pt x="29" y="80"/>
                                </a:lnTo>
                                <a:lnTo>
                                  <a:pt x="37" y="65"/>
                                </a:lnTo>
                                <a:lnTo>
                                  <a:pt x="38" y="50"/>
                                </a:lnTo>
                                <a:lnTo>
                                  <a:pt x="37" y="35"/>
                                </a:lnTo>
                                <a:lnTo>
                                  <a:pt x="34" y="21"/>
                                </a:lnTo>
                                <a:lnTo>
                                  <a:pt x="29" y="10"/>
                                </a:lnTo>
                                <a:lnTo>
                                  <a:pt x="26" y="2"/>
                                </a:lnTo>
                                <a:lnTo>
                                  <a:pt x="24" y="0"/>
                                </a:lnTo>
                                <a:lnTo>
                                  <a:pt x="11" y="23"/>
                                </a:lnTo>
                                <a:lnTo>
                                  <a:pt x="3" y="43"/>
                                </a:lnTo>
                                <a:lnTo>
                                  <a:pt x="0" y="59"/>
                                </a:lnTo>
                                <a:lnTo>
                                  <a:pt x="3" y="71"/>
                                </a:lnTo>
                                <a:lnTo>
                                  <a:pt x="6" y="81"/>
                                </a:lnTo>
                                <a:lnTo>
                                  <a:pt x="11" y="88"/>
                                </a:lnTo>
                                <a:lnTo>
                                  <a:pt x="15" y="91"/>
                                </a:lnTo>
                                <a:lnTo>
                                  <a:pt x="16" y="9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4" name="Freeform 1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2" y="3904"/>
                            <a:ext cx="19" cy="46"/>
                          </a:xfrm>
                          <a:custGeom>
                            <a:avLst/>
                            <a:gdLst>
                              <a:gd name="T0" fmla="*/ 23 w 39"/>
                              <a:gd name="T1" fmla="*/ 0 h 91"/>
                              <a:gd name="T2" fmla="*/ 10 w 39"/>
                              <a:gd name="T3" fmla="*/ 11 h 91"/>
                              <a:gd name="T4" fmla="*/ 3 w 39"/>
                              <a:gd name="T5" fmla="*/ 25 h 91"/>
                              <a:gd name="T6" fmla="*/ 0 w 39"/>
                              <a:gd name="T7" fmla="*/ 39 h 91"/>
                              <a:gd name="T8" fmla="*/ 1 w 39"/>
                              <a:gd name="T9" fmla="*/ 53 h 91"/>
                              <a:gd name="T10" fmla="*/ 3 w 39"/>
                              <a:gd name="T11" fmla="*/ 67 h 91"/>
                              <a:gd name="T12" fmla="*/ 8 w 39"/>
                              <a:gd name="T13" fmla="*/ 77 h 91"/>
                              <a:gd name="T14" fmla="*/ 11 w 39"/>
                              <a:gd name="T15" fmla="*/ 86 h 91"/>
                              <a:gd name="T16" fmla="*/ 14 w 39"/>
                              <a:gd name="T17" fmla="*/ 91 h 91"/>
                              <a:gd name="T18" fmla="*/ 15 w 39"/>
                              <a:gd name="T19" fmla="*/ 91 h 91"/>
                              <a:gd name="T20" fmla="*/ 15 w 39"/>
                              <a:gd name="T21" fmla="*/ 91 h 91"/>
                              <a:gd name="T22" fmla="*/ 15 w 39"/>
                              <a:gd name="T23" fmla="*/ 91 h 91"/>
                              <a:gd name="T24" fmla="*/ 15 w 39"/>
                              <a:gd name="T25" fmla="*/ 91 h 91"/>
                              <a:gd name="T26" fmla="*/ 28 w 39"/>
                              <a:gd name="T27" fmla="*/ 68 h 91"/>
                              <a:gd name="T28" fmla="*/ 37 w 39"/>
                              <a:gd name="T29" fmla="*/ 49 h 91"/>
                              <a:gd name="T30" fmla="*/ 39 w 39"/>
                              <a:gd name="T31" fmla="*/ 33 h 91"/>
                              <a:gd name="T32" fmla="*/ 37 w 39"/>
                              <a:gd name="T33" fmla="*/ 21 h 91"/>
                              <a:gd name="T34" fmla="*/ 33 w 39"/>
                              <a:gd name="T35" fmla="*/ 11 h 91"/>
                              <a:gd name="T36" fmla="*/ 28 w 39"/>
                              <a:gd name="T37" fmla="*/ 4 h 91"/>
                              <a:gd name="T38" fmla="*/ 24 w 39"/>
                              <a:gd name="T39" fmla="*/ 1 h 91"/>
                              <a:gd name="T40" fmla="*/ 23 w 39"/>
                              <a:gd name="T41" fmla="*/ 0 h 9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39" h="91">
                                <a:moveTo>
                                  <a:pt x="23" y="0"/>
                                </a:moveTo>
                                <a:lnTo>
                                  <a:pt x="10" y="11"/>
                                </a:lnTo>
                                <a:lnTo>
                                  <a:pt x="3" y="25"/>
                                </a:lnTo>
                                <a:lnTo>
                                  <a:pt x="0" y="39"/>
                                </a:lnTo>
                                <a:lnTo>
                                  <a:pt x="1" y="53"/>
                                </a:lnTo>
                                <a:lnTo>
                                  <a:pt x="3" y="67"/>
                                </a:lnTo>
                                <a:lnTo>
                                  <a:pt x="8" y="77"/>
                                </a:lnTo>
                                <a:lnTo>
                                  <a:pt x="11" y="86"/>
                                </a:lnTo>
                                <a:lnTo>
                                  <a:pt x="14" y="91"/>
                                </a:lnTo>
                                <a:lnTo>
                                  <a:pt x="15" y="91"/>
                                </a:lnTo>
                                <a:lnTo>
                                  <a:pt x="15" y="91"/>
                                </a:lnTo>
                                <a:lnTo>
                                  <a:pt x="15" y="91"/>
                                </a:lnTo>
                                <a:lnTo>
                                  <a:pt x="15" y="91"/>
                                </a:lnTo>
                                <a:lnTo>
                                  <a:pt x="28" y="68"/>
                                </a:lnTo>
                                <a:lnTo>
                                  <a:pt x="37" y="49"/>
                                </a:lnTo>
                                <a:lnTo>
                                  <a:pt x="39" y="33"/>
                                </a:lnTo>
                                <a:lnTo>
                                  <a:pt x="37" y="21"/>
                                </a:lnTo>
                                <a:lnTo>
                                  <a:pt x="33" y="11"/>
                                </a:lnTo>
                                <a:lnTo>
                                  <a:pt x="28" y="4"/>
                                </a:lnTo>
                                <a:lnTo>
                                  <a:pt x="24" y="1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5" name="Freeform 1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8" y="3874"/>
                            <a:ext cx="28" cy="18"/>
                          </a:xfrm>
                          <a:custGeom>
                            <a:avLst/>
                            <a:gdLst>
                              <a:gd name="T0" fmla="*/ 54 w 54"/>
                              <a:gd name="T1" fmla="*/ 22 h 37"/>
                              <a:gd name="T2" fmla="*/ 49 w 54"/>
                              <a:gd name="T3" fmla="*/ 16 h 37"/>
                              <a:gd name="T4" fmla="*/ 46 w 54"/>
                              <a:gd name="T5" fmla="*/ 12 h 37"/>
                              <a:gd name="T6" fmla="*/ 41 w 54"/>
                              <a:gd name="T7" fmla="*/ 9 h 37"/>
                              <a:gd name="T8" fmla="*/ 37 w 54"/>
                              <a:gd name="T9" fmla="*/ 6 h 37"/>
                              <a:gd name="T10" fmla="*/ 32 w 54"/>
                              <a:gd name="T11" fmla="*/ 3 h 37"/>
                              <a:gd name="T12" fmla="*/ 26 w 54"/>
                              <a:gd name="T13" fmla="*/ 2 h 37"/>
                              <a:gd name="T14" fmla="*/ 22 w 54"/>
                              <a:gd name="T15" fmla="*/ 1 h 37"/>
                              <a:gd name="T16" fmla="*/ 17 w 54"/>
                              <a:gd name="T17" fmla="*/ 0 h 37"/>
                              <a:gd name="T18" fmla="*/ 0 w 54"/>
                              <a:gd name="T19" fmla="*/ 33 h 37"/>
                              <a:gd name="T20" fmla="*/ 14 w 54"/>
                              <a:gd name="T21" fmla="*/ 37 h 37"/>
                              <a:gd name="T22" fmla="*/ 25 w 54"/>
                              <a:gd name="T23" fmla="*/ 37 h 37"/>
                              <a:gd name="T24" fmla="*/ 34 w 54"/>
                              <a:gd name="T25" fmla="*/ 35 h 37"/>
                              <a:gd name="T26" fmla="*/ 41 w 54"/>
                              <a:gd name="T27" fmla="*/ 32 h 37"/>
                              <a:gd name="T28" fmla="*/ 47 w 54"/>
                              <a:gd name="T29" fmla="*/ 29 h 37"/>
                              <a:gd name="T30" fmla="*/ 51 w 54"/>
                              <a:gd name="T31" fmla="*/ 25 h 37"/>
                              <a:gd name="T32" fmla="*/ 53 w 54"/>
                              <a:gd name="T33" fmla="*/ 23 h 37"/>
                              <a:gd name="T34" fmla="*/ 54 w 54"/>
                              <a:gd name="T35" fmla="*/ 22 h 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54" h="37">
                                <a:moveTo>
                                  <a:pt x="54" y="22"/>
                                </a:moveTo>
                                <a:lnTo>
                                  <a:pt x="49" y="16"/>
                                </a:lnTo>
                                <a:lnTo>
                                  <a:pt x="46" y="12"/>
                                </a:lnTo>
                                <a:lnTo>
                                  <a:pt x="41" y="9"/>
                                </a:lnTo>
                                <a:lnTo>
                                  <a:pt x="37" y="6"/>
                                </a:lnTo>
                                <a:lnTo>
                                  <a:pt x="32" y="3"/>
                                </a:lnTo>
                                <a:lnTo>
                                  <a:pt x="26" y="2"/>
                                </a:lnTo>
                                <a:lnTo>
                                  <a:pt x="22" y="1"/>
                                </a:lnTo>
                                <a:lnTo>
                                  <a:pt x="17" y="0"/>
                                </a:lnTo>
                                <a:lnTo>
                                  <a:pt x="0" y="33"/>
                                </a:lnTo>
                                <a:lnTo>
                                  <a:pt x="14" y="37"/>
                                </a:lnTo>
                                <a:lnTo>
                                  <a:pt x="25" y="37"/>
                                </a:lnTo>
                                <a:lnTo>
                                  <a:pt x="34" y="35"/>
                                </a:lnTo>
                                <a:lnTo>
                                  <a:pt x="41" y="32"/>
                                </a:lnTo>
                                <a:lnTo>
                                  <a:pt x="47" y="29"/>
                                </a:lnTo>
                                <a:lnTo>
                                  <a:pt x="51" y="25"/>
                                </a:lnTo>
                                <a:lnTo>
                                  <a:pt x="53" y="23"/>
                                </a:lnTo>
                                <a:lnTo>
                                  <a:pt x="54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6" name="Freeform 1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42" y="3879"/>
                            <a:ext cx="46" cy="19"/>
                          </a:xfrm>
                          <a:custGeom>
                            <a:avLst/>
                            <a:gdLst>
                              <a:gd name="T0" fmla="*/ 0 w 92"/>
                              <a:gd name="T1" fmla="*/ 16 h 38"/>
                              <a:gd name="T2" fmla="*/ 12 w 92"/>
                              <a:gd name="T3" fmla="*/ 29 h 38"/>
                              <a:gd name="T4" fmla="*/ 27 w 92"/>
                              <a:gd name="T5" fmla="*/ 37 h 38"/>
                              <a:gd name="T6" fmla="*/ 42 w 92"/>
                              <a:gd name="T7" fmla="*/ 38 h 38"/>
                              <a:gd name="T8" fmla="*/ 57 w 92"/>
                              <a:gd name="T9" fmla="*/ 37 h 38"/>
                              <a:gd name="T10" fmla="*/ 71 w 92"/>
                              <a:gd name="T11" fmla="*/ 34 h 38"/>
                              <a:gd name="T12" fmla="*/ 81 w 92"/>
                              <a:gd name="T13" fmla="*/ 29 h 38"/>
                              <a:gd name="T14" fmla="*/ 90 w 92"/>
                              <a:gd name="T15" fmla="*/ 25 h 38"/>
                              <a:gd name="T16" fmla="*/ 92 w 92"/>
                              <a:gd name="T17" fmla="*/ 24 h 38"/>
                              <a:gd name="T18" fmla="*/ 69 w 92"/>
                              <a:gd name="T19" fmla="*/ 10 h 38"/>
                              <a:gd name="T20" fmla="*/ 49 w 92"/>
                              <a:gd name="T21" fmla="*/ 2 h 38"/>
                              <a:gd name="T22" fmla="*/ 33 w 92"/>
                              <a:gd name="T23" fmla="*/ 0 h 38"/>
                              <a:gd name="T24" fmla="*/ 20 w 92"/>
                              <a:gd name="T25" fmla="*/ 2 h 38"/>
                              <a:gd name="T26" fmla="*/ 11 w 92"/>
                              <a:gd name="T27" fmla="*/ 6 h 38"/>
                              <a:gd name="T28" fmla="*/ 4 w 92"/>
                              <a:gd name="T29" fmla="*/ 10 h 38"/>
                              <a:gd name="T30" fmla="*/ 1 w 92"/>
                              <a:gd name="T31" fmla="*/ 15 h 38"/>
                              <a:gd name="T32" fmla="*/ 0 w 92"/>
                              <a:gd name="T33" fmla="*/ 16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6"/>
                                </a:moveTo>
                                <a:lnTo>
                                  <a:pt x="12" y="29"/>
                                </a:lnTo>
                                <a:lnTo>
                                  <a:pt x="27" y="37"/>
                                </a:lnTo>
                                <a:lnTo>
                                  <a:pt x="42" y="38"/>
                                </a:lnTo>
                                <a:lnTo>
                                  <a:pt x="57" y="37"/>
                                </a:lnTo>
                                <a:lnTo>
                                  <a:pt x="71" y="34"/>
                                </a:lnTo>
                                <a:lnTo>
                                  <a:pt x="81" y="29"/>
                                </a:lnTo>
                                <a:lnTo>
                                  <a:pt x="90" y="25"/>
                                </a:lnTo>
                                <a:lnTo>
                                  <a:pt x="92" y="24"/>
                                </a:lnTo>
                                <a:lnTo>
                                  <a:pt x="69" y="10"/>
                                </a:lnTo>
                                <a:lnTo>
                                  <a:pt x="49" y="2"/>
                                </a:lnTo>
                                <a:lnTo>
                                  <a:pt x="33" y="0"/>
                                </a:lnTo>
                                <a:lnTo>
                                  <a:pt x="20" y="2"/>
                                </a:lnTo>
                                <a:lnTo>
                                  <a:pt x="11" y="6"/>
                                </a:lnTo>
                                <a:lnTo>
                                  <a:pt x="4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7" name="Freeform 1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2" y="3846"/>
                            <a:ext cx="20" cy="26"/>
                          </a:xfrm>
                          <a:custGeom>
                            <a:avLst/>
                            <a:gdLst>
                              <a:gd name="T0" fmla="*/ 40 w 40"/>
                              <a:gd name="T1" fmla="*/ 53 h 53"/>
                              <a:gd name="T2" fmla="*/ 40 w 40"/>
                              <a:gd name="T3" fmla="*/ 36 h 53"/>
                              <a:gd name="T4" fmla="*/ 35 w 40"/>
                              <a:gd name="T5" fmla="*/ 21 h 53"/>
                              <a:gd name="T6" fmla="*/ 27 w 40"/>
                              <a:gd name="T7" fmla="*/ 10 h 53"/>
                              <a:gd name="T8" fmla="*/ 17 w 40"/>
                              <a:gd name="T9" fmla="*/ 0 h 53"/>
                              <a:gd name="T10" fmla="*/ 0 w 40"/>
                              <a:gd name="T11" fmla="*/ 35 h 53"/>
                              <a:gd name="T12" fmla="*/ 6 w 40"/>
                              <a:gd name="T13" fmla="*/ 42 h 53"/>
                              <a:gd name="T14" fmla="*/ 13 w 40"/>
                              <a:gd name="T15" fmla="*/ 48 h 53"/>
                              <a:gd name="T16" fmla="*/ 20 w 40"/>
                              <a:gd name="T17" fmla="*/ 51 h 53"/>
                              <a:gd name="T18" fmla="*/ 27 w 40"/>
                              <a:gd name="T19" fmla="*/ 52 h 53"/>
                              <a:gd name="T20" fmla="*/ 32 w 40"/>
                              <a:gd name="T21" fmla="*/ 53 h 53"/>
                              <a:gd name="T22" fmla="*/ 36 w 40"/>
                              <a:gd name="T23" fmla="*/ 53 h 53"/>
                              <a:gd name="T24" fmla="*/ 39 w 40"/>
                              <a:gd name="T25" fmla="*/ 53 h 53"/>
                              <a:gd name="T26" fmla="*/ 40 w 40"/>
                              <a:gd name="T27" fmla="*/ 53 h 5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40" h="53">
                                <a:moveTo>
                                  <a:pt x="40" y="53"/>
                                </a:moveTo>
                                <a:lnTo>
                                  <a:pt x="40" y="36"/>
                                </a:lnTo>
                                <a:lnTo>
                                  <a:pt x="35" y="21"/>
                                </a:lnTo>
                                <a:lnTo>
                                  <a:pt x="27" y="10"/>
                                </a:lnTo>
                                <a:lnTo>
                                  <a:pt x="17" y="0"/>
                                </a:lnTo>
                                <a:lnTo>
                                  <a:pt x="0" y="35"/>
                                </a:lnTo>
                                <a:lnTo>
                                  <a:pt x="6" y="42"/>
                                </a:lnTo>
                                <a:lnTo>
                                  <a:pt x="13" y="48"/>
                                </a:lnTo>
                                <a:lnTo>
                                  <a:pt x="20" y="51"/>
                                </a:lnTo>
                                <a:lnTo>
                                  <a:pt x="27" y="52"/>
                                </a:lnTo>
                                <a:lnTo>
                                  <a:pt x="32" y="53"/>
                                </a:lnTo>
                                <a:lnTo>
                                  <a:pt x="36" y="53"/>
                                </a:lnTo>
                                <a:lnTo>
                                  <a:pt x="39" y="53"/>
                                </a:lnTo>
                                <a:lnTo>
                                  <a:pt x="40" y="5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8" name="Freeform 1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7" y="3900"/>
                            <a:ext cx="29" cy="35"/>
                          </a:xfrm>
                          <a:custGeom>
                            <a:avLst/>
                            <a:gdLst>
                              <a:gd name="T0" fmla="*/ 0 w 59"/>
                              <a:gd name="T1" fmla="*/ 0 h 70"/>
                              <a:gd name="T2" fmla="*/ 0 w 59"/>
                              <a:gd name="T3" fmla="*/ 18 h 70"/>
                              <a:gd name="T4" fmla="*/ 5 w 59"/>
                              <a:gd name="T5" fmla="*/ 33 h 70"/>
                              <a:gd name="T6" fmla="*/ 14 w 59"/>
                              <a:gd name="T7" fmla="*/ 46 h 70"/>
                              <a:gd name="T8" fmla="*/ 26 w 59"/>
                              <a:gd name="T9" fmla="*/ 55 h 70"/>
                              <a:gd name="T10" fmla="*/ 37 w 59"/>
                              <a:gd name="T11" fmla="*/ 62 h 70"/>
                              <a:gd name="T12" fmla="*/ 49 w 59"/>
                              <a:gd name="T13" fmla="*/ 66 h 70"/>
                              <a:gd name="T14" fmla="*/ 55 w 59"/>
                              <a:gd name="T15" fmla="*/ 69 h 70"/>
                              <a:gd name="T16" fmla="*/ 59 w 59"/>
                              <a:gd name="T17" fmla="*/ 70 h 70"/>
                              <a:gd name="T18" fmla="*/ 53 w 59"/>
                              <a:gd name="T19" fmla="*/ 43 h 70"/>
                              <a:gd name="T20" fmla="*/ 44 w 59"/>
                              <a:gd name="T21" fmla="*/ 25 h 70"/>
                              <a:gd name="T22" fmla="*/ 35 w 59"/>
                              <a:gd name="T23" fmla="*/ 12 h 70"/>
                              <a:gd name="T24" fmla="*/ 24 w 59"/>
                              <a:gd name="T25" fmla="*/ 4 h 70"/>
                              <a:gd name="T26" fmla="*/ 15 w 59"/>
                              <a:gd name="T27" fmla="*/ 1 h 70"/>
                              <a:gd name="T28" fmla="*/ 7 w 59"/>
                              <a:gd name="T29" fmla="*/ 0 h 70"/>
                              <a:gd name="T30" fmla="*/ 3 w 59"/>
                              <a:gd name="T31" fmla="*/ 0 h 70"/>
                              <a:gd name="T32" fmla="*/ 0 w 59"/>
                              <a:gd name="T33" fmla="*/ 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0" y="0"/>
                                </a:moveTo>
                                <a:lnTo>
                                  <a:pt x="0" y="18"/>
                                </a:lnTo>
                                <a:lnTo>
                                  <a:pt x="5" y="33"/>
                                </a:lnTo>
                                <a:lnTo>
                                  <a:pt x="14" y="46"/>
                                </a:lnTo>
                                <a:lnTo>
                                  <a:pt x="26" y="55"/>
                                </a:lnTo>
                                <a:lnTo>
                                  <a:pt x="37" y="62"/>
                                </a:lnTo>
                                <a:lnTo>
                                  <a:pt x="49" y="66"/>
                                </a:lnTo>
                                <a:lnTo>
                                  <a:pt x="55" y="69"/>
                                </a:lnTo>
                                <a:lnTo>
                                  <a:pt x="59" y="70"/>
                                </a:lnTo>
                                <a:lnTo>
                                  <a:pt x="53" y="43"/>
                                </a:lnTo>
                                <a:lnTo>
                                  <a:pt x="44" y="25"/>
                                </a:lnTo>
                                <a:lnTo>
                                  <a:pt x="35" y="12"/>
                                </a:lnTo>
                                <a:lnTo>
                                  <a:pt x="24" y="4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89" name="Freeform 1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4" y="3898"/>
                            <a:ext cx="36" cy="29"/>
                          </a:xfrm>
                          <a:custGeom>
                            <a:avLst/>
                            <a:gdLst>
                              <a:gd name="T0" fmla="*/ 0 w 71"/>
                              <a:gd name="T1" fmla="*/ 59 h 59"/>
                              <a:gd name="T2" fmla="*/ 26 w 71"/>
                              <a:gd name="T3" fmla="*/ 53 h 59"/>
                              <a:gd name="T4" fmla="*/ 46 w 71"/>
                              <a:gd name="T5" fmla="*/ 44 h 59"/>
                              <a:gd name="T6" fmla="*/ 59 w 71"/>
                              <a:gd name="T7" fmla="*/ 35 h 59"/>
                              <a:gd name="T8" fmla="*/ 67 w 71"/>
                              <a:gd name="T9" fmla="*/ 24 h 59"/>
                              <a:gd name="T10" fmla="*/ 70 w 71"/>
                              <a:gd name="T11" fmla="*/ 15 h 59"/>
                              <a:gd name="T12" fmla="*/ 71 w 71"/>
                              <a:gd name="T13" fmla="*/ 7 h 59"/>
                              <a:gd name="T14" fmla="*/ 71 w 71"/>
                              <a:gd name="T15" fmla="*/ 2 h 59"/>
                              <a:gd name="T16" fmla="*/ 71 w 71"/>
                              <a:gd name="T17" fmla="*/ 0 h 59"/>
                              <a:gd name="T18" fmla="*/ 53 w 71"/>
                              <a:gd name="T19" fmla="*/ 0 h 59"/>
                              <a:gd name="T20" fmla="*/ 37 w 71"/>
                              <a:gd name="T21" fmla="*/ 5 h 59"/>
                              <a:gd name="T22" fmla="*/ 25 w 71"/>
                              <a:gd name="T23" fmla="*/ 14 h 59"/>
                              <a:gd name="T24" fmla="*/ 15 w 71"/>
                              <a:gd name="T25" fmla="*/ 25 h 59"/>
                              <a:gd name="T26" fmla="*/ 8 w 71"/>
                              <a:gd name="T27" fmla="*/ 37 h 59"/>
                              <a:gd name="T28" fmla="*/ 3 w 71"/>
                              <a:gd name="T29" fmla="*/ 49 h 59"/>
                              <a:gd name="T30" fmla="*/ 1 w 71"/>
                              <a:gd name="T31" fmla="*/ 55 h 59"/>
                              <a:gd name="T32" fmla="*/ 0 w 71"/>
                              <a:gd name="T33" fmla="*/ 59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1" h="59">
                                <a:moveTo>
                                  <a:pt x="0" y="59"/>
                                </a:moveTo>
                                <a:lnTo>
                                  <a:pt x="26" y="53"/>
                                </a:lnTo>
                                <a:lnTo>
                                  <a:pt x="46" y="44"/>
                                </a:lnTo>
                                <a:lnTo>
                                  <a:pt x="59" y="35"/>
                                </a:lnTo>
                                <a:lnTo>
                                  <a:pt x="67" y="24"/>
                                </a:lnTo>
                                <a:lnTo>
                                  <a:pt x="70" y="15"/>
                                </a:lnTo>
                                <a:lnTo>
                                  <a:pt x="71" y="7"/>
                                </a:lnTo>
                                <a:lnTo>
                                  <a:pt x="71" y="2"/>
                                </a:lnTo>
                                <a:lnTo>
                                  <a:pt x="71" y="0"/>
                                </a:lnTo>
                                <a:lnTo>
                                  <a:pt x="53" y="0"/>
                                </a:lnTo>
                                <a:lnTo>
                                  <a:pt x="37" y="5"/>
                                </a:lnTo>
                                <a:lnTo>
                                  <a:pt x="25" y="14"/>
                                </a:lnTo>
                                <a:lnTo>
                                  <a:pt x="15" y="25"/>
                                </a:lnTo>
                                <a:lnTo>
                                  <a:pt x="8" y="37"/>
                                </a:lnTo>
                                <a:lnTo>
                                  <a:pt x="3" y="49"/>
                                </a:lnTo>
                                <a:lnTo>
                                  <a:pt x="1" y="55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0" name="Freeform 1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8" y="3844"/>
                            <a:ext cx="35" cy="30"/>
                          </a:xfrm>
                          <a:custGeom>
                            <a:avLst/>
                            <a:gdLst>
                              <a:gd name="T0" fmla="*/ 70 w 70"/>
                              <a:gd name="T1" fmla="*/ 0 h 59"/>
                              <a:gd name="T2" fmla="*/ 43 w 70"/>
                              <a:gd name="T3" fmla="*/ 6 h 59"/>
                              <a:gd name="T4" fmla="*/ 25 w 70"/>
                              <a:gd name="T5" fmla="*/ 15 h 59"/>
                              <a:gd name="T6" fmla="*/ 12 w 70"/>
                              <a:gd name="T7" fmla="*/ 24 h 59"/>
                              <a:gd name="T8" fmla="*/ 4 w 70"/>
                              <a:gd name="T9" fmla="*/ 35 h 59"/>
                              <a:gd name="T10" fmla="*/ 1 w 70"/>
                              <a:gd name="T11" fmla="*/ 44 h 59"/>
                              <a:gd name="T12" fmla="*/ 0 w 70"/>
                              <a:gd name="T13" fmla="*/ 52 h 59"/>
                              <a:gd name="T14" fmla="*/ 0 w 70"/>
                              <a:gd name="T15" fmla="*/ 56 h 59"/>
                              <a:gd name="T16" fmla="*/ 0 w 70"/>
                              <a:gd name="T17" fmla="*/ 59 h 59"/>
                              <a:gd name="T18" fmla="*/ 18 w 70"/>
                              <a:gd name="T19" fmla="*/ 59 h 59"/>
                              <a:gd name="T20" fmla="*/ 33 w 70"/>
                              <a:gd name="T21" fmla="*/ 54 h 59"/>
                              <a:gd name="T22" fmla="*/ 46 w 70"/>
                              <a:gd name="T23" fmla="*/ 45 h 59"/>
                              <a:gd name="T24" fmla="*/ 55 w 70"/>
                              <a:gd name="T25" fmla="*/ 33 h 59"/>
                              <a:gd name="T26" fmla="*/ 62 w 70"/>
                              <a:gd name="T27" fmla="*/ 22 h 59"/>
                              <a:gd name="T28" fmla="*/ 66 w 70"/>
                              <a:gd name="T29" fmla="*/ 10 h 59"/>
                              <a:gd name="T30" fmla="*/ 69 w 70"/>
                              <a:gd name="T31" fmla="*/ 3 h 59"/>
                              <a:gd name="T32" fmla="*/ 70 w 70"/>
                              <a:gd name="T33" fmla="*/ 0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70" y="0"/>
                                </a:moveTo>
                                <a:lnTo>
                                  <a:pt x="43" y="6"/>
                                </a:lnTo>
                                <a:lnTo>
                                  <a:pt x="25" y="15"/>
                                </a:lnTo>
                                <a:lnTo>
                                  <a:pt x="12" y="24"/>
                                </a:lnTo>
                                <a:lnTo>
                                  <a:pt x="4" y="35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6"/>
                                </a:lnTo>
                                <a:lnTo>
                                  <a:pt x="0" y="59"/>
                                </a:lnTo>
                                <a:lnTo>
                                  <a:pt x="18" y="59"/>
                                </a:lnTo>
                                <a:lnTo>
                                  <a:pt x="33" y="54"/>
                                </a:lnTo>
                                <a:lnTo>
                                  <a:pt x="46" y="45"/>
                                </a:lnTo>
                                <a:lnTo>
                                  <a:pt x="55" y="33"/>
                                </a:lnTo>
                                <a:lnTo>
                                  <a:pt x="62" y="22"/>
                                </a:lnTo>
                                <a:lnTo>
                                  <a:pt x="66" y="10"/>
                                </a:lnTo>
                                <a:lnTo>
                                  <a:pt x="69" y="3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1" name="Freeform 1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08" y="3870"/>
                            <a:ext cx="31" cy="30"/>
                          </a:xfrm>
                          <a:custGeom>
                            <a:avLst/>
                            <a:gdLst>
                              <a:gd name="T0" fmla="*/ 31 w 62"/>
                              <a:gd name="T1" fmla="*/ 0 h 59"/>
                              <a:gd name="T2" fmla="*/ 18 w 62"/>
                              <a:gd name="T3" fmla="*/ 2 h 59"/>
                              <a:gd name="T4" fmla="*/ 9 w 62"/>
                              <a:gd name="T5" fmla="*/ 8 h 59"/>
                              <a:gd name="T6" fmla="*/ 2 w 62"/>
                              <a:gd name="T7" fmla="*/ 17 h 59"/>
                              <a:gd name="T8" fmla="*/ 0 w 62"/>
                              <a:gd name="T9" fmla="*/ 29 h 59"/>
                              <a:gd name="T10" fmla="*/ 2 w 62"/>
                              <a:gd name="T11" fmla="*/ 40 h 59"/>
                              <a:gd name="T12" fmla="*/ 9 w 62"/>
                              <a:gd name="T13" fmla="*/ 51 h 59"/>
                              <a:gd name="T14" fmla="*/ 18 w 62"/>
                              <a:gd name="T15" fmla="*/ 56 h 59"/>
                              <a:gd name="T16" fmla="*/ 31 w 62"/>
                              <a:gd name="T17" fmla="*/ 59 h 59"/>
                              <a:gd name="T18" fmla="*/ 44 w 62"/>
                              <a:gd name="T19" fmla="*/ 56 h 59"/>
                              <a:gd name="T20" fmla="*/ 53 w 62"/>
                              <a:gd name="T21" fmla="*/ 51 h 59"/>
                              <a:gd name="T22" fmla="*/ 60 w 62"/>
                              <a:gd name="T23" fmla="*/ 40 h 59"/>
                              <a:gd name="T24" fmla="*/ 62 w 62"/>
                              <a:gd name="T25" fmla="*/ 29 h 59"/>
                              <a:gd name="T26" fmla="*/ 60 w 62"/>
                              <a:gd name="T27" fmla="*/ 17 h 59"/>
                              <a:gd name="T28" fmla="*/ 53 w 62"/>
                              <a:gd name="T29" fmla="*/ 8 h 59"/>
                              <a:gd name="T30" fmla="*/ 44 w 62"/>
                              <a:gd name="T31" fmla="*/ 2 h 59"/>
                              <a:gd name="T32" fmla="*/ 31 w 62"/>
                              <a:gd name="T33" fmla="*/ 0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2" h="59">
                                <a:moveTo>
                                  <a:pt x="31" y="0"/>
                                </a:moveTo>
                                <a:lnTo>
                                  <a:pt x="18" y="2"/>
                                </a:lnTo>
                                <a:lnTo>
                                  <a:pt x="9" y="8"/>
                                </a:lnTo>
                                <a:lnTo>
                                  <a:pt x="2" y="17"/>
                                </a:lnTo>
                                <a:lnTo>
                                  <a:pt x="0" y="29"/>
                                </a:lnTo>
                                <a:lnTo>
                                  <a:pt x="2" y="40"/>
                                </a:lnTo>
                                <a:lnTo>
                                  <a:pt x="9" y="51"/>
                                </a:lnTo>
                                <a:lnTo>
                                  <a:pt x="18" y="56"/>
                                </a:lnTo>
                                <a:lnTo>
                                  <a:pt x="31" y="59"/>
                                </a:lnTo>
                                <a:lnTo>
                                  <a:pt x="44" y="56"/>
                                </a:lnTo>
                                <a:lnTo>
                                  <a:pt x="53" y="51"/>
                                </a:lnTo>
                                <a:lnTo>
                                  <a:pt x="60" y="40"/>
                                </a:lnTo>
                                <a:lnTo>
                                  <a:pt x="62" y="29"/>
                                </a:lnTo>
                                <a:lnTo>
                                  <a:pt x="60" y="17"/>
                                </a:lnTo>
                                <a:lnTo>
                                  <a:pt x="53" y="8"/>
                                </a:lnTo>
                                <a:lnTo>
                                  <a:pt x="44" y="2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2" name="Freeform 1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53" y="3726"/>
                            <a:ext cx="33" cy="18"/>
                          </a:xfrm>
                          <a:custGeom>
                            <a:avLst/>
                            <a:gdLst>
                              <a:gd name="T0" fmla="*/ 64 w 64"/>
                              <a:gd name="T1" fmla="*/ 22 h 37"/>
                              <a:gd name="T2" fmla="*/ 57 w 64"/>
                              <a:gd name="T3" fmla="*/ 17 h 37"/>
                              <a:gd name="T4" fmla="*/ 50 w 64"/>
                              <a:gd name="T5" fmla="*/ 12 h 37"/>
                              <a:gd name="T6" fmla="*/ 43 w 64"/>
                              <a:gd name="T7" fmla="*/ 9 h 37"/>
                              <a:gd name="T8" fmla="*/ 38 w 64"/>
                              <a:gd name="T9" fmla="*/ 7 h 37"/>
                              <a:gd name="T10" fmla="*/ 32 w 64"/>
                              <a:gd name="T11" fmla="*/ 4 h 37"/>
                              <a:gd name="T12" fmla="*/ 27 w 64"/>
                              <a:gd name="T13" fmla="*/ 2 h 37"/>
                              <a:gd name="T14" fmla="*/ 21 w 64"/>
                              <a:gd name="T15" fmla="*/ 1 h 37"/>
                              <a:gd name="T16" fmla="*/ 17 w 64"/>
                              <a:gd name="T17" fmla="*/ 0 h 37"/>
                              <a:gd name="T18" fmla="*/ 0 w 64"/>
                              <a:gd name="T19" fmla="*/ 34 h 37"/>
                              <a:gd name="T20" fmla="*/ 11 w 64"/>
                              <a:gd name="T21" fmla="*/ 37 h 37"/>
                              <a:gd name="T22" fmla="*/ 23 w 64"/>
                              <a:gd name="T23" fmla="*/ 35 h 37"/>
                              <a:gd name="T24" fmla="*/ 33 w 64"/>
                              <a:gd name="T25" fmla="*/ 34 h 37"/>
                              <a:gd name="T26" fmla="*/ 43 w 64"/>
                              <a:gd name="T27" fmla="*/ 31 h 37"/>
                              <a:gd name="T28" fmla="*/ 51 w 64"/>
                              <a:gd name="T29" fmla="*/ 27 h 37"/>
                              <a:gd name="T30" fmla="*/ 58 w 64"/>
                              <a:gd name="T31" fmla="*/ 25 h 37"/>
                              <a:gd name="T32" fmla="*/ 63 w 64"/>
                              <a:gd name="T33" fmla="*/ 23 h 37"/>
                              <a:gd name="T34" fmla="*/ 64 w 64"/>
                              <a:gd name="T35" fmla="*/ 22 h 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64" h="37">
                                <a:moveTo>
                                  <a:pt x="64" y="22"/>
                                </a:moveTo>
                                <a:lnTo>
                                  <a:pt x="57" y="17"/>
                                </a:lnTo>
                                <a:lnTo>
                                  <a:pt x="50" y="12"/>
                                </a:lnTo>
                                <a:lnTo>
                                  <a:pt x="43" y="9"/>
                                </a:lnTo>
                                <a:lnTo>
                                  <a:pt x="38" y="7"/>
                                </a:lnTo>
                                <a:lnTo>
                                  <a:pt x="32" y="4"/>
                                </a:lnTo>
                                <a:lnTo>
                                  <a:pt x="27" y="2"/>
                                </a:lnTo>
                                <a:lnTo>
                                  <a:pt x="21" y="1"/>
                                </a:lnTo>
                                <a:lnTo>
                                  <a:pt x="17" y="0"/>
                                </a:lnTo>
                                <a:lnTo>
                                  <a:pt x="0" y="34"/>
                                </a:lnTo>
                                <a:lnTo>
                                  <a:pt x="11" y="37"/>
                                </a:lnTo>
                                <a:lnTo>
                                  <a:pt x="23" y="35"/>
                                </a:lnTo>
                                <a:lnTo>
                                  <a:pt x="33" y="34"/>
                                </a:lnTo>
                                <a:lnTo>
                                  <a:pt x="43" y="31"/>
                                </a:lnTo>
                                <a:lnTo>
                                  <a:pt x="51" y="27"/>
                                </a:lnTo>
                                <a:lnTo>
                                  <a:pt x="58" y="25"/>
                                </a:lnTo>
                                <a:lnTo>
                                  <a:pt x="63" y="23"/>
                                </a:lnTo>
                                <a:lnTo>
                                  <a:pt x="64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3" name="Freeform 1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41" y="3751"/>
                            <a:ext cx="22" cy="30"/>
                          </a:xfrm>
                          <a:custGeom>
                            <a:avLst/>
                            <a:gdLst>
                              <a:gd name="T0" fmla="*/ 45 w 45"/>
                              <a:gd name="T1" fmla="*/ 60 h 60"/>
                              <a:gd name="T2" fmla="*/ 41 w 45"/>
                              <a:gd name="T3" fmla="*/ 38 h 60"/>
                              <a:gd name="T4" fmla="*/ 34 w 45"/>
                              <a:gd name="T5" fmla="*/ 21 h 60"/>
                              <a:gd name="T6" fmla="*/ 26 w 45"/>
                              <a:gd name="T7" fmla="*/ 8 h 60"/>
                              <a:gd name="T8" fmla="*/ 18 w 45"/>
                              <a:gd name="T9" fmla="*/ 0 h 60"/>
                              <a:gd name="T10" fmla="*/ 0 w 45"/>
                              <a:gd name="T11" fmla="*/ 36 h 60"/>
                              <a:gd name="T12" fmla="*/ 7 w 45"/>
                              <a:gd name="T13" fmla="*/ 42 h 60"/>
                              <a:gd name="T14" fmla="*/ 14 w 45"/>
                              <a:gd name="T15" fmla="*/ 47 h 60"/>
                              <a:gd name="T16" fmla="*/ 22 w 45"/>
                              <a:gd name="T17" fmla="*/ 52 h 60"/>
                              <a:gd name="T18" fmla="*/ 29 w 45"/>
                              <a:gd name="T19" fmla="*/ 54 h 60"/>
                              <a:gd name="T20" fmla="*/ 36 w 45"/>
                              <a:gd name="T21" fmla="*/ 58 h 60"/>
                              <a:gd name="T22" fmla="*/ 41 w 45"/>
                              <a:gd name="T23" fmla="*/ 59 h 60"/>
                              <a:gd name="T24" fmla="*/ 44 w 45"/>
                              <a:gd name="T25" fmla="*/ 60 h 60"/>
                              <a:gd name="T26" fmla="*/ 45 w 45"/>
                              <a:gd name="T27" fmla="*/ 6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45" h="60">
                                <a:moveTo>
                                  <a:pt x="45" y="60"/>
                                </a:moveTo>
                                <a:lnTo>
                                  <a:pt x="41" y="38"/>
                                </a:lnTo>
                                <a:lnTo>
                                  <a:pt x="34" y="21"/>
                                </a:lnTo>
                                <a:lnTo>
                                  <a:pt x="26" y="8"/>
                                </a:lnTo>
                                <a:lnTo>
                                  <a:pt x="18" y="0"/>
                                </a:lnTo>
                                <a:lnTo>
                                  <a:pt x="0" y="36"/>
                                </a:lnTo>
                                <a:lnTo>
                                  <a:pt x="7" y="42"/>
                                </a:lnTo>
                                <a:lnTo>
                                  <a:pt x="14" y="47"/>
                                </a:lnTo>
                                <a:lnTo>
                                  <a:pt x="22" y="52"/>
                                </a:lnTo>
                                <a:lnTo>
                                  <a:pt x="29" y="54"/>
                                </a:lnTo>
                                <a:lnTo>
                                  <a:pt x="36" y="58"/>
                                </a:lnTo>
                                <a:lnTo>
                                  <a:pt x="41" y="59"/>
                                </a:lnTo>
                                <a:lnTo>
                                  <a:pt x="44" y="60"/>
                                </a:lnTo>
                                <a:lnTo>
                                  <a:pt x="45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4" name="Freeform 15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51" y="3527"/>
                            <a:ext cx="19" cy="46"/>
                          </a:xfrm>
                          <a:custGeom>
                            <a:avLst/>
                            <a:gdLst>
                              <a:gd name="T0" fmla="*/ 22 w 38"/>
                              <a:gd name="T1" fmla="*/ 0 h 92"/>
                              <a:gd name="T2" fmla="*/ 10 w 38"/>
                              <a:gd name="T3" fmla="*/ 13 h 92"/>
                              <a:gd name="T4" fmla="*/ 1 w 38"/>
                              <a:gd name="T5" fmla="*/ 28 h 92"/>
                              <a:gd name="T6" fmla="*/ 0 w 38"/>
                              <a:gd name="T7" fmla="*/ 44 h 92"/>
                              <a:gd name="T8" fmla="*/ 1 w 38"/>
                              <a:gd name="T9" fmla="*/ 58 h 92"/>
                              <a:gd name="T10" fmla="*/ 5 w 38"/>
                              <a:gd name="T11" fmla="*/ 72 h 92"/>
                              <a:gd name="T12" fmla="*/ 10 w 38"/>
                              <a:gd name="T13" fmla="*/ 82 h 92"/>
                              <a:gd name="T14" fmla="*/ 13 w 38"/>
                              <a:gd name="T15" fmla="*/ 90 h 92"/>
                              <a:gd name="T16" fmla="*/ 14 w 38"/>
                              <a:gd name="T17" fmla="*/ 92 h 92"/>
                              <a:gd name="T18" fmla="*/ 28 w 38"/>
                              <a:gd name="T19" fmla="*/ 69 h 92"/>
                              <a:gd name="T20" fmla="*/ 36 w 38"/>
                              <a:gd name="T21" fmla="*/ 50 h 92"/>
                              <a:gd name="T22" fmla="*/ 38 w 38"/>
                              <a:gd name="T23" fmla="*/ 34 h 92"/>
                              <a:gd name="T24" fmla="*/ 36 w 38"/>
                              <a:gd name="T25" fmla="*/ 21 h 92"/>
                              <a:gd name="T26" fmla="*/ 33 w 38"/>
                              <a:gd name="T27" fmla="*/ 12 h 92"/>
                              <a:gd name="T28" fmla="*/ 28 w 38"/>
                              <a:gd name="T29" fmla="*/ 5 h 92"/>
                              <a:gd name="T30" fmla="*/ 23 w 38"/>
                              <a:gd name="T31" fmla="*/ 1 h 92"/>
                              <a:gd name="T32" fmla="*/ 22 w 38"/>
                              <a:gd name="T33" fmla="*/ 0 h 9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22" y="0"/>
                                </a:moveTo>
                                <a:lnTo>
                                  <a:pt x="10" y="13"/>
                                </a:lnTo>
                                <a:lnTo>
                                  <a:pt x="1" y="28"/>
                                </a:lnTo>
                                <a:lnTo>
                                  <a:pt x="0" y="44"/>
                                </a:lnTo>
                                <a:lnTo>
                                  <a:pt x="1" y="58"/>
                                </a:lnTo>
                                <a:lnTo>
                                  <a:pt x="5" y="72"/>
                                </a:lnTo>
                                <a:lnTo>
                                  <a:pt x="10" y="82"/>
                                </a:lnTo>
                                <a:lnTo>
                                  <a:pt x="13" y="90"/>
                                </a:lnTo>
                                <a:lnTo>
                                  <a:pt x="14" y="92"/>
                                </a:lnTo>
                                <a:lnTo>
                                  <a:pt x="28" y="69"/>
                                </a:lnTo>
                                <a:lnTo>
                                  <a:pt x="36" y="50"/>
                                </a:lnTo>
                                <a:lnTo>
                                  <a:pt x="38" y="34"/>
                                </a:lnTo>
                                <a:lnTo>
                                  <a:pt x="36" y="21"/>
                                </a:lnTo>
                                <a:lnTo>
                                  <a:pt x="33" y="12"/>
                                </a:lnTo>
                                <a:lnTo>
                                  <a:pt x="28" y="5"/>
                                </a:lnTo>
                                <a:lnTo>
                                  <a:pt x="23" y="1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5" name="Freeform 1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99" y="3497"/>
                            <a:ext cx="46" cy="19"/>
                          </a:xfrm>
                          <a:custGeom>
                            <a:avLst/>
                            <a:gdLst>
                              <a:gd name="T0" fmla="*/ 92 w 92"/>
                              <a:gd name="T1" fmla="*/ 22 h 38"/>
                              <a:gd name="T2" fmla="*/ 79 w 92"/>
                              <a:gd name="T3" fmla="*/ 9 h 38"/>
                              <a:gd name="T4" fmla="*/ 64 w 92"/>
                              <a:gd name="T5" fmla="*/ 1 h 38"/>
                              <a:gd name="T6" fmla="*/ 49 w 92"/>
                              <a:gd name="T7" fmla="*/ 0 h 38"/>
                              <a:gd name="T8" fmla="*/ 34 w 92"/>
                              <a:gd name="T9" fmla="*/ 1 h 38"/>
                              <a:gd name="T10" fmla="*/ 20 w 92"/>
                              <a:gd name="T11" fmla="*/ 5 h 38"/>
                              <a:gd name="T12" fmla="*/ 10 w 92"/>
                              <a:gd name="T13" fmla="*/ 9 h 38"/>
                              <a:gd name="T14" fmla="*/ 2 w 92"/>
                              <a:gd name="T15" fmla="*/ 13 h 38"/>
                              <a:gd name="T16" fmla="*/ 0 w 92"/>
                              <a:gd name="T17" fmla="*/ 14 h 38"/>
                              <a:gd name="T18" fmla="*/ 23 w 92"/>
                              <a:gd name="T19" fmla="*/ 28 h 38"/>
                              <a:gd name="T20" fmla="*/ 42 w 92"/>
                              <a:gd name="T21" fmla="*/ 36 h 38"/>
                              <a:gd name="T22" fmla="*/ 58 w 92"/>
                              <a:gd name="T23" fmla="*/ 38 h 38"/>
                              <a:gd name="T24" fmla="*/ 71 w 92"/>
                              <a:gd name="T25" fmla="*/ 36 h 38"/>
                              <a:gd name="T26" fmla="*/ 80 w 92"/>
                              <a:gd name="T27" fmla="*/ 32 h 38"/>
                              <a:gd name="T28" fmla="*/ 87 w 92"/>
                              <a:gd name="T29" fmla="*/ 28 h 38"/>
                              <a:gd name="T30" fmla="*/ 90 w 92"/>
                              <a:gd name="T31" fmla="*/ 23 h 38"/>
                              <a:gd name="T32" fmla="*/ 92 w 92"/>
                              <a:gd name="T33" fmla="*/ 22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92" y="22"/>
                                </a:moveTo>
                                <a:lnTo>
                                  <a:pt x="79" y="9"/>
                                </a:lnTo>
                                <a:lnTo>
                                  <a:pt x="64" y="1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0" y="5"/>
                                </a:lnTo>
                                <a:lnTo>
                                  <a:pt x="10" y="9"/>
                                </a:lnTo>
                                <a:lnTo>
                                  <a:pt x="2" y="13"/>
                                </a:lnTo>
                                <a:lnTo>
                                  <a:pt x="0" y="14"/>
                                </a:lnTo>
                                <a:lnTo>
                                  <a:pt x="23" y="28"/>
                                </a:lnTo>
                                <a:lnTo>
                                  <a:pt x="42" y="36"/>
                                </a:lnTo>
                                <a:lnTo>
                                  <a:pt x="58" y="38"/>
                                </a:lnTo>
                                <a:lnTo>
                                  <a:pt x="71" y="36"/>
                                </a:lnTo>
                                <a:lnTo>
                                  <a:pt x="80" y="32"/>
                                </a:lnTo>
                                <a:lnTo>
                                  <a:pt x="87" y="28"/>
                                </a:lnTo>
                                <a:lnTo>
                                  <a:pt x="90" y="23"/>
                                </a:lnTo>
                                <a:lnTo>
                                  <a:pt x="92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6" name="Freeform 1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25" y="3472"/>
                            <a:ext cx="15" cy="21"/>
                          </a:xfrm>
                          <a:custGeom>
                            <a:avLst/>
                            <a:gdLst>
                              <a:gd name="T0" fmla="*/ 30 w 30"/>
                              <a:gd name="T1" fmla="*/ 41 h 41"/>
                              <a:gd name="T2" fmla="*/ 0 w 30"/>
                              <a:gd name="T3" fmla="*/ 0 h 41"/>
                              <a:gd name="T4" fmla="*/ 7 w 30"/>
                              <a:gd name="T5" fmla="*/ 16 h 41"/>
                              <a:gd name="T6" fmla="*/ 14 w 30"/>
                              <a:gd name="T7" fmla="*/ 27 h 41"/>
                              <a:gd name="T8" fmla="*/ 22 w 30"/>
                              <a:gd name="T9" fmla="*/ 35 h 41"/>
                              <a:gd name="T10" fmla="*/ 30 w 30"/>
                              <a:gd name="T11" fmla="*/ 41 h 4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30" h="41">
                                <a:moveTo>
                                  <a:pt x="30" y="41"/>
                                </a:moveTo>
                                <a:lnTo>
                                  <a:pt x="0" y="0"/>
                                </a:lnTo>
                                <a:lnTo>
                                  <a:pt x="7" y="16"/>
                                </a:lnTo>
                                <a:lnTo>
                                  <a:pt x="14" y="27"/>
                                </a:lnTo>
                                <a:lnTo>
                                  <a:pt x="22" y="35"/>
                                </a:lnTo>
                                <a:lnTo>
                                  <a:pt x="30" y="4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7" name="Freeform 1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14" y="3521"/>
                            <a:ext cx="35" cy="29"/>
                          </a:xfrm>
                          <a:custGeom>
                            <a:avLst/>
                            <a:gdLst>
                              <a:gd name="T0" fmla="*/ 0 w 71"/>
                              <a:gd name="T1" fmla="*/ 58 h 58"/>
                              <a:gd name="T2" fmla="*/ 27 w 71"/>
                              <a:gd name="T3" fmla="*/ 53 h 58"/>
                              <a:gd name="T4" fmla="*/ 45 w 71"/>
                              <a:gd name="T5" fmla="*/ 43 h 58"/>
                              <a:gd name="T6" fmla="*/ 58 w 71"/>
                              <a:gd name="T7" fmla="*/ 34 h 58"/>
                              <a:gd name="T8" fmla="*/ 66 w 71"/>
                              <a:gd name="T9" fmla="*/ 24 h 58"/>
                              <a:gd name="T10" fmla="*/ 70 w 71"/>
                              <a:gd name="T11" fmla="*/ 14 h 58"/>
                              <a:gd name="T12" fmla="*/ 71 w 71"/>
                              <a:gd name="T13" fmla="*/ 6 h 58"/>
                              <a:gd name="T14" fmla="*/ 71 w 71"/>
                              <a:gd name="T15" fmla="*/ 2 h 58"/>
                              <a:gd name="T16" fmla="*/ 71 w 71"/>
                              <a:gd name="T17" fmla="*/ 0 h 58"/>
                              <a:gd name="T18" fmla="*/ 52 w 71"/>
                              <a:gd name="T19" fmla="*/ 0 h 58"/>
                              <a:gd name="T20" fmla="*/ 37 w 71"/>
                              <a:gd name="T21" fmla="*/ 5 h 58"/>
                              <a:gd name="T22" fmla="*/ 25 w 71"/>
                              <a:gd name="T23" fmla="*/ 14 h 58"/>
                              <a:gd name="T24" fmla="*/ 15 w 71"/>
                              <a:gd name="T25" fmla="*/ 25 h 58"/>
                              <a:gd name="T26" fmla="*/ 9 w 71"/>
                              <a:gd name="T27" fmla="*/ 38 h 58"/>
                              <a:gd name="T28" fmla="*/ 4 w 71"/>
                              <a:gd name="T29" fmla="*/ 48 h 58"/>
                              <a:gd name="T30" fmla="*/ 2 w 71"/>
                              <a:gd name="T31" fmla="*/ 55 h 58"/>
                              <a:gd name="T32" fmla="*/ 0 w 71"/>
                              <a:gd name="T33" fmla="*/ 58 h 5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1" h="58">
                                <a:moveTo>
                                  <a:pt x="0" y="58"/>
                                </a:moveTo>
                                <a:lnTo>
                                  <a:pt x="27" y="53"/>
                                </a:lnTo>
                                <a:lnTo>
                                  <a:pt x="45" y="43"/>
                                </a:lnTo>
                                <a:lnTo>
                                  <a:pt x="58" y="34"/>
                                </a:lnTo>
                                <a:lnTo>
                                  <a:pt x="66" y="24"/>
                                </a:lnTo>
                                <a:lnTo>
                                  <a:pt x="70" y="14"/>
                                </a:lnTo>
                                <a:lnTo>
                                  <a:pt x="71" y="6"/>
                                </a:lnTo>
                                <a:lnTo>
                                  <a:pt x="71" y="2"/>
                                </a:lnTo>
                                <a:lnTo>
                                  <a:pt x="71" y="0"/>
                                </a:lnTo>
                                <a:lnTo>
                                  <a:pt x="52" y="0"/>
                                </a:lnTo>
                                <a:lnTo>
                                  <a:pt x="37" y="5"/>
                                </a:lnTo>
                                <a:lnTo>
                                  <a:pt x="25" y="14"/>
                                </a:lnTo>
                                <a:lnTo>
                                  <a:pt x="15" y="25"/>
                                </a:lnTo>
                                <a:lnTo>
                                  <a:pt x="9" y="38"/>
                                </a:lnTo>
                                <a:lnTo>
                                  <a:pt x="4" y="48"/>
                                </a:lnTo>
                                <a:lnTo>
                                  <a:pt x="2" y="55"/>
                                </a:lnTo>
                                <a:lnTo>
                                  <a:pt x="0" y="5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8" name="Freeform 1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7" y="3504"/>
                            <a:ext cx="15" cy="18"/>
                          </a:xfrm>
                          <a:custGeom>
                            <a:avLst/>
                            <a:gdLst>
                              <a:gd name="T0" fmla="*/ 29 w 29"/>
                              <a:gd name="T1" fmla="*/ 37 h 37"/>
                              <a:gd name="T2" fmla="*/ 1 w 29"/>
                              <a:gd name="T3" fmla="*/ 0 h 37"/>
                              <a:gd name="T4" fmla="*/ 1 w 29"/>
                              <a:gd name="T5" fmla="*/ 2 h 37"/>
                              <a:gd name="T6" fmla="*/ 1 w 29"/>
                              <a:gd name="T7" fmla="*/ 4 h 37"/>
                              <a:gd name="T8" fmla="*/ 0 w 29"/>
                              <a:gd name="T9" fmla="*/ 6 h 37"/>
                              <a:gd name="T10" fmla="*/ 0 w 29"/>
                              <a:gd name="T11" fmla="*/ 8 h 37"/>
                              <a:gd name="T12" fmla="*/ 3 w 29"/>
                              <a:gd name="T13" fmla="*/ 19 h 37"/>
                              <a:gd name="T14" fmla="*/ 8 w 29"/>
                              <a:gd name="T15" fmla="*/ 28 h 37"/>
                              <a:gd name="T16" fmla="*/ 18 w 29"/>
                              <a:gd name="T17" fmla="*/ 34 h 37"/>
                              <a:gd name="T18" fmla="*/ 29 w 29"/>
                              <a:gd name="T19" fmla="*/ 37 h 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29" h="37">
                                <a:moveTo>
                                  <a:pt x="29" y="37"/>
                                </a:moveTo>
                                <a:lnTo>
                                  <a:pt x="1" y="0"/>
                                </a:lnTo>
                                <a:lnTo>
                                  <a:pt x="1" y="2"/>
                                </a:lnTo>
                                <a:lnTo>
                                  <a:pt x="1" y="4"/>
                                </a:lnTo>
                                <a:lnTo>
                                  <a:pt x="0" y="6"/>
                                </a:lnTo>
                                <a:lnTo>
                                  <a:pt x="0" y="8"/>
                                </a:lnTo>
                                <a:lnTo>
                                  <a:pt x="3" y="19"/>
                                </a:lnTo>
                                <a:lnTo>
                                  <a:pt x="8" y="28"/>
                                </a:lnTo>
                                <a:lnTo>
                                  <a:pt x="18" y="34"/>
                                </a:lnTo>
                                <a:lnTo>
                                  <a:pt x="29" y="3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99" name="Freeform 1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96" y="3342"/>
                            <a:ext cx="41" cy="19"/>
                          </a:xfrm>
                          <a:custGeom>
                            <a:avLst/>
                            <a:gdLst>
                              <a:gd name="T0" fmla="*/ 0 w 83"/>
                              <a:gd name="T1" fmla="*/ 14 h 38"/>
                              <a:gd name="T2" fmla="*/ 12 w 83"/>
                              <a:gd name="T3" fmla="*/ 23 h 38"/>
                              <a:gd name="T4" fmla="*/ 24 w 83"/>
                              <a:gd name="T5" fmla="*/ 29 h 38"/>
                              <a:gd name="T6" fmla="*/ 35 w 83"/>
                              <a:gd name="T7" fmla="*/ 34 h 38"/>
                              <a:gd name="T8" fmla="*/ 45 w 83"/>
                              <a:gd name="T9" fmla="*/ 36 h 38"/>
                              <a:gd name="T10" fmla="*/ 54 w 83"/>
                              <a:gd name="T11" fmla="*/ 38 h 38"/>
                              <a:gd name="T12" fmla="*/ 61 w 83"/>
                              <a:gd name="T13" fmla="*/ 38 h 38"/>
                              <a:gd name="T14" fmla="*/ 68 w 83"/>
                              <a:gd name="T15" fmla="*/ 37 h 38"/>
                              <a:gd name="T16" fmla="*/ 73 w 83"/>
                              <a:gd name="T17" fmla="*/ 35 h 38"/>
                              <a:gd name="T18" fmla="*/ 83 w 83"/>
                              <a:gd name="T19" fmla="*/ 13 h 38"/>
                              <a:gd name="T20" fmla="*/ 70 w 83"/>
                              <a:gd name="T21" fmla="*/ 5 h 38"/>
                              <a:gd name="T22" fmla="*/ 56 w 83"/>
                              <a:gd name="T23" fmla="*/ 0 h 38"/>
                              <a:gd name="T24" fmla="*/ 42 w 83"/>
                              <a:gd name="T25" fmla="*/ 0 h 38"/>
                              <a:gd name="T26" fmla="*/ 30 w 83"/>
                              <a:gd name="T27" fmla="*/ 3 h 38"/>
                              <a:gd name="T28" fmla="*/ 17 w 83"/>
                              <a:gd name="T29" fmla="*/ 6 h 38"/>
                              <a:gd name="T30" fmla="*/ 8 w 83"/>
                              <a:gd name="T31" fmla="*/ 10 h 38"/>
                              <a:gd name="T32" fmla="*/ 2 w 83"/>
                              <a:gd name="T33" fmla="*/ 13 h 38"/>
                              <a:gd name="T34" fmla="*/ 0 w 83"/>
                              <a:gd name="T35" fmla="*/ 14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83" h="38">
                                <a:moveTo>
                                  <a:pt x="0" y="14"/>
                                </a:moveTo>
                                <a:lnTo>
                                  <a:pt x="12" y="23"/>
                                </a:lnTo>
                                <a:lnTo>
                                  <a:pt x="24" y="29"/>
                                </a:lnTo>
                                <a:lnTo>
                                  <a:pt x="35" y="34"/>
                                </a:lnTo>
                                <a:lnTo>
                                  <a:pt x="45" y="36"/>
                                </a:lnTo>
                                <a:lnTo>
                                  <a:pt x="54" y="38"/>
                                </a:lnTo>
                                <a:lnTo>
                                  <a:pt x="61" y="38"/>
                                </a:lnTo>
                                <a:lnTo>
                                  <a:pt x="68" y="37"/>
                                </a:lnTo>
                                <a:lnTo>
                                  <a:pt x="73" y="35"/>
                                </a:lnTo>
                                <a:lnTo>
                                  <a:pt x="83" y="13"/>
                                </a:lnTo>
                                <a:lnTo>
                                  <a:pt x="70" y="5"/>
                                </a:lnTo>
                                <a:lnTo>
                                  <a:pt x="56" y="0"/>
                                </a:lnTo>
                                <a:lnTo>
                                  <a:pt x="42" y="0"/>
                                </a:lnTo>
                                <a:lnTo>
                                  <a:pt x="30" y="3"/>
                                </a:lnTo>
                                <a:lnTo>
                                  <a:pt x="17" y="6"/>
                                </a:lnTo>
                                <a:lnTo>
                                  <a:pt x="8" y="10"/>
                                </a:lnTo>
                                <a:lnTo>
                                  <a:pt x="2" y="13"/>
                                </a:lnTo>
                                <a:lnTo>
                                  <a:pt x="0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0" name="Freeform 1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18" y="3305"/>
                            <a:ext cx="28" cy="35"/>
                          </a:xfrm>
                          <a:custGeom>
                            <a:avLst/>
                            <a:gdLst>
                              <a:gd name="T0" fmla="*/ 0 w 55"/>
                              <a:gd name="T1" fmla="*/ 0 h 70"/>
                              <a:gd name="T2" fmla="*/ 3 w 55"/>
                              <a:gd name="T3" fmla="*/ 17 h 70"/>
                              <a:gd name="T4" fmla="*/ 8 w 55"/>
                              <a:gd name="T5" fmla="*/ 32 h 70"/>
                              <a:gd name="T6" fmla="*/ 13 w 55"/>
                              <a:gd name="T7" fmla="*/ 43 h 70"/>
                              <a:gd name="T8" fmla="*/ 19 w 55"/>
                              <a:gd name="T9" fmla="*/ 51 h 70"/>
                              <a:gd name="T10" fmla="*/ 26 w 55"/>
                              <a:gd name="T11" fmla="*/ 60 h 70"/>
                              <a:gd name="T12" fmla="*/ 32 w 55"/>
                              <a:gd name="T13" fmla="*/ 64 h 70"/>
                              <a:gd name="T14" fmla="*/ 38 w 55"/>
                              <a:gd name="T15" fmla="*/ 68 h 70"/>
                              <a:gd name="T16" fmla="*/ 43 w 55"/>
                              <a:gd name="T17" fmla="*/ 70 h 70"/>
                              <a:gd name="T18" fmla="*/ 55 w 55"/>
                              <a:gd name="T19" fmla="*/ 39 h 70"/>
                              <a:gd name="T20" fmla="*/ 48 w 55"/>
                              <a:gd name="T21" fmla="*/ 28 h 70"/>
                              <a:gd name="T22" fmla="*/ 40 w 55"/>
                              <a:gd name="T23" fmla="*/ 20 h 70"/>
                              <a:gd name="T24" fmla="*/ 32 w 55"/>
                              <a:gd name="T25" fmla="*/ 13 h 70"/>
                              <a:gd name="T26" fmla="*/ 23 w 55"/>
                              <a:gd name="T27" fmla="*/ 9 h 70"/>
                              <a:gd name="T28" fmla="*/ 13 w 55"/>
                              <a:gd name="T29" fmla="*/ 4 h 70"/>
                              <a:gd name="T30" fmla="*/ 7 w 55"/>
                              <a:gd name="T31" fmla="*/ 2 h 70"/>
                              <a:gd name="T32" fmla="*/ 2 w 55"/>
                              <a:gd name="T33" fmla="*/ 0 h 70"/>
                              <a:gd name="T34" fmla="*/ 0 w 55"/>
                              <a:gd name="T35" fmla="*/ 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55" h="70">
                                <a:moveTo>
                                  <a:pt x="0" y="0"/>
                                </a:moveTo>
                                <a:lnTo>
                                  <a:pt x="3" y="17"/>
                                </a:lnTo>
                                <a:lnTo>
                                  <a:pt x="8" y="32"/>
                                </a:lnTo>
                                <a:lnTo>
                                  <a:pt x="13" y="43"/>
                                </a:lnTo>
                                <a:lnTo>
                                  <a:pt x="19" y="51"/>
                                </a:lnTo>
                                <a:lnTo>
                                  <a:pt x="26" y="60"/>
                                </a:lnTo>
                                <a:lnTo>
                                  <a:pt x="32" y="64"/>
                                </a:lnTo>
                                <a:lnTo>
                                  <a:pt x="38" y="68"/>
                                </a:lnTo>
                                <a:lnTo>
                                  <a:pt x="43" y="70"/>
                                </a:lnTo>
                                <a:lnTo>
                                  <a:pt x="55" y="39"/>
                                </a:lnTo>
                                <a:lnTo>
                                  <a:pt x="48" y="28"/>
                                </a:lnTo>
                                <a:lnTo>
                                  <a:pt x="40" y="20"/>
                                </a:lnTo>
                                <a:lnTo>
                                  <a:pt x="32" y="13"/>
                                </a:lnTo>
                                <a:lnTo>
                                  <a:pt x="23" y="9"/>
                                </a:lnTo>
                                <a:lnTo>
                                  <a:pt x="13" y="4"/>
                                </a:lnTo>
                                <a:lnTo>
                                  <a:pt x="7" y="2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1" name="Freeform 1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11" y="3369"/>
                            <a:ext cx="18" cy="27"/>
                          </a:xfrm>
                          <a:custGeom>
                            <a:avLst/>
                            <a:gdLst>
                              <a:gd name="T0" fmla="*/ 0 w 37"/>
                              <a:gd name="T1" fmla="*/ 56 h 56"/>
                              <a:gd name="T2" fmla="*/ 4 w 37"/>
                              <a:gd name="T3" fmla="*/ 55 h 56"/>
                              <a:gd name="T4" fmla="*/ 9 w 37"/>
                              <a:gd name="T5" fmla="*/ 53 h 56"/>
                              <a:gd name="T6" fmla="*/ 14 w 37"/>
                              <a:gd name="T7" fmla="*/ 52 h 56"/>
                              <a:gd name="T8" fmla="*/ 17 w 37"/>
                              <a:gd name="T9" fmla="*/ 51 h 56"/>
                              <a:gd name="T10" fmla="*/ 37 w 37"/>
                              <a:gd name="T11" fmla="*/ 0 h 56"/>
                              <a:gd name="T12" fmla="*/ 27 w 37"/>
                              <a:gd name="T13" fmla="*/ 7 h 56"/>
                              <a:gd name="T14" fmla="*/ 19 w 37"/>
                              <a:gd name="T15" fmla="*/ 15 h 56"/>
                              <a:gd name="T16" fmla="*/ 12 w 37"/>
                              <a:gd name="T17" fmla="*/ 25 h 56"/>
                              <a:gd name="T18" fmla="*/ 8 w 37"/>
                              <a:gd name="T19" fmla="*/ 34 h 56"/>
                              <a:gd name="T20" fmla="*/ 4 w 37"/>
                              <a:gd name="T21" fmla="*/ 42 h 56"/>
                              <a:gd name="T22" fmla="*/ 2 w 37"/>
                              <a:gd name="T23" fmla="*/ 49 h 56"/>
                              <a:gd name="T24" fmla="*/ 0 w 37"/>
                              <a:gd name="T25" fmla="*/ 53 h 56"/>
                              <a:gd name="T26" fmla="*/ 0 w 37"/>
                              <a:gd name="T27" fmla="*/ 56 h 5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37" h="56">
                                <a:moveTo>
                                  <a:pt x="0" y="56"/>
                                </a:moveTo>
                                <a:lnTo>
                                  <a:pt x="4" y="55"/>
                                </a:lnTo>
                                <a:lnTo>
                                  <a:pt x="9" y="53"/>
                                </a:lnTo>
                                <a:lnTo>
                                  <a:pt x="14" y="52"/>
                                </a:lnTo>
                                <a:lnTo>
                                  <a:pt x="17" y="51"/>
                                </a:lnTo>
                                <a:lnTo>
                                  <a:pt x="37" y="0"/>
                                </a:lnTo>
                                <a:lnTo>
                                  <a:pt x="27" y="7"/>
                                </a:lnTo>
                                <a:lnTo>
                                  <a:pt x="19" y="15"/>
                                </a:lnTo>
                                <a:lnTo>
                                  <a:pt x="12" y="25"/>
                                </a:lnTo>
                                <a:lnTo>
                                  <a:pt x="8" y="34"/>
                                </a:lnTo>
                                <a:lnTo>
                                  <a:pt x="4" y="42"/>
                                </a:lnTo>
                                <a:lnTo>
                                  <a:pt x="2" y="49"/>
                                </a:lnTo>
                                <a:lnTo>
                                  <a:pt x="0" y="53"/>
                                </a:lnTo>
                                <a:lnTo>
                                  <a:pt x="0" y="5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2" name="Freeform 1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50" y="3139"/>
                            <a:ext cx="12" cy="44"/>
                          </a:xfrm>
                          <a:custGeom>
                            <a:avLst/>
                            <a:gdLst>
                              <a:gd name="T0" fmla="*/ 16 w 24"/>
                              <a:gd name="T1" fmla="*/ 87 h 87"/>
                              <a:gd name="T2" fmla="*/ 18 w 24"/>
                              <a:gd name="T3" fmla="*/ 85 h 87"/>
                              <a:gd name="T4" fmla="*/ 21 w 24"/>
                              <a:gd name="T5" fmla="*/ 84 h 87"/>
                              <a:gd name="T6" fmla="*/ 22 w 24"/>
                              <a:gd name="T7" fmla="*/ 81 h 87"/>
                              <a:gd name="T8" fmla="*/ 24 w 24"/>
                              <a:gd name="T9" fmla="*/ 80 h 87"/>
                              <a:gd name="T10" fmla="*/ 21 w 24"/>
                              <a:gd name="T11" fmla="*/ 0 h 87"/>
                              <a:gd name="T12" fmla="*/ 8 w 24"/>
                              <a:gd name="T13" fmla="*/ 22 h 87"/>
                              <a:gd name="T14" fmla="*/ 2 w 24"/>
                              <a:gd name="T15" fmla="*/ 40 h 87"/>
                              <a:gd name="T16" fmla="*/ 0 w 24"/>
                              <a:gd name="T17" fmla="*/ 55 h 87"/>
                              <a:gd name="T18" fmla="*/ 2 w 24"/>
                              <a:gd name="T19" fmla="*/ 68 h 87"/>
                              <a:gd name="T20" fmla="*/ 7 w 24"/>
                              <a:gd name="T21" fmla="*/ 76 h 87"/>
                              <a:gd name="T22" fmla="*/ 10 w 24"/>
                              <a:gd name="T23" fmla="*/ 83 h 87"/>
                              <a:gd name="T24" fmla="*/ 15 w 24"/>
                              <a:gd name="T25" fmla="*/ 86 h 87"/>
                              <a:gd name="T26" fmla="*/ 16 w 24"/>
                              <a:gd name="T27" fmla="*/ 87 h 8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24" h="87">
                                <a:moveTo>
                                  <a:pt x="16" y="87"/>
                                </a:moveTo>
                                <a:lnTo>
                                  <a:pt x="18" y="85"/>
                                </a:lnTo>
                                <a:lnTo>
                                  <a:pt x="21" y="84"/>
                                </a:lnTo>
                                <a:lnTo>
                                  <a:pt x="22" y="81"/>
                                </a:lnTo>
                                <a:lnTo>
                                  <a:pt x="24" y="80"/>
                                </a:lnTo>
                                <a:lnTo>
                                  <a:pt x="21" y="0"/>
                                </a:lnTo>
                                <a:lnTo>
                                  <a:pt x="8" y="22"/>
                                </a:lnTo>
                                <a:lnTo>
                                  <a:pt x="2" y="40"/>
                                </a:lnTo>
                                <a:lnTo>
                                  <a:pt x="0" y="55"/>
                                </a:lnTo>
                                <a:lnTo>
                                  <a:pt x="2" y="68"/>
                                </a:lnTo>
                                <a:lnTo>
                                  <a:pt x="7" y="76"/>
                                </a:lnTo>
                                <a:lnTo>
                                  <a:pt x="10" y="83"/>
                                </a:lnTo>
                                <a:lnTo>
                                  <a:pt x="15" y="86"/>
                                </a:lnTo>
                                <a:lnTo>
                                  <a:pt x="16" y="8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3" name="Freeform 1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4" y="3219"/>
                            <a:ext cx="20" cy="46"/>
                          </a:xfrm>
                          <a:custGeom>
                            <a:avLst/>
                            <a:gdLst>
                              <a:gd name="T0" fmla="*/ 24 w 40"/>
                              <a:gd name="T1" fmla="*/ 0 h 91"/>
                              <a:gd name="T2" fmla="*/ 10 w 40"/>
                              <a:gd name="T3" fmla="*/ 13 h 91"/>
                              <a:gd name="T4" fmla="*/ 3 w 40"/>
                              <a:gd name="T5" fmla="*/ 28 h 91"/>
                              <a:gd name="T6" fmla="*/ 0 w 40"/>
                              <a:gd name="T7" fmla="*/ 43 h 91"/>
                              <a:gd name="T8" fmla="*/ 3 w 40"/>
                              <a:gd name="T9" fmla="*/ 58 h 91"/>
                              <a:gd name="T10" fmla="*/ 6 w 40"/>
                              <a:gd name="T11" fmla="*/ 70 h 91"/>
                              <a:gd name="T12" fmla="*/ 10 w 40"/>
                              <a:gd name="T13" fmla="*/ 81 h 91"/>
                              <a:gd name="T14" fmla="*/ 14 w 40"/>
                              <a:gd name="T15" fmla="*/ 89 h 91"/>
                              <a:gd name="T16" fmla="*/ 15 w 40"/>
                              <a:gd name="T17" fmla="*/ 91 h 91"/>
                              <a:gd name="T18" fmla="*/ 29 w 40"/>
                              <a:gd name="T19" fmla="*/ 68 h 91"/>
                              <a:gd name="T20" fmla="*/ 37 w 40"/>
                              <a:gd name="T21" fmla="*/ 50 h 91"/>
                              <a:gd name="T22" fmla="*/ 40 w 40"/>
                              <a:gd name="T23" fmla="*/ 33 h 91"/>
                              <a:gd name="T24" fmla="*/ 37 w 40"/>
                              <a:gd name="T25" fmla="*/ 21 h 91"/>
                              <a:gd name="T26" fmla="*/ 34 w 40"/>
                              <a:gd name="T27" fmla="*/ 11 h 91"/>
                              <a:gd name="T28" fmla="*/ 29 w 40"/>
                              <a:gd name="T29" fmla="*/ 5 h 91"/>
                              <a:gd name="T30" fmla="*/ 25 w 40"/>
                              <a:gd name="T31" fmla="*/ 1 h 91"/>
                              <a:gd name="T32" fmla="*/ 24 w 40"/>
                              <a:gd name="T33" fmla="*/ 0 h 9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40" h="91">
                                <a:moveTo>
                                  <a:pt x="24" y="0"/>
                                </a:moveTo>
                                <a:lnTo>
                                  <a:pt x="10" y="13"/>
                                </a:lnTo>
                                <a:lnTo>
                                  <a:pt x="3" y="28"/>
                                </a:lnTo>
                                <a:lnTo>
                                  <a:pt x="0" y="43"/>
                                </a:lnTo>
                                <a:lnTo>
                                  <a:pt x="3" y="58"/>
                                </a:lnTo>
                                <a:lnTo>
                                  <a:pt x="6" y="70"/>
                                </a:lnTo>
                                <a:lnTo>
                                  <a:pt x="10" y="81"/>
                                </a:lnTo>
                                <a:lnTo>
                                  <a:pt x="14" y="89"/>
                                </a:lnTo>
                                <a:lnTo>
                                  <a:pt x="15" y="91"/>
                                </a:lnTo>
                                <a:lnTo>
                                  <a:pt x="29" y="68"/>
                                </a:lnTo>
                                <a:lnTo>
                                  <a:pt x="37" y="50"/>
                                </a:lnTo>
                                <a:lnTo>
                                  <a:pt x="40" y="33"/>
                                </a:lnTo>
                                <a:lnTo>
                                  <a:pt x="37" y="21"/>
                                </a:lnTo>
                                <a:lnTo>
                                  <a:pt x="34" y="11"/>
                                </a:lnTo>
                                <a:lnTo>
                                  <a:pt x="29" y="5"/>
                                </a:lnTo>
                                <a:lnTo>
                                  <a:pt x="25" y="1"/>
                                </a:lnTo>
                                <a:lnTo>
                                  <a:pt x="2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4" name="Freeform 1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92" y="3188"/>
                            <a:ext cx="46" cy="19"/>
                          </a:xfrm>
                          <a:custGeom>
                            <a:avLst/>
                            <a:gdLst>
                              <a:gd name="T0" fmla="*/ 92 w 92"/>
                              <a:gd name="T1" fmla="*/ 22 h 38"/>
                              <a:gd name="T2" fmla="*/ 79 w 92"/>
                              <a:gd name="T3" fmla="*/ 9 h 38"/>
                              <a:gd name="T4" fmla="*/ 64 w 92"/>
                              <a:gd name="T5" fmla="*/ 1 h 38"/>
                              <a:gd name="T6" fmla="*/ 49 w 92"/>
                              <a:gd name="T7" fmla="*/ 0 h 38"/>
                              <a:gd name="T8" fmla="*/ 34 w 92"/>
                              <a:gd name="T9" fmla="*/ 1 h 38"/>
                              <a:gd name="T10" fmla="*/ 20 w 92"/>
                              <a:gd name="T11" fmla="*/ 4 h 38"/>
                              <a:gd name="T12" fmla="*/ 10 w 92"/>
                              <a:gd name="T13" fmla="*/ 9 h 38"/>
                              <a:gd name="T14" fmla="*/ 2 w 92"/>
                              <a:gd name="T15" fmla="*/ 12 h 38"/>
                              <a:gd name="T16" fmla="*/ 0 w 92"/>
                              <a:gd name="T17" fmla="*/ 14 h 38"/>
                              <a:gd name="T18" fmla="*/ 23 w 92"/>
                              <a:gd name="T19" fmla="*/ 27 h 38"/>
                              <a:gd name="T20" fmla="*/ 42 w 92"/>
                              <a:gd name="T21" fmla="*/ 35 h 38"/>
                              <a:gd name="T22" fmla="*/ 58 w 92"/>
                              <a:gd name="T23" fmla="*/ 38 h 38"/>
                              <a:gd name="T24" fmla="*/ 71 w 92"/>
                              <a:gd name="T25" fmla="*/ 35 h 38"/>
                              <a:gd name="T26" fmla="*/ 80 w 92"/>
                              <a:gd name="T27" fmla="*/ 32 h 38"/>
                              <a:gd name="T28" fmla="*/ 87 w 92"/>
                              <a:gd name="T29" fmla="*/ 27 h 38"/>
                              <a:gd name="T30" fmla="*/ 91 w 92"/>
                              <a:gd name="T31" fmla="*/ 23 h 38"/>
                              <a:gd name="T32" fmla="*/ 92 w 92"/>
                              <a:gd name="T33" fmla="*/ 22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92" y="22"/>
                                </a:moveTo>
                                <a:lnTo>
                                  <a:pt x="79" y="9"/>
                                </a:lnTo>
                                <a:lnTo>
                                  <a:pt x="64" y="1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0" y="4"/>
                                </a:lnTo>
                                <a:lnTo>
                                  <a:pt x="10" y="9"/>
                                </a:lnTo>
                                <a:lnTo>
                                  <a:pt x="2" y="12"/>
                                </a:lnTo>
                                <a:lnTo>
                                  <a:pt x="0" y="14"/>
                                </a:lnTo>
                                <a:lnTo>
                                  <a:pt x="23" y="27"/>
                                </a:lnTo>
                                <a:lnTo>
                                  <a:pt x="42" y="35"/>
                                </a:lnTo>
                                <a:lnTo>
                                  <a:pt x="58" y="38"/>
                                </a:lnTo>
                                <a:lnTo>
                                  <a:pt x="71" y="35"/>
                                </a:lnTo>
                                <a:lnTo>
                                  <a:pt x="80" y="32"/>
                                </a:lnTo>
                                <a:lnTo>
                                  <a:pt x="87" y="27"/>
                                </a:lnTo>
                                <a:lnTo>
                                  <a:pt x="91" y="23"/>
                                </a:lnTo>
                                <a:lnTo>
                                  <a:pt x="92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5" name="Freeform 1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15" y="3152"/>
                            <a:ext cx="30" cy="35"/>
                          </a:xfrm>
                          <a:custGeom>
                            <a:avLst/>
                            <a:gdLst>
                              <a:gd name="T0" fmla="*/ 60 w 60"/>
                              <a:gd name="T1" fmla="*/ 70 h 70"/>
                              <a:gd name="T2" fmla="*/ 60 w 60"/>
                              <a:gd name="T3" fmla="*/ 52 h 70"/>
                              <a:gd name="T4" fmla="*/ 54 w 60"/>
                              <a:gd name="T5" fmla="*/ 37 h 70"/>
                              <a:gd name="T6" fmla="*/ 45 w 60"/>
                              <a:gd name="T7" fmla="*/ 24 h 70"/>
                              <a:gd name="T8" fmla="*/ 33 w 60"/>
                              <a:gd name="T9" fmla="*/ 15 h 70"/>
                              <a:gd name="T10" fmla="*/ 22 w 60"/>
                              <a:gd name="T11" fmla="*/ 8 h 70"/>
                              <a:gd name="T12" fmla="*/ 10 w 60"/>
                              <a:gd name="T13" fmla="*/ 3 h 70"/>
                              <a:gd name="T14" fmla="*/ 3 w 60"/>
                              <a:gd name="T15" fmla="*/ 1 h 70"/>
                              <a:gd name="T16" fmla="*/ 0 w 60"/>
                              <a:gd name="T17" fmla="*/ 0 h 70"/>
                              <a:gd name="T18" fmla="*/ 6 w 60"/>
                              <a:gd name="T19" fmla="*/ 27 h 70"/>
                              <a:gd name="T20" fmla="*/ 15 w 60"/>
                              <a:gd name="T21" fmla="*/ 45 h 70"/>
                              <a:gd name="T22" fmla="*/ 24 w 60"/>
                              <a:gd name="T23" fmla="*/ 59 h 70"/>
                              <a:gd name="T24" fmla="*/ 34 w 60"/>
                              <a:gd name="T25" fmla="*/ 66 h 70"/>
                              <a:gd name="T26" fmla="*/ 44 w 60"/>
                              <a:gd name="T27" fmla="*/ 69 h 70"/>
                              <a:gd name="T28" fmla="*/ 52 w 60"/>
                              <a:gd name="T29" fmla="*/ 70 h 70"/>
                              <a:gd name="T30" fmla="*/ 57 w 60"/>
                              <a:gd name="T31" fmla="*/ 70 h 70"/>
                              <a:gd name="T32" fmla="*/ 60 w 60"/>
                              <a:gd name="T33" fmla="*/ 7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0" h="70">
                                <a:moveTo>
                                  <a:pt x="60" y="70"/>
                                </a:moveTo>
                                <a:lnTo>
                                  <a:pt x="60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4"/>
                                </a:lnTo>
                                <a:lnTo>
                                  <a:pt x="33" y="15"/>
                                </a:lnTo>
                                <a:lnTo>
                                  <a:pt x="22" y="8"/>
                                </a:lnTo>
                                <a:lnTo>
                                  <a:pt x="10" y="3"/>
                                </a:lnTo>
                                <a:lnTo>
                                  <a:pt x="3" y="1"/>
                                </a:lnTo>
                                <a:lnTo>
                                  <a:pt x="0" y="0"/>
                                </a:lnTo>
                                <a:lnTo>
                                  <a:pt x="6" y="27"/>
                                </a:lnTo>
                                <a:lnTo>
                                  <a:pt x="15" y="45"/>
                                </a:lnTo>
                                <a:lnTo>
                                  <a:pt x="24" y="59"/>
                                </a:lnTo>
                                <a:lnTo>
                                  <a:pt x="34" y="66"/>
                                </a:lnTo>
                                <a:lnTo>
                                  <a:pt x="44" y="69"/>
                                </a:lnTo>
                                <a:lnTo>
                                  <a:pt x="52" y="70"/>
                                </a:lnTo>
                                <a:lnTo>
                                  <a:pt x="57" y="70"/>
                                </a:lnTo>
                                <a:lnTo>
                                  <a:pt x="60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6" name="Freeform 1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07" y="3213"/>
                            <a:ext cx="36" cy="30"/>
                          </a:xfrm>
                          <a:custGeom>
                            <a:avLst/>
                            <a:gdLst>
                              <a:gd name="T0" fmla="*/ 0 w 71"/>
                              <a:gd name="T1" fmla="*/ 59 h 59"/>
                              <a:gd name="T2" fmla="*/ 26 w 71"/>
                              <a:gd name="T3" fmla="*/ 53 h 59"/>
                              <a:gd name="T4" fmla="*/ 46 w 71"/>
                              <a:gd name="T5" fmla="*/ 44 h 59"/>
                              <a:gd name="T6" fmla="*/ 58 w 71"/>
                              <a:gd name="T7" fmla="*/ 35 h 59"/>
                              <a:gd name="T8" fmla="*/ 66 w 71"/>
                              <a:gd name="T9" fmla="*/ 24 h 59"/>
                              <a:gd name="T10" fmla="*/ 70 w 71"/>
                              <a:gd name="T11" fmla="*/ 15 h 59"/>
                              <a:gd name="T12" fmla="*/ 71 w 71"/>
                              <a:gd name="T13" fmla="*/ 7 h 59"/>
                              <a:gd name="T14" fmla="*/ 71 w 71"/>
                              <a:gd name="T15" fmla="*/ 3 h 59"/>
                              <a:gd name="T16" fmla="*/ 71 w 71"/>
                              <a:gd name="T17" fmla="*/ 0 h 59"/>
                              <a:gd name="T18" fmla="*/ 53 w 71"/>
                              <a:gd name="T19" fmla="*/ 0 h 59"/>
                              <a:gd name="T20" fmla="*/ 36 w 71"/>
                              <a:gd name="T21" fmla="*/ 5 h 59"/>
                              <a:gd name="T22" fmla="*/ 25 w 71"/>
                              <a:gd name="T23" fmla="*/ 14 h 59"/>
                              <a:gd name="T24" fmla="*/ 15 w 71"/>
                              <a:gd name="T25" fmla="*/ 26 h 59"/>
                              <a:gd name="T26" fmla="*/ 8 w 71"/>
                              <a:gd name="T27" fmla="*/ 37 h 59"/>
                              <a:gd name="T28" fmla="*/ 3 w 71"/>
                              <a:gd name="T29" fmla="*/ 49 h 59"/>
                              <a:gd name="T30" fmla="*/ 1 w 71"/>
                              <a:gd name="T31" fmla="*/ 56 h 59"/>
                              <a:gd name="T32" fmla="*/ 0 w 71"/>
                              <a:gd name="T33" fmla="*/ 59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1" h="59">
                                <a:moveTo>
                                  <a:pt x="0" y="59"/>
                                </a:moveTo>
                                <a:lnTo>
                                  <a:pt x="26" y="53"/>
                                </a:lnTo>
                                <a:lnTo>
                                  <a:pt x="46" y="44"/>
                                </a:lnTo>
                                <a:lnTo>
                                  <a:pt x="58" y="35"/>
                                </a:lnTo>
                                <a:lnTo>
                                  <a:pt x="66" y="24"/>
                                </a:lnTo>
                                <a:lnTo>
                                  <a:pt x="70" y="15"/>
                                </a:lnTo>
                                <a:lnTo>
                                  <a:pt x="71" y="7"/>
                                </a:lnTo>
                                <a:lnTo>
                                  <a:pt x="71" y="3"/>
                                </a:lnTo>
                                <a:lnTo>
                                  <a:pt x="71" y="0"/>
                                </a:lnTo>
                                <a:lnTo>
                                  <a:pt x="53" y="0"/>
                                </a:lnTo>
                                <a:lnTo>
                                  <a:pt x="36" y="5"/>
                                </a:lnTo>
                                <a:lnTo>
                                  <a:pt x="25" y="14"/>
                                </a:lnTo>
                                <a:lnTo>
                                  <a:pt x="15" y="26"/>
                                </a:lnTo>
                                <a:lnTo>
                                  <a:pt x="8" y="37"/>
                                </a:lnTo>
                                <a:lnTo>
                                  <a:pt x="3" y="49"/>
                                </a:lnTo>
                                <a:lnTo>
                                  <a:pt x="1" y="56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7" name="Freeform 1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41" y="3185"/>
                            <a:ext cx="22" cy="30"/>
                          </a:xfrm>
                          <a:custGeom>
                            <a:avLst/>
                            <a:gdLst>
                              <a:gd name="T0" fmla="*/ 0 w 44"/>
                              <a:gd name="T1" fmla="*/ 30 h 60"/>
                              <a:gd name="T2" fmla="*/ 2 w 44"/>
                              <a:gd name="T3" fmla="*/ 41 h 60"/>
                              <a:gd name="T4" fmla="*/ 9 w 44"/>
                              <a:gd name="T5" fmla="*/ 51 h 60"/>
                              <a:gd name="T6" fmla="*/ 18 w 44"/>
                              <a:gd name="T7" fmla="*/ 57 h 60"/>
                              <a:gd name="T8" fmla="*/ 31 w 44"/>
                              <a:gd name="T9" fmla="*/ 60 h 60"/>
                              <a:gd name="T10" fmla="*/ 34 w 44"/>
                              <a:gd name="T11" fmla="*/ 60 h 60"/>
                              <a:gd name="T12" fmla="*/ 38 w 44"/>
                              <a:gd name="T13" fmla="*/ 59 h 60"/>
                              <a:gd name="T14" fmla="*/ 41 w 44"/>
                              <a:gd name="T15" fmla="*/ 57 h 60"/>
                              <a:gd name="T16" fmla="*/ 44 w 44"/>
                              <a:gd name="T17" fmla="*/ 56 h 60"/>
                              <a:gd name="T18" fmla="*/ 42 w 44"/>
                              <a:gd name="T19" fmla="*/ 2 h 60"/>
                              <a:gd name="T20" fmla="*/ 40 w 44"/>
                              <a:gd name="T21" fmla="*/ 1 h 60"/>
                              <a:gd name="T22" fmla="*/ 36 w 44"/>
                              <a:gd name="T23" fmla="*/ 1 h 60"/>
                              <a:gd name="T24" fmla="*/ 34 w 44"/>
                              <a:gd name="T25" fmla="*/ 0 h 60"/>
                              <a:gd name="T26" fmla="*/ 31 w 44"/>
                              <a:gd name="T27" fmla="*/ 0 h 60"/>
                              <a:gd name="T28" fmla="*/ 18 w 44"/>
                              <a:gd name="T29" fmla="*/ 2 h 60"/>
                              <a:gd name="T30" fmla="*/ 9 w 44"/>
                              <a:gd name="T31" fmla="*/ 9 h 60"/>
                              <a:gd name="T32" fmla="*/ 2 w 44"/>
                              <a:gd name="T33" fmla="*/ 18 h 60"/>
                              <a:gd name="T34" fmla="*/ 0 w 44"/>
                              <a:gd name="T35" fmla="*/ 3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44" h="60">
                                <a:moveTo>
                                  <a:pt x="0" y="30"/>
                                </a:moveTo>
                                <a:lnTo>
                                  <a:pt x="2" y="41"/>
                                </a:lnTo>
                                <a:lnTo>
                                  <a:pt x="9" y="51"/>
                                </a:lnTo>
                                <a:lnTo>
                                  <a:pt x="18" y="57"/>
                                </a:lnTo>
                                <a:lnTo>
                                  <a:pt x="31" y="60"/>
                                </a:lnTo>
                                <a:lnTo>
                                  <a:pt x="34" y="60"/>
                                </a:lnTo>
                                <a:lnTo>
                                  <a:pt x="38" y="59"/>
                                </a:lnTo>
                                <a:lnTo>
                                  <a:pt x="41" y="57"/>
                                </a:lnTo>
                                <a:lnTo>
                                  <a:pt x="44" y="56"/>
                                </a:lnTo>
                                <a:lnTo>
                                  <a:pt x="42" y="2"/>
                                </a:lnTo>
                                <a:lnTo>
                                  <a:pt x="40" y="1"/>
                                </a:lnTo>
                                <a:lnTo>
                                  <a:pt x="36" y="1"/>
                                </a:lnTo>
                                <a:lnTo>
                                  <a:pt x="34" y="0"/>
                                </a:lnTo>
                                <a:lnTo>
                                  <a:pt x="31" y="0"/>
                                </a:lnTo>
                                <a:lnTo>
                                  <a:pt x="18" y="2"/>
                                </a:lnTo>
                                <a:lnTo>
                                  <a:pt x="9" y="9"/>
                                </a:lnTo>
                                <a:lnTo>
                                  <a:pt x="2" y="18"/>
                                </a:lnTo>
                                <a:lnTo>
                                  <a:pt x="0" y="3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8" name="Freeform 1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11" y="3351"/>
                            <a:ext cx="19" cy="46"/>
                          </a:xfrm>
                          <a:custGeom>
                            <a:avLst/>
                            <a:gdLst>
                              <a:gd name="T0" fmla="*/ 17 w 38"/>
                              <a:gd name="T1" fmla="*/ 91 h 91"/>
                              <a:gd name="T2" fmla="*/ 29 w 38"/>
                              <a:gd name="T3" fmla="*/ 78 h 91"/>
                              <a:gd name="T4" fmla="*/ 37 w 38"/>
                              <a:gd name="T5" fmla="*/ 63 h 91"/>
                              <a:gd name="T6" fmla="*/ 38 w 38"/>
                              <a:gd name="T7" fmla="*/ 48 h 91"/>
                              <a:gd name="T8" fmla="*/ 37 w 38"/>
                              <a:gd name="T9" fmla="*/ 33 h 91"/>
                              <a:gd name="T10" fmla="*/ 34 w 38"/>
                              <a:gd name="T11" fmla="*/ 21 h 91"/>
                              <a:gd name="T12" fmla="*/ 29 w 38"/>
                              <a:gd name="T13" fmla="*/ 10 h 91"/>
                              <a:gd name="T14" fmla="*/ 26 w 38"/>
                              <a:gd name="T15" fmla="*/ 2 h 91"/>
                              <a:gd name="T16" fmla="*/ 25 w 38"/>
                              <a:gd name="T17" fmla="*/ 0 h 91"/>
                              <a:gd name="T18" fmla="*/ 11 w 38"/>
                              <a:gd name="T19" fmla="*/ 23 h 91"/>
                              <a:gd name="T20" fmla="*/ 3 w 38"/>
                              <a:gd name="T21" fmla="*/ 41 h 91"/>
                              <a:gd name="T22" fmla="*/ 0 w 38"/>
                              <a:gd name="T23" fmla="*/ 57 h 91"/>
                              <a:gd name="T24" fmla="*/ 3 w 38"/>
                              <a:gd name="T25" fmla="*/ 70 h 91"/>
                              <a:gd name="T26" fmla="*/ 6 w 38"/>
                              <a:gd name="T27" fmla="*/ 79 h 91"/>
                              <a:gd name="T28" fmla="*/ 11 w 38"/>
                              <a:gd name="T29" fmla="*/ 86 h 91"/>
                              <a:gd name="T30" fmla="*/ 15 w 38"/>
                              <a:gd name="T31" fmla="*/ 90 h 91"/>
                              <a:gd name="T32" fmla="*/ 17 w 38"/>
                              <a:gd name="T33" fmla="*/ 91 h 9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91">
                                <a:moveTo>
                                  <a:pt x="17" y="91"/>
                                </a:moveTo>
                                <a:lnTo>
                                  <a:pt x="29" y="78"/>
                                </a:lnTo>
                                <a:lnTo>
                                  <a:pt x="37" y="63"/>
                                </a:lnTo>
                                <a:lnTo>
                                  <a:pt x="38" y="48"/>
                                </a:lnTo>
                                <a:lnTo>
                                  <a:pt x="37" y="33"/>
                                </a:lnTo>
                                <a:lnTo>
                                  <a:pt x="34" y="21"/>
                                </a:lnTo>
                                <a:lnTo>
                                  <a:pt x="29" y="10"/>
                                </a:lnTo>
                                <a:lnTo>
                                  <a:pt x="26" y="2"/>
                                </a:lnTo>
                                <a:lnTo>
                                  <a:pt x="25" y="0"/>
                                </a:lnTo>
                                <a:lnTo>
                                  <a:pt x="11" y="23"/>
                                </a:lnTo>
                                <a:lnTo>
                                  <a:pt x="3" y="41"/>
                                </a:lnTo>
                                <a:lnTo>
                                  <a:pt x="0" y="57"/>
                                </a:lnTo>
                                <a:lnTo>
                                  <a:pt x="3" y="70"/>
                                </a:lnTo>
                                <a:lnTo>
                                  <a:pt x="6" y="79"/>
                                </a:lnTo>
                                <a:lnTo>
                                  <a:pt x="11" y="86"/>
                                </a:lnTo>
                                <a:lnTo>
                                  <a:pt x="15" y="90"/>
                                </a:lnTo>
                                <a:lnTo>
                                  <a:pt x="17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09" name="Freeform 1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5" y="3434"/>
                            <a:ext cx="20" cy="45"/>
                          </a:xfrm>
                          <a:custGeom>
                            <a:avLst/>
                            <a:gdLst>
                              <a:gd name="T0" fmla="*/ 23 w 39"/>
                              <a:gd name="T1" fmla="*/ 0 h 91"/>
                              <a:gd name="T2" fmla="*/ 9 w 39"/>
                              <a:gd name="T3" fmla="*/ 12 h 91"/>
                              <a:gd name="T4" fmla="*/ 2 w 39"/>
                              <a:gd name="T5" fmla="*/ 27 h 91"/>
                              <a:gd name="T6" fmla="*/ 0 w 39"/>
                              <a:gd name="T7" fmla="*/ 42 h 91"/>
                              <a:gd name="T8" fmla="*/ 2 w 39"/>
                              <a:gd name="T9" fmla="*/ 57 h 91"/>
                              <a:gd name="T10" fmla="*/ 6 w 39"/>
                              <a:gd name="T11" fmla="*/ 70 h 91"/>
                              <a:gd name="T12" fmla="*/ 9 w 39"/>
                              <a:gd name="T13" fmla="*/ 80 h 91"/>
                              <a:gd name="T14" fmla="*/ 14 w 39"/>
                              <a:gd name="T15" fmla="*/ 88 h 91"/>
                              <a:gd name="T16" fmla="*/ 15 w 39"/>
                              <a:gd name="T17" fmla="*/ 91 h 91"/>
                              <a:gd name="T18" fmla="*/ 29 w 39"/>
                              <a:gd name="T19" fmla="*/ 68 h 91"/>
                              <a:gd name="T20" fmla="*/ 37 w 39"/>
                              <a:gd name="T21" fmla="*/ 49 h 91"/>
                              <a:gd name="T22" fmla="*/ 39 w 39"/>
                              <a:gd name="T23" fmla="*/ 33 h 91"/>
                              <a:gd name="T24" fmla="*/ 37 w 39"/>
                              <a:gd name="T25" fmla="*/ 20 h 91"/>
                              <a:gd name="T26" fmla="*/ 33 w 39"/>
                              <a:gd name="T27" fmla="*/ 11 h 91"/>
                              <a:gd name="T28" fmla="*/ 29 w 39"/>
                              <a:gd name="T29" fmla="*/ 4 h 91"/>
                              <a:gd name="T30" fmla="*/ 24 w 39"/>
                              <a:gd name="T31" fmla="*/ 1 h 91"/>
                              <a:gd name="T32" fmla="*/ 23 w 39"/>
                              <a:gd name="T33" fmla="*/ 0 h 9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9" h="91">
                                <a:moveTo>
                                  <a:pt x="23" y="0"/>
                                </a:moveTo>
                                <a:lnTo>
                                  <a:pt x="9" y="12"/>
                                </a:lnTo>
                                <a:lnTo>
                                  <a:pt x="2" y="27"/>
                                </a:lnTo>
                                <a:lnTo>
                                  <a:pt x="0" y="42"/>
                                </a:lnTo>
                                <a:lnTo>
                                  <a:pt x="2" y="57"/>
                                </a:lnTo>
                                <a:lnTo>
                                  <a:pt x="6" y="70"/>
                                </a:lnTo>
                                <a:lnTo>
                                  <a:pt x="9" y="80"/>
                                </a:lnTo>
                                <a:lnTo>
                                  <a:pt x="14" y="88"/>
                                </a:lnTo>
                                <a:lnTo>
                                  <a:pt x="15" y="91"/>
                                </a:lnTo>
                                <a:lnTo>
                                  <a:pt x="29" y="68"/>
                                </a:lnTo>
                                <a:lnTo>
                                  <a:pt x="37" y="49"/>
                                </a:lnTo>
                                <a:lnTo>
                                  <a:pt x="39" y="33"/>
                                </a:lnTo>
                                <a:lnTo>
                                  <a:pt x="37" y="20"/>
                                </a:lnTo>
                                <a:lnTo>
                                  <a:pt x="33" y="11"/>
                                </a:lnTo>
                                <a:lnTo>
                                  <a:pt x="29" y="4"/>
                                </a:lnTo>
                                <a:lnTo>
                                  <a:pt x="24" y="1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0" name="Freeform 1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4" y="3403"/>
                            <a:ext cx="45" cy="19"/>
                          </a:xfrm>
                          <a:custGeom>
                            <a:avLst/>
                            <a:gdLst>
                              <a:gd name="T0" fmla="*/ 91 w 91"/>
                              <a:gd name="T1" fmla="*/ 22 h 38"/>
                              <a:gd name="T2" fmla="*/ 79 w 91"/>
                              <a:gd name="T3" fmla="*/ 10 h 38"/>
                              <a:gd name="T4" fmla="*/ 64 w 91"/>
                              <a:gd name="T5" fmla="*/ 1 h 38"/>
                              <a:gd name="T6" fmla="*/ 49 w 91"/>
                              <a:gd name="T7" fmla="*/ 0 h 38"/>
                              <a:gd name="T8" fmla="*/ 34 w 91"/>
                              <a:gd name="T9" fmla="*/ 1 h 38"/>
                              <a:gd name="T10" fmla="*/ 21 w 91"/>
                              <a:gd name="T11" fmla="*/ 5 h 38"/>
                              <a:gd name="T12" fmla="*/ 11 w 91"/>
                              <a:gd name="T13" fmla="*/ 10 h 38"/>
                              <a:gd name="T14" fmla="*/ 3 w 91"/>
                              <a:gd name="T15" fmla="*/ 13 h 38"/>
                              <a:gd name="T16" fmla="*/ 0 w 91"/>
                              <a:gd name="T17" fmla="*/ 14 h 38"/>
                              <a:gd name="T18" fmla="*/ 23 w 91"/>
                              <a:gd name="T19" fmla="*/ 28 h 38"/>
                              <a:gd name="T20" fmla="*/ 42 w 91"/>
                              <a:gd name="T21" fmla="*/ 36 h 38"/>
                              <a:gd name="T22" fmla="*/ 58 w 91"/>
                              <a:gd name="T23" fmla="*/ 38 h 38"/>
                              <a:gd name="T24" fmla="*/ 71 w 91"/>
                              <a:gd name="T25" fmla="*/ 36 h 38"/>
                              <a:gd name="T26" fmla="*/ 80 w 91"/>
                              <a:gd name="T27" fmla="*/ 33 h 38"/>
                              <a:gd name="T28" fmla="*/ 87 w 91"/>
                              <a:gd name="T29" fmla="*/ 28 h 38"/>
                              <a:gd name="T30" fmla="*/ 90 w 91"/>
                              <a:gd name="T31" fmla="*/ 23 h 38"/>
                              <a:gd name="T32" fmla="*/ 91 w 91"/>
                              <a:gd name="T33" fmla="*/ 22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1" h="38">
                                <a:moveTo>
                                  <a:pt x="91" y="22"/>
                                </a:moveTo>
                                <a:lnTo>
                                  <a:pt x="79" y="10"/>
                                </a:lnTo>
                                <a:lnTo>
                                  <a:pt x="64" y="1"/>
                                </a:lnTo>
                                <a:lnTo>
                                  <a:pt x="49" y="0"/>
                                </a:lnTo>
                                <a:lnTo>
                                  <a:pt x="34" y="1"/>
                                </a:lnTo>
                                <a:lnTo>
                                  <a:pt x="21" y="5"/>
                                </a:lnTo>
                                <a:lnTo>
                                  <a:pt x="11" y="10"/>
                                </a:lnTo>
                                <a:lnTo>
                                  <a:pt x="3" y="13"/>
                                </a:lnTo>
                                <a:lnTo>
                                  <a:pt x="0" y="14"/>
                                </a:lnTo>
                                <a:lnTo>
                                  <a:pt x="23" y="28"/>
                                </a:lnTo>
                                <a:lnTo>
                                  <a:pt x="42" y="36"/>
                                </a:lnTo>
                                <a:lnTo>
                                  <a:pt x="58" y="38"/>
                                </a:lnTo>
                                <a:lnTo>
                                  <a:pt x="71" y="36"/>
                                </a:lnTo>
                                <a:lnTo>
                                  <a:pt x="80" y="33"/>
                                </a:lnTo>
                                <a:lnTo>
                                  <a:pt x="87" y="28"/>
                                </a:lnTo>
                                <a:lnTo>
                                  <a:pt x="90" y="23"/>
                                </a:lnTo>
                                <a:lnTo>
                                  <a:pt x="91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1" name="Freeform 1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36" y="3408"/>
                            <a:ext cx="46" cy="19"/>
                          </a:xfrm>
                          <a:custGeom>
                            <a:avLst/>
                            <a:gdLst>
                              <a:gd name="T0" fmla="*/ 0 w 92"/>
                              <a:gd name="T1" fmla="*/ 16 h 38"/>
                              <a:gd name="T2" fmla="*/ 13 w 92"/>
                              <a:gd name="T3" fmla="*/ 29 h 38"/>
                              <a:gd name="T4" fmla="*/ 28 w 92"/>
                              <a:gd name="T5" fmla="*/ 37 h 38"/>
                              <a:gd name="T6" fmla="*/ 43 w 92"/>
                              <a:gd name="T7" fmla="*/ 38 h 38"/>
                              <a:gd name="T8" fmla="*/ 58 w 92"/>
                              <a:gd name="T9" fmla="*/ 37 h 38"/>
                              <a:gd name="T10" fmla="*/ 71 w 92"/>
                              <a:gd name="T11" fmla="*/ 33 h 38"/>
                              <a:gd name="T12" fmla="*/ 82 w 92"/>
                              <a:gd name="T13" fmla="*/ 29 h 38"/>
                              <a:gd name="T14" fmla="*/ 90 w 92"/>
                              <a:gd name="T15" fmla="*/ 25 h 38"/>
                              <a:gd name="T16" fmla="*/ 92 w 92"/>
                              <a:gd name="T17" fmla="*/ 24 h 38"/>
                              <a:gd name="T18" fmla="*/ 69 w 92"/>
                              <a:gd name="T19" fmla="*/ 10 h 38"/>
                              <a:gd name="T20" fmla="*/ 50 w 92"/>
                              <a:gd name="T21" fmla="*/ 2 h 38"/>
                              <a:gd name="T22" fmla="*/ 33 w 92"/>
                              <a:gd name="T23" fmla="*/ 0 h 38"/>
                              <a:gd name="T24" fmla="*/ 21 w 92"/>
                              <a:gd name="T25" fmla="*/ 2 h 38"/>
                              <a:gd name="T26" fmla="*/ 12 w 92"/>
                              <a:gd name="T27" fmla="*/ 6 h 38"/>
                              <a:gd name="T28" fmla="*/ 5 w 92"/>
                              <a:gd name="T29" fmla="*/ 10 h 38"/>
                              <a:gd name="T30" fmla="*/ 1 w 92"/>
                              <a:gd name="T31" fmla="*/ 15 h 38"/>
                              <a:gd name="T32" fmla="*/ 0 w 92"/>
                              <a:gd name="T33" fmla="*/ 16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6"/>
                                </a:moveTo>
                                <a:lnTo>
                                  <a:pt x="13" y="29"/>
                                </a:lnTo>
                                <a:lnTo>
                                  <a:pt x="28" y="37"/>
                                </a:lnTo>
                                <a:lnTo>
                                  <a:pt x="43" y="38"/>
                                </a:lnTo>
                                <a:lnTo>
                                  <a:pt x="58" y="37"/>
                                </a:lnTo>
                                <a:lnTo>
                                  <a:pt x="71" y="33"/>
                                </a:lnTo>
                                <a:lnTo>
                                  <a:pt x="82" y="29"/>
                                </a:lnTo>
                                <a:lnTo>
                                  <a:pt x="90" y="25"/>
                                </a:lnTo>
                                <a:lnTo>
                                  <a:pt x="92" y="24"/>
                                </a:lnTo>
                                <a:lnTo>
                                  <a:pt x="69" y="10"/>
                                </a:lnTo>
                                <a:lnTo>
                                  <a:pt x="50" y="2"/>
                                </a:lnTo>
                                <a:lnTo>
                                  <a:pt x="33" y="0"/>
                                </a:lnTo>
                                <a:lnTo>
                                  <a:pt x="21" y="2"/>
                                </a:lnTo>
                                <a:lnTo>
                                  <a:pt x="12" y="6"/>
                                </a:lnTo>
                                <a:lnTo>
                                  <a:pt x="5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2" name="Freeform 1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76" y="3366"/>
                            <a:ext cx="30" cy="36"/>
                          </a:xfrm>
                          <a:custGeom>
                            <a:avLst/>
                            <a:gdLst>
                              <a:gd name="T0" fmla="*/ 0 w 60"/>
                              <a:gd name="T1" fmla="*/ 0 h 70"/>
                              <a:gd name="T2" fmla="*/ 6 w 60"/>
                              <a:gd name="T3" fmla="*/ 26 h 70"/>
                              <a:gd name="T4" fmla="*/ 15 w 60"/>
                              <a:gd name="T5" fmla="*/ 45 h 70"/>
                              <a:gd name="T6" fmla="*/ 24 w 60"/>
                              <a:gd name="T7" fmla="*/ 57 h 70"/>
                              <a:gd name="T8" fmla="*/ 35 w 60"/>
                              <a:gd name="T9" fmla="*/ 65 h 70"/>
                              <a:gd name="T10" fmla="*/ 44 w 60"/>
                              <a:gd name="T11" fmla="*/ 69 h 70"/>
                              <a:gd name="T12" fmla="*/ 52 w 60"/>
                              <a:gd name="T13" fmla="*/ 70 h 70"/>
                              <a:gd name="T14" fmla="*/ 58 w 60"/>
                              <a:gd name="T15" fmla="*/ 70 h 70"/>
                              <a:gd name="T16" fmla="*/ 60 w 60"/>
                              <a:gd name="T17" fmla="*/ 70 h 70"/>
                              <a:gd name="T18" fmla="*/ 60 w 60"/>
                              <a:gd name="T19" fmla="*/ 52 h 70"/>
                              <a:gd name="T20" fmla="*/ 54 w 60"/>
                              <a:gd name="T21" fmla="*/ 37 h 70"/>
                              <a:gd name="T22" fmla="*/ 45 w 60"/>
                              <a:gd name="T23" fmla="*/ 24 h 70"/>
                              <a:gd name="T24" fmla="*/ 34 w 60"/>
                              <a:gd name="T25" fmla="*/ 15 h 70"/>
                              <a:gd name="T26" fmla="*/ 22 w 60"/>
                              <a:gd name="T27" fmla="*/ 8 h 70"/>
                              <a:gd name="T28" fmla="*/ 11 w 60"/>
                              <a:gd name="T29" fmla="*/ 3 h 70"/>
                              <a:gd name="T30" fmla="*/ 4 w 60"/>
                              <a:gd name="T31" fmla="*/ 1 h 70"/>
                              <a:gd name="T32" fmla="*/ 0 w 60"/>
                              <a:gd name="T33" fmla="*/ 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0" h="70">
                                <a:moveTo>
                                  <a:pt x="0" y="0"/>
                                </a:moveTo>
                                <a:lnTo>
                                  <a:pt x="6" y="26"/>
                                </a:lnTo>
                                <a:lnTo>
                                  <a:pt x="15" y="45"/>
                                </a:lnTo>
                                <a:lnTo>
                                  <a:pt x="24" y="57"/>
                                </a:lnTo>
                                <a:lnTo>
                                  <a:pt x="35" y="65"/>
                                </a:lnTo>
                                <a:lnTo>
                                  <a:pt x="44" y="69"/>
                                </a:lnTo>
                                <a:lnTo>
                                  <a:pt x="52" y="70"/>
                                </a:lnTo>
                                <a:lnTo>
                                  <a:pt x="58" y="70"/>
                                </a:lnTo>
                                <a:lnTo>
                                  <a:pt x="60" y="70"/>
                                </a:lnTo>
                                <a:lnTo>
                                  <a:pt x="60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4"/>
                                </a:lnTo>
                                <a:lnTo>
                                  <a:pt x="34" y="15"/>
                                </a:lnTo>
                                <a:lnTo>
                                  <a:pt x="22" y="8"/>
                                </a:lnTo>
                                <a:lnTo>
                                  <a:pt x="11" y="3"/>
                                </a:lnTo>
                                <a:lnTo>
                                  <a:pt x="4" y="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3" name="Freeform 1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30" y="3429"/>
                            <a:ext cx="30" cy="35"/>
                          </a:xfrm>
                          <a:custGeom>
                            <a:avLst/>
                            <a:gdLst>
                              <a:gd name="T0" fmla="*/ 0 w 59"/>
                              <a:gd name="T1" fmla="*/ 0 h 71"/>
                              <a:gd name="T2" fmla="*/ 0 w 59"/>
                              <a:gd name="T3" fmla="*/ 19 h 71"/>
                              <a:gd name="T4" fmla="*/ 5 w 59"/>
                              <a:gd name="T5" fmla="*/ 34 h 71"/>
                              <a:gd name="T6" fmla="*/ 14 w 59"/>
                              <a:gd name="T7" fmla="*/ 46 h 71"/>
                              <a:gd name="T8" fmla="*/ 26 w 59"/>
                              <a:gd name="T9" fmla="*/ 56 h 71"/>
                              <a:gd name="T10" fmla="*/ 37 w 59"/>
                              <a:gd name="T11" fmla="*/ 63 h 71"/>
                              <a:gd name="T12" fmla="*/ 49 w 59"/>
                              <a:gd name="T13" fmla="*/ 67 h 71"/>
                              <a:gd name="T14" fmla="*/ 56 w 59"/>
                              <a:gd name="T15" fmla="*/ 69 h 71"/>
                              <a:gd name="T16" fmla="*/ 59 w 59"/>
                              <a:gd name="T17" fmla="*/ 71 h 71"/>
                              <a:gd name="T18" fmla="*/ 53 w 59"/>
                              <a:gd name="T19" fmla="*/ 44 h 71"/>
                              <a:gd name="T20" fmla="*/ 44 w 59"/>
                              <a:gd name="T21" fmla="*/ 26 h 71"/>
                              <a:gd name="T22" fmla="*/ 35 w 59"/>
                              <a:gd name="T23" fmla="*/ 12 h 71"/>
                              <a:gd name="T24" fmla="*/ 25 w 59"/>
                              <a:gd name="T25" fmla="*/ 5 h 71"/>
                              <a:gd name="T26" fmla="*/ 15 w 59"/>
                              <a:gd name="T27" fmla="*/ 1 h 71"/>
                              <a:gd name="T28" fmla="*/ 7 w 59"/>
                              <a:gd name="T29" fmla="*/ 0 h 71"/>
                              <a:gd name="T30" fmla="*/ 3 w 59"/>
                              <a:gd name="T31" fmla="*/ 0 h 71"/>
                              <a:gd name="T32" fmla="*/ 0 w 59"/>
                              <a:gd name="T33" fmla="*/ 0 h 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59" h="71">
                                <a:moveTo>
                                  <a:pt x="0" y="0"/>
                                </a:moveTo>
                                <a:lnTo>
                                  <a:pt x="0" y="19"/>
                                </a:lnTo>
                                <a:lnTo>
                                  <a:pt x="5" y="34"/>
                                </a:lnTo>
                                <a:lnTo>
                                  <a:pt x="14" y="46"/>
                                </a:lnTo>
                                <a:lnTo>
                                  <a:pt x="26" y="56"/>
                                </a:lnTo>
                                <a:lnTo>
                                  <a:pt x="37" y="63"/>
                                </a:lnTo>
                                <a:lnTo>
                                  <a:pt x="49" y="67"/>
                                </a:lnTo>
                                <a:lnTo>
                                  <a:pt x="56" y="69"/>
                                </a:lnTo>
                                <a:lnTo>
                                  <a:pt x="59" y="71"/>
                                </a:lnTo>
                                <a:lnTo>
                                  <a:pt x="53" y="44"/>
                                </a:lnTo>
                                <a:lnTo>
                                  <a:pt x="44" y="26"/>
                                </a:lnTo>
                                <a:lnTo>
                                  <a:pt x="35" y="12"/>
                                </a:lnTo>
                                <a:lnTo>
                                  <a:pt x="25" y="5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4" name="Freeform 1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8" y="3427"/>
                            <a:ext cx="36" cy="30"/>
                          </a:xfrm>
                          <a:custGeom>
                            <a:avLst/>
                            <a:gdLst>
                              <a:gd name="T0" fmla="*/ 0 w 72"/>
                              <a:gd name="T1" fmla="*/ 59 h 59"/>
                              <a:gd name="T2" fmla="*/ 27 w 72"/>
                              <a:gd name="T3" fmla="*/ 53 h 59"/>
                              <a:gd name="T4" fmla="*/ 46 w 72"/>
                              <a:gd name="T5" fmla="*/ 44 h 59"/>
                              <a:gd name="T6" fmla="*/ 59 w 72"/>
                              <a:gd name="T7" fmla="*/ 34 h 59"/>
                              <a:gd name="T8" fmla="*/ 67 w 72"/>
                              <a:gd name="T9" fmla="*/ 24 h 59"/>
                              <a:gd name="T10" fmla="*/ 70 w 72"/>
                              <a:gd name="T11" fmla="*/ 15 h 59"/>
                              <a:gd name="T12" fmla="*/ 72 w 72"/>
                              <a:gd name="T13" fmla="*/ 7 h 59"/>
                              <a:gd name="T14" fmla="*/ 72 w 72"/>
                              <a:gd name="T15" fmla="*/ 2 h 59"/>
                              <a:gd name="T16" fmla="*/ 72 w 72"/>
                              <a:gd name="T17" fmla="*/ 0 h 59"/>
                              <a:gd name="T18" fmla="*/ 53 w 72"/>
                              <a:gd name="T19" fmla="*/ 0 h 59"/>
                              <a:gd name="T20" fmla="*/ 37 w 72"/>
                              <a:gd name="T21" fmla="*/ 4 h 59"/>
                              <a:gd name="T22" fmla="*/ 25 w 72"/>
                              <a:gd name="T23" fmla="*/ 14 h 59"/>
                              <a:gd name="T24" fmla="*/ 15 w 72"/>
                              <a:gd name="T25" fmla="*/ 25 h 59"/>
                              <a:gd name="T26" fmla="*/ 8 w 72"/>
                              <a:gd name="T27" fmla="*/ 37 h 59"/>
                              <a:gd name="T28" fmla="*/ 4 w 72"/>
                              <a:gd name="T29" fmla="*/ 48 h 59"/>
                              <a:gd name="T30" fmla="*/ 1 w 72"/>
                              <a:gd name="T31" fmla="*/ 55 h 59"/>
                              <a:gd name="T32" fmla="*/ 0 w 72"/>
                              <a:gd name="T33" fmla="*/ 59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2" h="59">
                                <a:moveTo>
                                  <a:pt x="0" y="59"/>
                                </a:moveTo>
                                <a:lnTo>
                                  <a:pt x="27" y="53"/>
                                </a:lnTo>
                                <a:lnTo>
                                  <a:pt x="46" y="44"/>
                                </a:lnTo>
                                <a:lnTo>
                                  <a:pt x="59" y="34"/>
                                </a:lnTo>
                                <a:lnTo>
                                  <a:pt x="67" y="24"/>
                                </a:lnTo>
                                <a:lnTo>
                                  <a:pt x="70" y="15"/>
                                </a:lnTo>
                                <a:lnTo>
                                  <a:pt x="72" y="7"/>
                                </a:lnTo>
                                <a:lnTo>
                                  <a:pt x="72" y="2"/>
                                </a:lnTo>
                                <a:lnTo>
                                  <a:pt x="72" y="0"/>
                                </a:lnTo>
                                <a:lnTo>
                                  <a:pt x="53" y="0"/>
                                </a:lnTo>
                                <a:lnTo>
                                  <a:pt x="37" y="4"/>
                                </a:lnTo>
                                <a:lnTo>
                                  <a:pt x="25" y="14"/>
                                </a:lnTo>
                                <a:lnTo>
                                  <a:pt x="15" y="25"/>
                                </a:lnTo>
                                <a:lnTo>
                                  <a:pt x="8" y="37"/>
                                </a:lnTo>
                                <a:lnTo>
                                  <a:pt x="4" y="48"/>
                                </a:lnTo>
                                <a:lnTo>
                                  <a:pt x="1" y="55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5" name="Freeform 1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31" y="3373"/>
                            <a:ext cx="36" cy="30"/>
                          </a:xfrm>
                          <a:custGeom>
                            <a:avLst/>
                            <a:gdLst>
                              <a:gd name="T0" fmla="*/ 70 w 70"/>
                              <a:gd name="T1" fmla="*/ 0 h 59"/>
                              <a:gd name="T2" fmla="*/ 44 w 70"/>
                              <a:gd name="T3" fmla="*/ 6 h 59"/>
                              <a:gd name="T4" fmla="*/ 25 w 70"/>
                              <a:gd name="T5" fmla="*/ 15 h 59"/>
                              <a:gd name="T6" fmla="*/ 12 w 70"/>
                              <a:gd name="T7" fmla="*/ 25 h 59"/>
                              <a:gd name="T8" fmla="*/ 4 w 70"/>
                              <a:gd name="T9" fmla="*/ 34 h 59"/>
                              <a:gd name="T10" fmla="*/ 1 w 70"/>
                              <a:gd name="T11" fmla="*/ 45 h 59"/>
                              <a:gd name="T12" fmla="*/ 0 w 70"/>
                              <a:gd name="T13" fmla="*/ 53 h 59"/>
                              <a:gd name="T14" fmla="*/ 0 w 70"/>
                              <a:gd name="T15" fmla="*/ 57 h 59"/>
                              <a:gd name="T16" fmla="*/ 0 w 70"/>
                              <a:gd name="T17" fmla="*/ 59 h 59"/>
                              <a:gd name="T18" fmla="*/ 18 w 70"/>
                              <a:gd name="T19" fmla="*/ 59 h 59"/>
                              <a:gd name="T20" fmla="*/ 33 w 70"/>
                              <a:gd name="T21" fmla="*/ 54 h 59"/>
                              <a:gd name="T22" fmla="*/ 46 w 70"/>
                              <a:gd name="T23" fmla="*/ 45 h 59"/>
                              <a:gd name="T24" fmla="*/ 55 w 70"/>
                              <a:gd name="T25" fmla="*/ 33 h 59"/>
                              <a:gd name="T26" fmla="*/ 62 w 70"/>
                              <a:gd name="T27" fmla="*/ 21 h 59"/>
                              <a:gd name="T28" fmla="*/ 67 w 70"/>
                              <a:gd name="T29" fmla="*/ 10 h 59"/>
                              <a:gd name="T30" fmla="*/ 69 w 70"/>
                              <a:gd name="T31" fmla="*/ 3 h 59"/>
                              <a:gd name="T32" fmla="*/ 70 w 70"/>
                              <a:gd name="T33" fmla="*/ 0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70" y="0"/>
                                </a:moveTo>
                                <a:lnTo>
                                  <a:pt x="44" y="6"/>
                                </a:lnTo>
                                <a:lnTo>
                                  <a:pt x="25" y="15"/>
                                </a:lnTo>
                                <a:lnTo>
                                  <a:pt x="12" y="25"/>
                                </a:lnTo>
                                <a:lnTo>
                                  <a:pt x="4" y="34"/>
                                </a:lnTo>
                                <a:lnTo>
                                  <a:pt x="1" y="45"/>
                                </a:lnTo>
                                <a:lnTo>
                                  <a:pt x="0" y="53"/>
                                </a:lnTo>
                                <a:lnTo>
                                  <a:pt x="0" y="57"/>
                                </a:lnTo>
                                <a:lnTo>
                                  <a:pt x="0" y="59"/>
                                </a:lnTo>
                                <a:lnTo>
                                  <a:pt x="18" y="59"/>
                                </a:lnTo>
                                <a:lnTo>
                                  <a:pt x="33" y="54"/>
                                </a:lnTo>
                                <a:lnTo>
                                  <a:pt x="46" y="45"/>
                                </a:lnTo>
                                <a:lnTo>
                                  <a:pt x="55" y="33"/>
                                </a:lnTo>
                                <a:lnTo>
                                  <a:pt x="62" y="21"/>
                                </a:lnTo>
                                <a:lnTo>
                                  <a:pt x="67" y="10"/>
                                </a:lnTo>
                                <a:lnTo>
                                  <a:pt x="69" y="3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6" name="Freeform 1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2" y="3399"/>
                            <a:ext cx="31" cy="30"/>
                          </a:xfrm>
                          <a:custGeom>
                            <a:avLst/>
                            <a:gdLst>
                              <a:gd name="T0" fmla="*/ 31 w 62"/>
                              <a:gd name="T1" fmla="*/ 0 h 60"/>
                              <a:gd name="T2" fmla="*/ 18 w 62"/>
                              <a:gd name="T3" fmla="*/ 3 h 60"/>
                              <a:gd name="T4" fmla="*/ 9 w 62"/>
                              <a:gd name="T5" fmla="*/ 10 h 60"/>
                              <a:gd name="T6" fmla="*/ 2 w 62"/>
                              <a:gd name="T7" fmla="*/ 19 h 60"/>
                              <a:gd name="T8" fmla="*/ 0 w 62"/>
                              <a:gd name="T9" fmla="*/ 30 h 60"/>
                              <a:gd name="T10" fmla="*/ 2 w 62"/>
                              <a:gd name="T11" fmla="*/ 42 h 60"/>
                              <a:gd name="T12" fmla="*/ 9 w 62"/>
                              <a:gd name="T13" fmla="*/ 52 h 60"/>
                              <a:gd name="T14" fmla="*/ 18 w 62"/>
                              <a:gd name="T15" fmla="*/ 58 h 60"/>
                              <a:gd name="T16" fmla="*/ 31 w 62"/>
                              <a:gd name="T17" fmla="*/ 60 h 60"/>
                              <a:gd name="T18" fmla="*/ 44 w 62"/>
                              <a:gd name="T19" fmla="*/ 58 h 60"/>
                              <a:gd name="T20" fmla="*/ 53 w 62"/>
                              <a:gd name="T21" fmla="*/ 52 h 60"/>
                              <a:gd name="T22" fmla="*/ 60 w 62"/>
                              <a:gd name="T23" fmla="*/ 42 h 60"/>
                              <a:gd name="T24" fmla="*/ 62 w 62"/>
                              <a:gd name="T25" fmla="*/ 30 h 60"/>
                              <a:gd name="T26" fmla="*/ 60 w 62"/>
                              <a:gd name="T27" fmla="*/ 19 h 60"/>
                              <a:gd name="T28" fmla="*/ 53 w 62"/>
                              <a:gd name="T29" fmla="*/ 10 h 60"/>
                              <a:gd name="T30" fmla="*/ 44 w 62"/>
                              <a:gd name="T31" fmla="*/ 3 h 60"/>
                              <a:gd name="T32" fmla="*/ 31 w 62"/>
                              <a:gd name="T33" fmla="*/ 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2" h="60">
                                <a:moveTo>
                                  <a:pt x="31" y="0"/>
                                </a:moveTo>
                                <a:lnTo>
                                  <a:pt x="18" y="3"/>
                                </a:lnTo>
                                <a:lnTo>
                                  <a:pt x="9" y="10"/>
                                </a:lnTo>
                                <a:lnTo>
                                  <a:pt x="2" y="19"/>
                                </a:lnTo>
                                <a:lnTo>
                                  <a:pt x="0" y="30"/>
                                </a:lnTo>
                                <a:lnTo>
                                  <a:pt x="2" y="42"/>
                                </a:lnTo>
                                <a:lnTo>
                                  <a:pt x="9" y="52"/>
                                </a:lnTo>
                                <a:lnTo>
                                  <a:pt x="18" y="58"/>
                                </a:lnTo>
                                <a:lnTo>
                                  <a:pt x="31" y="60"/>
                                </a:lnTo>
                                <a:lnTo>
                                  <a:pt x="44" y="58"/>
                                </a:lnTo>
                                <a:lnTo>
                                  <a:pt x="53" y="52"/>
                                </a:lnTo>
                                <a:lnTo>
                                  <a:pt x="60" y="42"/>
                                </a:lnTo>
                                <a:lnTo>
                                  <a:pt x="62" y="30"/>
                                </a:lnTo>
                                <a:lnTo>
                                  <a:pt x="60" y="19"/>
                                </a:lnTo>
                                <a:lnTo>
                                  <a:pt x="53" y="10"/>
                                </a:lnTo>
                                <a:lnTo>
                                  <a:pt x="44" y="3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7" name="Freeform 1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9" y="3213"/>
                            <a:ext cx="18" cy="30"/>
                          </a:xfrm>
                          <a:custGeom>
                            <a:avLst/>
                            <a:gdLst>
                              <a:gd name="T0" fmla="*/ 15 w 37"/>
                              <a:gd name="T1" fmla="*/ 60 h 60"/>
                              <a:gd name="T2" fmla="*/ 29 w 37"/>
                              <a:gd name="T3" fmla="*/ 46 h 60"/>
                              <a:gd name="T4" fmla="*/ 36 w 37"/>
                              <a:gd name="T5" fmla="*/ 31 h 60"/>
                              <a:gd name="T6" fmla="*/ 37 w 37"/>
                              <a:gd name="T7" fmla="*/ 15 h 60"/>
                              <a:gd name="T8" fmla="*/ 36 w 37"/>
                              <a:gd name="T9" fmla="*/ 0 h 60"/>
                              <a:gd name="T10" fmla="*/ 31 w 37"/>
                              <a:gd name="T11" fmla="*/ 3 h 60"/>
                              <a:gd name="T12" fmla="*/ 26 w 37"/>
                              <a:gd name="T13" fmla="*/ 5 h 60"/>
                              <a:gd name="T14" fmla="*/ 23 w 37"/>
                              <a:gd name="T15" fmla="*/ 7 h 60"/>
                              <a:gd name="T16" fmla="*/ 18 w 37"/>
                              <a:gd name="T17" fmla="*/ 8 h 60"/>
                              <a:gd name="T18" fmla="*/ 14 w 37"/>
                              <a:gd name="T19" fmla="*/ 11 h 60"/>
                              <a:gd name="T20" fmla="*/ 9 w 37"/>
                              <a:gd name="T21" fmla="*/ 13 h 60"/>
                              <a:gd name="T22" fmla="*/ 4 w 37"/>
                              <a:gd name="T23" fmla="*/ 14 h 60"/>
                              <a:gd name="T24" fmla="*/ 0 w 37"/>
                              <a:gd name="T25" fmla="*/ 16 h 60"/>
                              <a:gd name="T26" fmla="*/ 0 w 37"/>
                              <a:gd name="T27" fmla="*/ 36 h 60"/>
                              <a:gd name="T28" fmla="*/ 6 w 37"/>
                              <a:gd name="T29" fmla="*/ 50 h 60"/>
                              <a:gd name="T30" fmla="*/ 11 w 37"/>
                              <a:gd name="T31" fmla="*/ 58 h 60"/>
                              <a:gd name="T32" fmla="*/ 15 w 37"/>
                              <a:gd name="T33" fmla="*/ 6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7" h="60">
                                <a:moveTo>
                                  <a:pt x="15" y="60"/>
                                </a:moveTo>
                                <a:lnTo>
                                  <a:pt x="29" y="46"/>
                                </a:lnTo>
                                <a:lnTo>
                                  <a:pt x="36" y="31"/>
                                </a:lnTo>
                                <a:lnTo>
                                  <a:pt x="37" y="15"/>
                                </a:lnTo>
                                <a:lnTo>
                                  <a:pt x="36" y="0"/>
                                </a:lnTo>
                                <a:lnTo>
                                  <a:pt x="31" y="3"/>
                                </a:lnTo>
                                <a:lnTo>
                                  <a:pt x="26" y="5"/>
                                </a:lnTo>
                                <a:lnTo>
                                  <a:pt x="23" y="7"/>
                                </a:lnTo>
                                <a:lnTo>
                                  <a:pt x="18" y="8"/>
                                </a:lnTo>
                                <a:lnTo>
                                  <a:pt x="14" y="11"/>
                                </a:lnTo>
                                <a:lnTo>
                                  <a:pt x="9" y="13"/>
                                </a:lnTo>
                                <a:lnTo>
                                  <a:pt x="4" y="14"/>
                                </a:lnTo>
                                <a:lnTo>
                                  <a:pt x="0" y="16"/>
                                </a:lnTo>
                                <a:lnTo>
                                  <a:pt x="0" y="36"/>
                                </a:lnTo>
                                <a:lnTo>
                                  <a:pt x="6" y="50"/>
                                </a:lnTo>
                                <a:lnTo>
                                  <a:pt x="11" y="58"/>
                                </a:lnTo>
                                <a:lnTo>
                                  <a:pt x="15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8" name="Freeform 1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3" y="3279"/>
                            <a:ext cx="19" cy="46"/>
                          </a:xfrm>
                          <a:custGeom>
                            <a:avLst/>
                            <a:gdLst>
                              <a:gd name="T0" fmla="*/ 23 w 39"/>
                              <a:gd name="T1" fmla="*/ 0 h 92"/>
                              <a:gd name="T2" fmla="*/ 9 w 39"/>
                              <a:gd name="T3" fmla="*/ 12 h 92"/>
                              <a:gd name="T4" fmla="*/ 3 w 39"/>
                              <a:gd name="T5" fmla="*/ 27 h 92"/>
                              <a:gd name="T6" fmla="*/ 0 w 39"/>
                              <a:gd name="T7" fmla="*/ 42 h 92"/>
                              <a:gd name="T8" fmla="*/ 3 w 39"/>
                              <a:gd name="T9" fmla="*/ 57 h 92"/>
                              <a:gd name="T10" fmla="*/ 6 w 39"/>
                              <a:gd name="T11" fmla="*/ 71 h 92"/>
                              <a:gd name="T12" fmla="*/ 9 w 39"/>
                              <a:gd name="T13" fmla="*/ 82 h 92"/>
                              <a:gd name="T14" fmla="*/ 14 w 39"/>
                              <a:gd name="T15" fmla="*/ 90 h 92"/>
                              <a:gd name="T16" fmla="*/ 15 w 39"/>
                              <a:gd name="T17" fmla="*/ 92 h 92"/>
                              <a:gd name="T18" fmla="*/ 29 w 39"/>
                              <a:gd name="T19" fmla="*/ 69 h 92"/>
                              <a:gd name="T20" fmla="*/ 37 w 39"/>
                              <a:gd name="T21" fmla="*/ 49 h 92"/>
                              <a:gd name="T22" fmla="*/ 39 w 39"/>
                              <a:gd name="T23" fmla="*/ 33 h 92"/>
                              <a:gd name="T24" fmla="*/ 37 w 39"/>
                              <a:gd name="T25" fmla="*/ 21 h 92"/>
                              <a:gd name="T26" fmla="*/ 34 w 39"/>
                              <a:gd name="T27" fmla="*/ 11 h 92"/>
                              <a:gd name="T28" fmla="*/ 29 w 39"/>
                              <a:gd name="T29" fmla="*/ 4 h 92"/>
                              <a:gd name="T30" fmla="*/ 24 w 39"/>
                              <a:gd name="T31" fmla="*/ 1 h 92"/>
                              <a:gd name="T32" fmla="*/ 23 w 39"/>
                              <a:gd name="T33" fmla="*/ 0 h 9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9" h="92">
                                <a:moveTo>
                                  <a:pt x="23" y="0"/>
                                </a:moveTo>
                                <a:lnTo>
                                  <a:pt x="9" y="12"/>
                                </a:lnTo>
                                <a:lnTo>
                                  <a:pt x="3" y="27"/>
                                </a:lnTo>
                                <a:lnTo>
                                  <a:pt x="0" y="42"/>
                                </a:lnTo>
                                <a:lnTo>
                                  <a:pt x="3" y="57"/>
                                </a:lnTo>
                                <a:lnTo>
                                  <a:pt x="6" y="71"/>
                                </a:lnTo>
                                <a:lnTo>
                                  <a:pt x="9" y="82"/>
                                </a:lnTo>
                                <a:lnTo>
                                  <a:pt x="14" y="90"/>
                                </a:lnTo>
                                <a:lnTo>
                                  <a:pt x="15" y="92"/>
                                </a:lnTo>
                                <a:lnTo>
                                  <a:pt x="29" y="69"/>
                                </a:lnTo>
                                <a:lnTo>
                                  <a:pt x="37" y="49"/>
                                </a:lnTo>
                                <a:lnTo>
                                  <a:pt x="39" y="33"/>
                                </a:lnTo>
                                <a:lnTo>
                                  <a:pt x="37" y="21"/>
                                </a:lnTo>
                                <a:lnTo>
                                  <a:pt x="34" y="11"/>
                                </a:lnTo>
                                <a:lnTo>
                                  <a:pt x="29" y="4"/>
                                </a:lnTo>
                                <a:lnTo>
                                  <a:pt x="24" y="1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19" name="Freeform 1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0" y="3248"/>
                            <a:ext cx="46" cy="20"/>
                          </a:xfrm>
                          <a:custGeom>
                            <a:avLst/>
                            <a:gdLst>
                              <a:gd name="T0" fmla="*/ 93 w 93"/>
                              <a:gd name="T1" fmla="*/ 23 h 39"/>
                              <a:gd name="T2" fmla="*/ 80 w 93"/>
                              <a:gd name="T3" fmla="*/ 9 h 39"/>
                              <a:gd name="T4" fmla="*/ 65 w 93"/>
                              <a:gd name="T5" fmla="*/ 2 h 39"/>
                              <a:gd name="T6" fmla="*/ 50 w 93"/>
                              <a:gd name="T7" fmla="*/ 0 h 39"/>
                              <a:gd name="T8" fmla="*/ 35 w 93"/>
                              <a:gd name="T9" fmla="*/ 1 h 39"/>
                              <a:gd name="T10" fmla="*/ 21 w 93"/>
                              <a:gd name="T11" fmla="*/ 5 h 39"/>
                              <a:gd name="T12" fmla="*/ 11 w 93"/>
                              <a:gd name="T13" fmla="*/ 9 h 39"/>
                              <a:gd name="T14" fmla="*/ 3 w 93"/>
                              <a:gd name="T15" fmla="*/ 13 h 39"/>
                              <a:gd name="T16" fmla="*/ 0 w 93"/>
                              <a:gd name="T17" fmla="*/ 15 h 39"/>
                              <a:gd name="T18" fmla="*/ 23 w 93"/>
                              <a:gd name="T19" fmla="*/ 28 h 39"/>
                              <a:gd name="T20" fmla="*/ 43 w 93"/>
                              <a:gd name="T21" fmla="*/ 36 h 39"/>
                              <a:gd name="T22" fmla="*/ 59 w 93"/>
                              <a:gd name="T23" fmla="*/ 39 h 39"/>
                              <a:gd name="T24" fmla="*/ 72 w 93"/>
                              <a:gd name="T25" fmla="*/ 36 h 39"/>
                              <a:gd name="T26" fmla="*/ 81 w 93"/>
                              <a:gd name="T27" fmla="*/ 33 h 39"/>
                              <a:gd name="T28" fmla="*/ 88 w 93"/>
                              <a:gd name="T29" fmla="*/ 28 h 39"/>
                              <a:gd name="T30" fmla="*/ 91 w 93"/>
                              <a:gd name="T31" fmla="*/ 24 h 39"/>
                              <a:gd name="T32" fmla="*/ 93 w 93"/>
                              <a:gd name="T33" fmla="*/ 23 h 3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3" h="39">
                                <a:moveTo>
                                  <a:pt x="93" y="23"/>
                                </a:moveTo>
                                <a:lnTo>
                                  <a:pt x="80" y="9"/>
                                </a:lnTo>
                                <a:lnTo>
                                  <a:pt x="65" y="2"/>
                                </a:lnTo>
                                <a:lnTo>
                                  <a:pt x="50" y="0"/>
                                </a:lnTo>
                                <a:lnTo>
                                  <a:pt x="35" y="1"/>
                                </a:lnTo>
                                <a:lnTo>
                                  <a:pt x="21" y="5"/>
                                </a:lnTo>
                                <a:lnTo>
                                  <a:pt x="11" y="9"/>
                                </a:lnTo>
                                <a:lnTo>
                                  <a:pt x="3" y="13"/>
                                </a:lnTo>
                                <a:lnTo>
                                  <a:pt x="0" y="15"/>
                                </a:lnTo>
                                <a:lnTo>
                                  <a:pt x="23" y="28"/>
                                </a:lnTo>
                                <a:lnTo>
                                  <a:pt x="43" y="36"/>
                                </a:lnTo>
                                <a:lnTo>
                                  <a:pt x="59" y="39"/>
                                </a:lnTo>
                                <a:lnTo>
                                  <a:pt x="72" y="36"/>
                                </a:lnTo>
                                <a:lnTo>
                                  <a:pt x="81" y="33"/>
                                </a:lnTo>
                                <a:lnTo>
                                  <a:pt x="88" y="28"/>
                                </a:lnTo>
                                <a:lnTo>
                                  <a:pt x="91" y="24"/>
                                </a:lnTo>
                                <a:lnTo>
                                  <a:pt x="93" y="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0" name="Freeform 1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33" y="3254"/>
                            <a:ext cx="46" cy="19"/>
                          </a:xfrm>
                          <a:custGeom>
                            <a:avLst/>
                            <a:gdLst>
                              <a:gd name="T0" fmla="*/ 0 w 92"/>
                              <a:gd name="T1" fmla="*/ 16 h 38"/>
                              <a:gd name="T2" fmla="*/ 13 w 92"/>
                              <a:gd name="T3" fmla="*/ 29 h 38"/>
                              <a:gd name="T4" fmla="*/ 28 w 92"/>
                              <a:gd name="T5" fmla="*/ 37 h 38"/>
                              <a:gd name="T6" fmla="*/ 43 w 92"/>
                              <a:gd name="T7" fmla="*/ 38 h 38"/>
                              <a:gd name="T8" fmla="*/ 58 w 92"/>
                              <a:gd name="T9" fmla="*/ 37 h 38"/>
                              <a:gd name="T10" fmla="*/ 72 w 92"/>
                              <a:gd name="T11" fmla="*/ 33 h 38"/>
                              <a:gd name="T12" fmla="*/ 82 w 92"/>
                              <a:gd name="T13" fmla="*/ 29 h 38"/>
                              <a:gd name="T14" fmla="*/ 90 w 92"/>
                              <a:gd name="T15" fmla="*/ 25 h 38"/>
                              <a:gd name="T16" fmla="*/ 92 w 92"/>
                              <a:gd name="T17" fmla="*/ 24 h 38"/>
                              <a:gd name="T18" fmla="*/ 69 w 92"/>
                              <a:gd name="T19" fmla="*/ 10 h 38"/>
                              <a:gd name="T20" fmla="*/ 50 w 92"/>
                              <a:gd name="T21" fmla="*/ 2 h 38"/>
                              <a:gd name="T22" fmla="*/ 34 w 92"/>
                              <a:gd name="T23" fmla="*/ 0 h 38"/>
                              <a:gd name="T24" fmla="*/ 21 w 92"/>
                              <a:gd name="T25" fmla="*/ 2 h 38"/>
                              <a:gd name="T26" fmla="*/ 12 w 92"/>
                              <a:gd name="T27" fmla="*/ 6 h 38"/>
                              <a:gd name="T28" fmla="*/ 5 w 92"/>
                              <a:gd name="T29" fmla="*/ 10 h 38"/>
                              <a:gd name="T30" fmla="*/ 1 w 92"/>
                              <a:gd name="T31" fmla="*/ 15 h 38"/>
                              <a:gd name="T32" fmla="*/ 0 w 92"/>
                              <a:gd name="T33" fmla="*/ 16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2" h="38">
                                <a:moveTo>
                                  <a:pt x="0" y="16"/>
                                </a:moveTo>
                                <a:lnTo>
                                  <a:pt x="13" y="29"/>
                                </a:lnTo>
                                <a:lnTo>
                                  <a:pt x="28" y="37"/>
                                </a:lnTo>
                                <a:lnTo>
                                  <a:pt x="43" y="38"/>
                                </a:lnTo>
                                <a:lnTo>
                                  <a:pt x="58" y="37"/>
                                </a:lnTo>
                                <a:lnTo>
                                  <a:pt x="72" y="33"/>
                                </a:lnTo>
                                <a:lnTo>
                                  <a:pt x="82" y="29"/>
                                </a:lnTo>
                                <a:lnTo>
                                  <a:pt x="90" y="25"/>
                                </a:lnTo>
                                <a:lnTo>
                                  <a:pt x="92" y="24"/>
                                </a:lnTo>
                                <a:lnTo>
                                  <a:pt x="69" y="10"/>
                                </a:lnTo>
                                <a:lnTo>
                                  <a:pt x="50" y="2"/>
                                </a:lnTo>
                                <a:lnTo>
                                  <a:pt x="34" y="0"/>
                                </a:lnTo>
                                <a:lnTo>
                                  <a:pt x="21" y="2"/>
                                </a:lnTo>
                                <a:lnTo>
                                  <a:pt x="12" y="6"/>
                                </a:lnTo>
                                <a:lnTo>
                                  <a:pt x="5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1" name="Freeform 1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80" y="3226"/>
                            <a:ext cx="23" cy="21"/>
                          </a:xfrm>
                          <a:custGeom>
                            <a:avLst/>
                            <a:gdLst>
                              <a:gd name="T0" fmla="*/ 46 w 47"/>
                              <a:gd name="T1" fmla="*/ 42 h 42"/>
                              <a:gd name="T2" fmla="*/ 47 w 47"/>
                              <a:gd name="T3" fmla="*/ 30 h 42"/>
                              <a:gd name="T4" fmla="*/ 45 w 47"/>
                              <a:gd name="T5" fmla="*/ 18 h 42"/>
                              <a:gd name="T6" fmla="*/ 42 w 47"/>
                              <a:gd name="T7" fmla="*/ 8 h 42"/>
                              <a:gd name="T8" fmla="*/ 36 w 47"/>
                              <a:gd name="T9" fmla="*/ 0 h 42"/>
                              <a:gd name="T10" fmla="*/ 31 w 47"/>
                              <a:gd name="T11" fmla="*/ 1 h 42"/>
                              <a:gd name="T12" fmla="*/ 27 w 47"/>
                              <a:gd name="T13" fmla="*/ 3 h 42"/>
                              <a:gd name="T14" fmla="*/ 23 w 47"/>
                              <a:gd name="T15" fmla="*/ 4 h 42"/>
                              <a:gd name="T16" fmla="*/ 19 w 47"/>
                              <a:gd name="T17" fmla="*/ 7 h 42"/>
                              <a:gd name="T18" fmla="*/ 14 w 47"/>
                              <a:gd name="T19" fmla="*/ 8 h 42"/>
                              <a:gd name="T20" fmla="*/ 9 w 47"/>
                              <a:gd name="T21" fmla="*/ 10 h 42"/>
                              <a:gd name="T22" fmla="*/ 5 w 47"/>
                              <a:gd name="T23" fmla="*/ 11 h 42"/>
                              <a:gd name="T24" fmla="*/ 0 w 47"/>
                              <a:gd name="T25" fmla="*/ 12 h 42"/>
                              <a:gd name="T26" fmla="*/ 7 w 47"/>
                              <a:gd name="T27" fmla="*/ 24 h 42"/>
                              <a:gd name="T28" fmla="*/ 15 w 47"/>
                              <a:gd name="T29" fmla="*/ 32 h 42"/>
                              <a:gd name="T30" fmla="*/ 23 w 47"/>
                              <a:gd name="T31" fmla="*/ 38 h 42"/>
                              <a:gd name="T32" fmla="*/ 30 w 47"/>
                              <a:gd name="T33" fmla="*/ 41 h 42"/>
                              <a:gd name="T34" fmla="*/ 37 w 47"/>
                              <a:gd name="T35" fmla="*/ 42 h 42"/>
                              <a:gd name="T36" fmla="*/ 42 w 47"/>
                              <a:gd name="T37" fmla="*/ 42 h 42"/>
                              <a:gd name="T38" fmla="*/ 45 w 47"/>
                              <a:gd name="T39" fmla="*/ 42 h 42"/>
                              <a:gd name="T40" fmla="*/ 46 w 47"/>
                              <a:gd name="T41" fmla="*/ 42 h 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47" h="42">
                                <a:moveTo>
                                  <a:pt x="46" y="42"/>
                                </a:moveTo>
                                <a:lnTo>
                                  <a:pt x="47" y="30"/>
                                </a:lnTo>
                                <a:lnTo>
                                  <a:pt x="45" y="18"/>
                                </a:lnTo>
                                <a:lnTo>
                                  <a:pt x="42" y="8"/>
                                </a:lnTo>
                                <a:lnTo>
                                  <a:pt x="36" y="0"/>
                                </a:lnTo>
                                <a:lnTo>
                                  <a:pt x="31" y="1"/>
                                </a:lnTo>
                                <a:lnTo>
                                  <a:pt x="27" y="3"/>
                                </a:lnTo>
                                <a:lnTo>
                                  <a:pt x="23" y="4"/>
                                </a:lnTo>
                                <a:lnTo>
                                  <a:pt x="19" y="7"/>
                                </a:lnTo>
                                <a:lnTo>
                                  <a:pt x="14" y="8"/>
                                </a:lnTo>
                                <a:lnTo>
                                  <a:pt x="9" y="10"/>
                                </a:lnTo>
                                <a:lnTo>
                                  <a:pt x="5" y="11"/>
                                </a:lnTo>
                                <a:lnTo>
                                  <a:pt x="0" y="12"/>
                                </a:lnTo>
                                <a:lnTo>
                                  <a:pt x="7" y="24"/>
                                </a:lnTo>
                                <a:lnTo>
                                  <a:pt x="15" y="32"/>
                                </a:lnTo>
                                <a:lnTo>
                                  <a:pt x="23" y="38"/>
                                </a:lnTo>
                                <a:lnTo>
                                  <a:pt x="30" y="41"/>
                                </a:lnTo>
                                <a:lnTo>
                                  <a:pt x="37" y="42"/>
                                </a:lnTo>
                                <a:lnTo>
                                  <a:pt x="42" y="42"/>
                                </a:lnTo>
                                <a:lnTo>
                                  <a:pt x="45" y="42"/>
                                </a:lnTo>
                                <a:lnTo>
                                  <a:pt x="46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2" name="Freeform 1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7" y="3275"/>
                            <a:ext cx="30" cy="35"/>
                          </a:xfrm>
                          <a:custGeom>
                            <a:avLst/>
                            <a:gdLst>
                              <a:gd name="T0" fmla="*/ 58 w 58"/>
                              <a:gd name="T1" fmla="*/ 70 h 70"/>
                              <a:gd name="T2" fmla="*/ 53 w 58"/>
                              <a:gd name="T3" fmla="*/ 43 h 70"/>
                              <a:gd name="T4" fmla="*/ 43 w 58"/>
                              <a:gd name="T5" fmla="*/ 25 h 70"/>
                              <a:gd name="T6" fmla="*/ 34 w 58"/>
                              <a:gd name="T7" fmla="*/ 12 h 70"/>
                              <a:gd name="T8" fmla="*/ 24 w 58"/>
                              <a:gd name="T9" fmla="*/ 4 h 70"/>
                              <a:gd name="T10" fmla="*/ 15 w 58"/>
                              <a:gd name="T11" fmla="*/ 1 h 70"/>
                              <a:gd name="T12" fmla="*/ 7 w 58"/>
                              <a:gd name="T13" fmla="*/ 0 h 70"/>
                              <a:gd name="T14" fmla="*/ 2 w 58"/>
                              <a:gd name="T15" fmla="*/ 0 h 70"/>
                              <a:gd name="T16" fmla="*/ 0 w 58"/>
                              <a:gd name="T17" fmla="*/ 0 h 70"/>
                              <a:gd name="T18" fmla="*/ 0 w 58"/>
                              <a:gd name="T19" fmla="*/ 18 h 70"/>
                              <a:gd name="T20" fmla="*/ 4 w 58"/>
                              <a:gd name="T21" fmla="*/ 33 h 70"/>
                              <a:gd name="T22" fmla="*/ 14 w 58"/>
                              <a:gd name="T23" fmla="*/ 46 h 70"/>
                              <a:gd name="T24" fmla="*/ 25 w 58"/>
                              <a:gd name="T25" fmla="*/ 55 h 70"/>
                              <a:gd name="T26" fmla="*/ 37 w 58"/>
                              <a:gd name="T27" fmla="*/ 62 h 70"/>
                              <a:gd name="T28" fmla="*/ 48 w 58"/>
                              <a:gd name="T29" fmla="*/ 66 h 70"/>
                              <a:gd name="T30" fmla="*/ 55 w 58"/>
                              <a:gd name="T31" fmla="*/ 69 h 70"/>
                              <a:gd name="T32" fmla="*/ 58 w 58"/>
                              <a:gd name="T33" fmla="*/ 7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58" h="70">
                                <a:moveTo>
                                  <a:pt x="58" y="70"/>
                                </a:moveTo>
                                <a:lnTo>
                                  <a:pt x="53" y="43"/>
                                </a:lnTo>
                                <a:lnTo>
                                  <a:pt x="43" y="25"/>
                                </a:lnTo>
                                <a:lnTo>
                                  <a:pt x="34" y="12"/>
                                </a:lnTo>
                                <a:lnTo>
                                  <a:pt x="24" y="4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8"/>
                                </a:lnTo>
                                <a:lnTo>
                                  <a:pt x="4" y="33"/>
                                </a:lnTo>
                                <a:lnTo>
                                  <a:pt x="14" y="46"/>
                                </a:lnTo>
                                <a:lnTo>
                                  <a:pt x="25" y="55"/>
                                </a:lnTo>
                                <a:lnTo>
                                  <a:pt x="37" y="62"/>
                                </a:lnTo>
                                <a:lnTo>
                                  <a:pt x="48" y="66"/>
                                </a:lnTo>
                                <a:lnTo>
                                  <a:pt x="55" y="69"/>
                                </a:lnTo>
                                <a:lnTo>
                                  <a:pt x="58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3" name="Freeform 1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5" y="3273"/>
                            <a:ext cx="36" cy="29"/>
                          </a:xfrm>
                          <a:custGeom>
                            <a:avLst/>
                            <a:gdLst>
                              <a:gd name="T0" fmla="*/ 0 w 72"/>
                              <a:gd name="T1" fmla="*/ 59 h 59"/>
                              <a:gd name="T2" fmla="*/ 27 w 72"/>
                              <a:gd name="T3" fmla="*/ 53 h 59"/>
                              <a:gd name="T4" fmla="*/ 46 w 72"/>
                              <a:gd name="T5" fmla="*/ 44 h 59"/>
                              <a:gd name="T6" fmla="*/ 59 w 72"/>
                              <a:gd name="T7" fmla="*/ 35 h 59"/>
                              <a:gd name="T8" fmla="*/ 67 w 72"/>
                              <a:gd name="T9" fmla="*/ 24 h 59"/>
                              <a:gd name="T10" fmla="*/ 71 w 72"/>
                              <a:gd name="T11" fmla="*/ 15 h 59"/>
                              <a:gd name="T12" fmla="*/ 72 w 72"/>
                              <a:gd name="T13" fmla="*/ 7 h 59"/>
                              <a:gd name="T14" fmla="*/ 72 w 72"/>
                              <a:gd name="T15" fmla="*/ 2 h 59"/>
                              <a:gd name="T16" fmla="*/ 72 w 72"/>
                              <a:gd name="T17" fmla="*/ 0 h 59"/>
                              <a:gd name="T18" fmla="*/ 53 w 72"/>
                              <a:gd name="T19" fmla="*/ 0 h 59"/>
                              <a:gd name="T20" fmla="*/ 37 w 72"/>
                              <a:gd name="T21" fmla="*/ 5 h 59"/>
                              <a:gd name="T22" fmla="*/ 25 w 72"/>
                              <a:gd name="T23" fmla="*/ 14 h 59"/>
                              <a:gd name="T24" fmla="*/ 15 w 72"/>
                              <a:gd name="T25" fmla="*/ 25 h 59"/>
                              <a:gd name="T26" fmla="*/ 8 w 72"/>
                              <a:gd name="T27" fmla="*/ 37 h 59"/>
                              <a:gd name="T28" fmla="*/ 4 w 72"/>
                              <a:gd name="T29" fmla="*/ 48 h 59"/>
                              <a:gd name="T30" fmla="*/ 2 w 72"/>
                              <a:gd name="T31" fmla="*/ 55 h 59"/>
                              <a:gd name="T32" fmla="*/ 0 w 72"/>
                              <a:gd name="T33" fmla="*/ 59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2" h="59">
                                <a:moveTo>
                                  <a:pt x="0" y="59"/>
                                </a:moveTo>
                                <a:lnTo>
                                  <a:pt x="27" y="53"/>
                                </a:lnTo>
                                <a:lnTo>
                                  <a:pt x="46" y="44"/>
                                </a:lnTo>
                                <a:lnTo>
                                  <a:pt x="59" y="35"/>
                                </a:lnTo>
                                <a:lnTo>
                                  <a:pt x="67" y="24"/>
                                </a:lnTo>
                                <a:lnTo>
                                  <a:pt x="71" y="15"/>
                                </a:lnTo>
                                <a:lnTo>
                                  <a:pt x="72" y="7"/>
                                </a:lnTo>
                                <a:lnTo>
                                  <a:pt x="72" y="2"/>
                                </a:lnTo>
                                <a:lnTo>
                                  <a:pt x="72" y="0"/>
                                </a:lnTo>
                                <a:lnTo>
                                  <a:pt x="53" y="0"/>
                                </a:lnTo>
                                <a:lnTo>
                                  <a:pt x="37" y="5"/>
                                </a:lnTo>
                                <a:lnTo>
                                  <a:pt x="25" y="14"/>
                                </a:lnTo>
                                <a:lnTo>
                                  <a:pt x="15" y="25"/>
                                </a:lnTo>
                                <a:lnTo>
                                  <a:pt x="8" y="37"/>
                                </a:lnTo>
                                <a:lnTo>
                                  <a:pt x="4" y="48"/>
                                </a:lnTo>
                                <a:lnTo>
                                  <a:pt x="2" y="55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4" name="Freeform 1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29" y="3219"/>
                            <a:ext cx="35" cy="30"/>
                          </a:xfrm>
                          <a:custGeom>
                            <a:avLst/>
                            <a:gdLst>
                              <a:gd name="T0" fmla="*/ 70 w 70"/>
                              <a:gd name="T1" fmla="*/ 0 h 59"/>
                              <a:gd name="T2" fmla="*/ 44 w 70"/>
                              <a:gd name="T3" fmla="*/ 6 h 59"/>
                              <a:gd name="T4" fmla="*/ 25 w 70"/>
                              <a:gd name="T5" fmla="*/ 15 h 59"/>
                              <a:gd name="T6" fmla="*/ 12 w 70"/>
                              <a:gd name="T7" fmla="*/ 24 h 59"/>
                              <a:gd name="T8" fmla="*/ 5 w 70"/>
                              <a:gd name="T9" fmla="*/ 35 h 59"/>
                              <a:gd name="T10" fmla="*/ 1 w 70"/>
                              <a:gd name="T11" fmla="*/ 44 h 59"/>
                              <a:gd name="T12" fmla="*/ 0 w 70"/>
                              <a:gd name="T13" fmla="*/ 52 h 59"/>
                              <a:gd name="T14" fmla="*/ 0 w 70"/>
                              <a:gd name="T15" fmla="*/ 56 h 59"/>
                              <a:gd name="T16" fmla="*/ 0 w 70"/>
                              <a:gd name="T17" fmla="*/ 59 h 59"/>
                              <a:gd name="T18" fmla="*/ 18 w 70"/>
                              <a:gd name="T19" fmla="*/ 59 h 59"/>
                              <a:gd name="T20" fmla="*/ 33 w 70"/>
                              <a:gd name="T21" fmla="*/ 54 h 59"/>
                              <a:gd name="T22" fmla="*/ 46 w 70"/>
                              <a:gd name="T23" fmla="*/ 45 h 59"/>
                              <a:gd name="T24" fmla="*/ 55 w 70"/>
                              <a:gd name="T25" fmla="*/ 33 h 59"/>
                              <a:gd name="T26" fmla="*/ 62 w 70"/>
                              <a:gd name="T27" fmla="*/ 22 h 59"/>
                              <a:gd name="T28" fmla="*/ 67 w 70"/>
                              <a:gd name="T29" fmla="*/ 10 h 59"/>
                              <a:gd name="T30" fmla="*/ 69 w 70"/>
                              <a:gd name="T31" fmla="*/ 3 h 59"/>
                              <a:gd name="T32" fmla="*/ 70 w 70"/>
                              <a:gd name="T33" fmla="*/ 0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0" h="59">
                                <a:moveTo>
                                  <a:pt x="70" y="0"/>
                                </a:moveTo>
                                <a:lnTo>
                                  <a:pt x="44" y="6"/>
                                </a:lnTo>
                                <a:lnTo>
                                  <a:pt x="25" y="15"/>
                                </a:lnTo>
                                <a:lnTo>
                                  <a:pt x="12" y="24"/>
                                </a:lnTo>
                                <a:lnTo>
                                  <a:pt x="5" y="35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6"/>
                                </a:lnTo>
                                <a:lnTo>
                                  <a:pt x="0" y="59"/>
                                </a:lnTo>
                                <a:lnTo>
                                  <a:pt x="18" y="59"/>
                                </a:lnTo>
                                <a:lnTo>
                                  <a:pt x="33" y="54"/>
                                </a:lnTo>
                                <a:lnTo>
                                  <a:pt x="46" y="45"/>
                                </a:lnTo>
                                <a:lnTo>
                                  <a:pt x="55" y="33"/>
                                </a:lnTo>
                                <a:lnTo>
                                  <a:pt x="62" y="22"/>
                                </a:lnTo>
                                <a:lnTo>
                                  <a:pt x="67" y="10"/>
                                </a:lnTo>
                                <a:lnTo>
                                  <a:pt x="69" y="3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5" name="Freeform 1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9" y="3245"/>
                            <a:ext cx="31" cy="30"/>
                          </a:xfrm>
                          <a:custGeom>
                            <a:avLst/>
                            <a:gdLst>
                              <a:gd name="T0" fmla="*/ 32 w 63"/>
                              <a:gd name="T1" fmla="*/ 59 h 59"/>
                              <a:gd name="T2" fmla="*/ 45 w 63"/>
                              <a:gd name="T3" fmla="*/ 56 h 59"/>
                              <a:gd name="T4" fmla="*/ 54 w 63"/>
                              <a:gd name="T5" fmla="*/ 50 h 59"/>
                              <a:gd name="T6" fmla="*/ 61 w 63"/>
                              <a:gd name="T7" fmla="*/ 40 h 59"/>
                              <a:gd name="T8" fmla="*/ 63 w 63"/>
                              <a:gd name="T9" fmla="*/ 29 h 59"/>
                              <a:gd name="T10" fmla="*/ 61 w 63"/>
                              <a:gd name="T11" fmla="*/ 17 h 59"/>
                              <a:gd name="T12" fmla="*/ 54 w 63"/>
                              <a:gd name="T13" fmla="*/ 8 h 59"/>
                              <a:gd name="T14" fmla="*/ 45 w 63"/>
                              <a:gd name="T15" fmla="*/ 2 h 59"/>
                              <a:gd name="T16" fmla="*/ 32 w 63"/>
                              <a:gd name="T17" fmla="*/ 0 h 59"/>
                              <a:gd name="T18" fmla="*/ 20 w 63"/>
                              <a:gd name="T19" fmla="*/ 2 h 59"/>
                              <a:gd name="T20" fmla="*/ 9 w 63"/>
                              <a:gd name="T21" fmla="*/ 8 h 59"/>
                              <a:gd name="T22" fmla="*/ 2 w 63"/>
                              <a:gd name="T23" fmla="*/ 17 h 59"/>
                              <a:gd name="T24" fmla="*/ 0 w 63"/>
                              <a:gd name="T25" fmla="*/ 29 h 59"/>
                              <a:gd name="T26" fmla="*/ 2 w 63"/>
                              <a:gd name="T27" fmla="*/ 40 h 59"/>
                              <a:gd name="T28" fmla="*/ 9 w 63"/>
                              <a:gd name="T29" fmla="*/ 50 h 59"/>
                              <a:gd name="T30" fmla="*/ 20 w 63"/>
                              <a:gd name="T31" fmla="*/ 56 h 59"/>
                              <a:gd name="T32" fmla="*/ 32 w 63"/>
                              <a:gd name="T33" fmla="*/ 59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3" h="59">
                                <a:moveTo>
                                  <a:pt x="32" y="59"/>
                                </a:moveTo>
                                <a:lnTo>
                                  <a:pt x="45" y="56"/>
                                </a:lnTo>
                                <a:lnTo>
                                  <a:pt x="54" y="50"/>
                                </a:lnTo>
                                <a:lnTo>
                                  <a:pt x="61" y="40"/>
                                </a:lnTo>
                                <a:lnTo>
                                  <a:pt x="63" y="29"/>
                                </a:lnTo>
                                <a:lnTo>
                                  <a:pt x="61" y="17"/>
                                </a:lnTo>
                                <a:lnTo>
                                  <a:pt x="54" y="8"/>
                                </a:lnTo>
                                <a:lnTo>
                                  <a:pt x="45" y="2"/>
                                </a:lnTo>
                                <a:lnTo>
                                  <a:pt x="32" y="0"/>
                                </a:lnTo>
                                <a:lnTo>
                                  <a:pt x="20" y="2"/>
                                </a:lnTo>
                                <a:lnTo>
                                  <a:pt x="9" y="8"/>
                                </a:lnTo>
                                <a:lnTo>
                                  <a:pt x="2" y="17"/>
                                </a:lnTo>
                                <a:lnTo>
                                  <a:pt x="0" y="29"/>
                                </a:lnTo>
                                <a:lnTo>
                                  <a:pt x="2" y="40"/>
                                </a:lnTo>
                                <a:lnTo>
                                  <a:pt x="9" y="50"/>
                                </a:lnTo>
                                <a:lnTo>
                                  <a:pt x="20" y="56"/>
                                </a:lnTo>
                                <a:lnTo>
                                  <a:pt x="32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6" name="Freeform 1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2" y="3270"/>
                            <a:ext cx="20" cy="45"/>
                          </a:xfrm>
                          <a:custGeom>
                            <a:avLst/>
                            <a:gdLst>
                              <a:gd name="T0" fmla="*/ 16 w 39"/>
                              <a:gd name="T1" fmla="*/ 91 h 91"/>
                              <a:gd name="T2" fmla="*/ 30 w 39"/>
                              <a:gd name="T3" fmla="*/ 79 h 91"/>
                              <a:gd name="T4" fmla="*/ 37 w 39"/>
                              <a:gd name="T5" fmla="*/ 64 h 91"/>
                              <a:gd name="T6" fmla="*/ 39 w 39"/>
                              <a:gd name="T7" fmla="*/ 49 h 91"/>
                              <a:gd name="T8" fmla="*/ 38 w 39"/>
                              <a:gd name="T9" fmla="*/ 34 h 91"/>
                              <a:gd name="T10" fmla="*/ 34 w 39"/>
                              <a:gd name="T11" fmla="*/ 21 h 91"/>
                              <a:gd name="T12" fmla="*/ 30 w 39"/>
                              <a:gd name="T13" fmla="*/ 11 h 91"/>
                              <a:gd name="T14" fmla="*/ 26 w 39"/>
                              <a:gd name="T15" fmla="*/ 2 h 91"/>
                              <a:gd name="T16" fmla="*/ 24 w 39"/>
                              <a:gd name="T17" fmla="*/ 0 h 91"/>
                              <a:gd name="T18" fmla="*/ 11 w 39"/>
                              <a:gd name="T19" fmla="*/ 23 h 91"/>
                              <a:gd name="T20" fmla="*/ 3 w 39"/>
                              <a:gd name="T21" fmla="*/ 42 h 91"/>
                              <a:gd name="T22" fmla="*/ 0 w 39"/>
                              <a:gd name="T23" fmla="*/ 58 h 91"/>
                              <a:gd name="T24" fmla="*/ 3 w 39"/>
                              <a:gd name="T25" fmla="*/ 70 h 91"/>
                              <a:gd name="T26" fmla="*/ 6 w 39"/>
                              <a:gd name="T27" fmla="*/ 80 h 91"/>
                              <a:gd name="T28" fmla="*/ 11 w 39"/>
                              <a:gd name="T29" fmla="*/ 87 h 91"/>
                              <a:gd name="T30" fmla="*/ 15 w 39"/>
                              <a:gd name="T31" fmla="*/ 90 h 91"/>
                              <a:gd name="T32" fmla="*/ 16 w 39"/>
                              <a:gd name="T33" fmla="*/ 91 h 9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9" h="91">
                                <a:moveTo>
                                  <a:pt x="16" y="91"/>
                                </a:moveTo>
                                <a:lnTo>
                                  <a:pt x="30" y="79"/>
                                </a:lnTo>
                                <a:lnTo>
                                  <a:pt x="37" y="64"/>
                                </a:lnTo>
                                <a:lnTo>
                                  <a:pt x="39" y="49"/>
                                </a:lnTo>
                                <a:lnTo>
                                  <a:pt x="38" y="34"/>
                                </a:lnTo>
                                <a:lnTo>
                                  <a:pt x="34" y="21"/>
                                </a:lnTo>
                                <a:lnTo>
                                  <a:pt x="30" y="11"/>
                                </a:lnTo>
                                <a:lnTo>
                                  <a:pt x="26" y="2"/>
                                </a:lnTo>
                                <a:lnTo>
                                  <a:pt x="24" y="0"/>
                                </a:lnTo>
                                <a:lnTo>
                                  <a:pt x="11" y="23"/>
                                </a:lnTo>
                                <a:lnTo>
                                  <a:pt x="3" y="42"/>
                                </a:lnTo>
                                <a:lnTo>
                                  <a:pt x="0" y="58"/>
                                </a:lnTo>
                                <a:lnTo>
                                  <a:pt x="3" y="70"/>
                                </a:lnTo>
                                <a:lnTo>
                                  <a:pt x="6" y="80"/>
                                </a:lnTo>
                                <a:lnTo>
                                  <a:pt x="11" y="87"/>
                                </a:lnTo>
                                <a:lnTo>
                                  <a:pt x="15" y="90"/>
                                </a:lnTo>
                                <a:lnTo>
                                  <a:pt x="16" y="9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7" name="Freeform 1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7" y="3352"/>
                            <a:ext cx="19" cy="36"/>
                          </a:xfrm>
                          <a:custGeom>
                            <a:avLst/>
                            <a:gdLst>
                              <a:gd name="T0" fmla="*/ 22 w 38"/>
                              <a:gd name="T1" fmla="*/ 0 h 71"/>
                              <a:gd name="T2" fmla="*/ 13 w 38"/>
                              <a:gd name="T3" fmla="*/ 8 h 71"/>
                              <a:gd name="T4" fmla="*/ 6 w 38"/>
                              <a:gd name="T5" fmla="*/ 17 h 71"/>
                              <a:gd name="T6" fmla="*/ 2 w 38"/>
                              <a:gd name="T7" fmla="*/ 26 h 71"/>
                              <a:gd name="T8" fmla="*/ 0 w 38"/>
                              <a:gd name="T9" fmla="*/ 36 h 71"/>
                              <a:gd name="T10" fmla="*/ 26 w 38"/>
                              <a:gd name="T11" fmla="*/ 71 h 71"/>
                              <a:gd name="T12" fmla="*/ 38 w 38"/>
                              <a:gd name="T13" fmla="*/ 38 h 71"/>
                              <a:gd name="T14" fmla="*/ 34 w 38"/>
                              <a:gd name="T15" fmla="*/ 16 h 71"/>
                              <a:gd name="T16" fmla="*/ 26 w 38"/>
                              <a:gd name="T17" fmla="*/ 3 h 71"/>
                              <a:gd name="T18" fmla="*/ 22 w 38"/>
                              <a:gd name="T19" fmla="*/ 0 h 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38" h="71">
                                <a:moveTo>
                                  <a:pt x="22" y="0"/>
                                </a:moveTo>
                                <a:lnTo>
                                  <a:pt x="13" y="8"/>
                                </a:lnTo>
                                <a:lnTo>
                                  <a:pt x="6" y="17"/>
                                </a:lnTo>
                                <a:lnTo>
                                  <a:pt x="2" y="26"/>
                                </a:lnTo>
                                <a:lnTo>
                                  <a:pt x="0" y="36"/>
                                </a:lnTo>
                                <a:lnTo>
                                  <a:pt x="26" y="71"/>
                                </a:lnTo>
                                <a:lnTo>
                                  <a:pt x="38" y="38"/>
                                </a:lnTo>
                                <a:lnTo>
                                  <a:pt x="34" y="16"/>
                                </a:lnTo>
                                <a:lnTo>
                                  <a:pt x="26" y="3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8" name="Freeform 1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1" y="3321"/>
                            <a:ext cx="30" cy="19"/>
                          </a:xfrm>
                          <a:custGeom>
                            <a:avLst/>
                            <a:gdLst>
                              <a:gd name="T0" fmla="*/ 60 w 60"/>
                              <a:gd name="T1" fmla="*/ 22 h 38"/>
                              <a:gd name="T2" fmla="*/ 53 w 60"/>
                              <a:gd name="T3" fmla="*/ 14 h 38"/>
                              <a:gd name="T4" fmla="*/ 46 w 60"/>
                              <a:gd name="T5" fmla="*/ 8 h 38"/>
                              <a:gd name="T6" fmla="*/ 39 w 60"/>
                              <a:gd name="T7" fmla="*/ 4 h 38"/>
                              <a:gd name="T8" fmla="*/ 31 w 60"/>
                              <a:gd name="T9" fmla="*/ 1 h 38"/>
                              <a:gd name="T10" fmla="*/ 23 w 60"/>
                              <a:gd name="T11" fmla="*/ 0 h 38"/>
                              <a:gd name="T12" fmla="*/ 15 w 60"/>
                              <a:gd name="T13" fmla="*/ 0 h 38"/>
                              <a:gd name="T14" fmla="*/ 8 w 60"/>
                              <a:gd name="T15" fmla="*/ 0 h 38"/>
                              <a:gd name="T16" fmla="*/ 0 w 60"/>
                              <a:gd name="T17" fmla="*/ 1 h 38"/>
                              <a:gd name="T18" fmla="*/ 28 w 60"/>
                              <a:gd name="T19" fmla="*/ 38 h 38"/>
                              <a:gd name="T20" fmla="*/ 42 w 60"/>
                              <a:gd name="T21" fmla="*/ 34 h 38"/>
                              <a:gd name="T22" fmla="*/ 52 w 60"/>
                              <a:gd name="T23" fmla="*/ 30 h 38"/>
                              <a:gd name="T24" fmla="*/ 58 w 60"/>
                              <a:gd name="T25" fmla="*/ 24 h 38"/>
                              <a:gd name="T26" fmla="*/ 60 w 60"/>
                              <a:gd name="T27" fmla="*/ 22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60" h="38">
                                <a:moveTo>
                                  <a:pt x="60" y="22"/>
                                </a:moveTo>
                                <a:lnTo>
                                  <a:pt x="53" y="14"/>
                                </a:lnTo>
                                <a:lnTo>
                                  <a:pt x="46" y="8"/>
                                </a:lnTo>
                                <a:lnTo>
                                  <a:pt x="39" y="4"/>
                                </a:lnTo>
                                <a:lnTo>
                                  <a:pt x="31" y="1"/>
                                </a:lnTo>
                                <a:lnTo>
                                  <a:pt x="23" y="0"/>
                                </a:lnTo>
                                <a:lnTo>
                                  <a:pt x="15" y="0"/>
                                </a:lnTo>
                                <a:lnTo>
                                  <a:pt x="8" y="0"/>
                                </a:lnTo>
                                <a:lnTo>
                                  <a:pt x="0" y="1"/>
                                </a:lnTo>
                                <a:lnTo>
                                  <a:pt x="28" y="38"/>
                                </a:lnTo>
                                <a:lnTo>
                                  <a:pt x="42" y="34"/>
                                </a:lnTo>
                                <a:lnTo>
                                  <a:pt x="52" y="30"/>
                                </a:lnTo>
                                <a:lnTo>
                                  <a:pt x="58" y="24"/>
                                </a:lnTo>
                                <a:lnTo>
                                  <a:pt x="60" y="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29" name="Freeform 18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7" y="3326"/>
                            <a:ext cx="46" cy="20"/>
                          </a:xfrm>
                          <a:custGeom>
                            <a:avLst/>
                            <a:gdLst>
                              <a:gd name="T0" fmla="*/ 0 w 91"/>
                              <a:gd name="T1" fmla="*/ 16 h 39"/>
                              <a:gd name="T2" fmla="*/ 13 w 91"/>
                              <a:gd name="T3" fmla="*/ 30 h 39"/>
                              <a:gd name="T4" fmla="*/ 28 w 91"/>
                              <a:gd name="T5" fmla="*/ 37 h 39"/>
                              <a:gd name="T6" fmla="*/ 43 w 91"/>
                              <a:gd name="T7" fmla="*/ 39 h 39"/>
                              <a:gd name="T8" fmla="*/ 57 w 91"/>
                              <a:gd name="T9" fmla="*/ 37 h 39"/>
                              <a:gd name="T10" fmla="*/ 70 w 91"/>
                              <a:gd name="T11" fmla="*/ 34 h 39"/>
                              <a:gd name="T12" fmla="*/ 81 w 91"/>
                              <a:gd name="T13" fmla="*/ 30 h 39"/>
                              <a:gd name="T14" fmla="*/ 89 w 91"/>
                              <a:gd name="T15" fmla="*/ 25 h 39"/>
                              <a:gd name="T16" fmla="*/ 91 w 91"/>
                              <a:gd name="T17" fmla="*/ 24 h 39"/>
                              <a:gd name="T18" fmla="*/ 68 w 91"/>
                              <a:gd name="T19" fmla="*/ 10 h 39"/>
                              <a:gd name="T20" fmla="*/ 49 w 91"/>
                              <a:gd name="T21" fmla="*/ 2 h 39"/>
                              <a:gd name="T22" fmla="*/ 33 w 91"/>
                              <a:gd name="T23" fmla="*/ 0 h 39"/>
                              <a:gd name="T24" fmla="*/ 21 w 91"/>
                              <a:gd name="T25" fmla="*/ 2 h 39"/>
                              <a:gd name="T26" fmla="*/ 11 w 91"/>
                              <a:gd name="T27" fmla="*/ 6 h 39"/>
                              <a:gd name="T28" fmla="*/ 5 w 91"/>
                              <a:gd name="T29" fmla="*/ 10 h 39"/>
                              <a:gd name="T30" fmla="*/ 1 w 91"/>
                              <a:gd name="T31" fmla="*/ 15 h 39"/>
                              <a:gd name="T32" fmla="*/ 0 w 91"/>
                              <a:gd name="T33" fmla="*/ 16 h 3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91" h="39">
                                <a:moveTo>
                                  <a:pt x="0" y="16"/>
                                </a:moveTo>
                                <a:lnTo>
                                  <a:pt x="13" y="30"/>
                                </a:lnTo>
                                <a:lnTo>
                                  <a:pt x="28" y="37"/>
                                </a:lnTo>
                                <a:lnTo>
                                  <a:pt x="43" y="39"/>
                                </a:lnTo>
                                <a:lnTo>
                                  <a:pt x="57" y="37"/>
                                </a:lnTo>
                                <a:lnTo>
                                  <a:pt x="70" y="34"/>
                                </a:lnTo>
                                <a:lnTo>
                                  <a:pt x="81" y="30"/>
                                </a:lnTo>
                                <a:lnTo>
                                  <a:pt x="89" y="25"/>
                                </a:lnTo>
                                <a:lnTo>
                                  <a:pt x="91" y="24"/>
                                </a:lnTo>
                                <a:lnTo>
                                  <a:pt x="68" y="10"/>
                                </a:lnTo>
                                <a:lnTo>
                                  <a:pt x="49" y="2"/>
                                </a:lnTo>
                                <a:lnTo>
                                  <a:pt x="33" y="0"/>
                                </a:lnTo>
                                <a:lnTo>
                                  <a:pt x="21" y="2"/>
                                </a:lnTo>
                                <a:lnTo>
                                  <a:pt x="11" y="6"/>
                                </a:lnTo>
                                <a:lnTo>
                                  <a:pt x="5" y="10"/>
                                </a:lnTo>
                                <a:lnTo>
                                  <a:pt x="1" y="15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0" name="Freeform 1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8" y="3284"/>
                            <a:ext cx="29" cy="35"/>
                          </a:xfrm>
                          <a:custGeom>
                            <a:avLst/>
                            <a:gdLst>
                              <a:gd name="T0" fmla="*/ 59 w 59"/>
                              <a:gd name="T1" fmla="*/ 70 h 70"/>
                              <a:gd name="T2" fmla="*/ 59 w 59"/>
                              <a:gd name="T3" fmla="*/ 52 h 70"/>
                              <a:gd name="T4" fmla="*/ 54 w 59"/>
                              <a:gd name="T5" fmla="*/ 37 h 70"/>
                              <a:gd name="T6" fmla="*/ 45 w 59"/>
                              <a:gd name="T7" fmla="*/ 24 h 70"/>
                              <a:gd name="T8" fmla="*/ 34 w 59"/>
                              <a:gd name="T9" fmla="*/ 15 h 70"/>
                              <a:gd name="T10" fmla="*/ 22 w 59"/>
                              <a:gd name="T11" fmla="*/ 8 h 70"/>
                              <a:gd name="T12" fmla="*/ 11 w 59"/>
                              <a:gd name="T13" fmla="*/ 3 h 70"/>
                              <a:gd name="T14" fmla="*/ 4 w 59"/>
                              <a:gd name="T15" fmla="*/ 1 h 70"/>
                              <a:gd name="T16" fmla="*/ 0 w 59"/>
                              <a:gd name="T17" fmla="*/ 0 h 70"/>
                              <a:gd name="T18" fmla="*/ 6 w 59"/>
                              <a:gd name="T19" fmla="*/ 26 h 70"/>
                              <a:gd name="T20" fmla="*/ 15 w 59"/>
                              <a:gd name="T21" fmla="*/ 45 h 70"/>
                              <a:gd name="T22" fmla="*/ 24 w 59"/>
                              <a:gd name="T23" fmla="*/ 59 h 70"/>
                              <a:gd name="T24" fmla="*/ 35 w 59"/>
                              <a:gd name="T25" fmla="*/ 66 h 70"/>
                              <a:gd name="T26" fmla="*/ 44 w 59"/>
                              <a:gd name="T27" fmla="*/ 69 h 70"/>
                              <a:gd name="T28" fmla="*/ 52 w 59"/>
                              <a:gd name="T29" fmla="*/ 70 h 70"/>
                              <a:gd name="T30" fmla="*/ 57 w 59"/>
                              <a:gd name="T31" fmla="*/ 70 h 70"/>
                              <a:gd name="T32" fmla="*/ 59 w 59"/>
                              <a:gd name="T33" fmla="*/ 7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59" h="70">
                                <a:moveTo>
                                  <a:pt x="59" y="70"/>
                                </a:moveTo>
                                <a:lnTo>
                                  <a:pt x="59" y="52"/>
                                </a:lnTo>
                                <a:lnTo>
                                  <a:pt x="54" y="37"/>
                                </a:lnTo>
                                <a:lnTo>
                                  <a:pt x="45" y="24"/>
                                </a:lnTo>
                                <a:lnTo>
                                  <a:pt x="34" y="15"/>
                                </a:lnTo>
                                <a:lnTo>
                                  <a:pt x="22" y="8"/>
                                </a:lnTo>
                                <a:lnTo>
                                  <a:pt x="11" y="3"/>
                                </a:lnTo>
                                <a:lnTo>
                                  <a:pt x="4" y="1"/>
                                </a:lnTo>
                                <a:lnTo>
                                  <a:pt x="0" y="0"/>
                                </a:lnTo>
                                <a:lnTo>
                                  <a:pt x="6" y="26"/>
                                </a:lnTo>
                                <a:lnTo>
                                  <a:pt x="15" y="45"/>
                                </a:lnTo>
                                <a:lnTo>
                                  <a:pt x="24" y="59"/>
                                </a:lnTo>
                                <a:lnTo>
                                  <a:pt x="35" y="66"/>
                                </a:lnTo>
                                <a:lnTo>
                                  <a:pt x="44" y="69"/>
                                </a:lnTo>
                                <a:lnTo>
                                  <a:pt x="52" y="70"/>
                                </a:lnTo>
                                <a:lnTo>
                                  <a:pt x="57" y="70"/>
                                </a:lnTo>
                                <a:lnTo>
                                  <a:pt x="59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1" name="Freeform 1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1" y="3347"/>
                            <a:ext cx="30" cy="36"/>
                          </a:xfrm>
                          <a:custGeom>
                            <a:avLst/>
                            <a:gdLst>
                              <a:gd name="T0" fmla="*/ 0 w 60"/>
                              <a:gd name="T1" fmla="*/ 0 h 71"/>
                              <a:gd name="T2" fmla="*/ 0 w 60"/>
                              <a:gd name="T3" fmla="*/ 18 h 71"/>
                              <a:gd name="T4" fmla="*/ 6 w 60"/>
                              <a:gd name="T5" fmla="*/ 34 h 71"/>
                              <a:gd name="T6" fmla="*/ 15 w 60"/>
                              <a:gd name="T7" fmla="*/ 46 h 71"/>
                              <a:gd name="T8" fmla="*/ 27 w 60"/>
                              <a:gd name="T9" fmla="*/ 56 h 71"/>
                              <a:gd name="T10" fmla="*/ 38 w 60"/>
                              <a:gd name="T11" fmla="*/ 63 h 71"/>
                              <a:gd name="T12" fmla="*/ 50 w 60"/>
                              <a:gd name="T13" fmla="*/ 68 h 71"/>
                              <a:gd name="T14" fmla="*/ 57 w 60"/>
                              <a:gd name="T15" fmla="*/ 70 h 71"/>
                              <a:gd name="T16" fmla="*/ 60 w 60"/>
                              <a:gd name="T17" fmla="*/ 71 h 71"/>
                              <a:gd name="T18" fmla="*/ 54 w 60"/>
                              <a:gd name="T19" fmla="*/ 45 h 71"/>
                              <a:gd name="T20" fmla="*/ 45 w 60"/>
                              <a:gd name="T21" fmla="*/ 25 h 71"/>
                              <a:gd name="T22" fmla="*/ 36 w 60"/>
                              <a:gd name="T23" fmla="*/ 12 h 71"/>
                              <a:gd name="T24" fmla="*/ 26 w 60"/>
                              <a:gd name="T25" fmla="*/ 4 h 71"/>
                              <a:gd name="T26" fmla="*/ 16 w 60"/>
                              <a:gd name="T27" fmla="*/ 1 h 71"/>
                              <a:gd name="T28" fmla="*/ 8 w 60"/>
                              <a:gd name="T29" fmla="*/ 0 h 71"/>
                              <a:gd name="T30" fmla="*/ 3 w 60"/>
                              <a:gd name="T31" fmla="*/ 0 h 71"/>
                              <a:gd name="T32" fmla="*/ 0 w 60"/>
                              <a:gd name="T33" fmla="*/ 0 h 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0" h="71">
                                <a:moveTo>
                                  <a:pt x="0" y="0"/>
                                </a:moveTo>
                                <a:lnTo>
                                  <a:pt x="0" y="18"/>
                                </a:lnTo>
                                <a:lnTo>
                                  <a:pt x="6" y="34"/>
                                </a:lnTo>
                                <a:lnTo>
                                  <a:pt x="15" y="46"/>
                                </a:lnTo>
                                <a:lnTo>
                                  <a:pt x="27" y="56"/>
                                </a:lnTo>
                                <a:lnTo>
                                  <a:pt x="38" y="63"/>
                                </a:lnTo>
                                <a:lnTo>
                                  <a:pt x="50" y="68"/>
                                </a:lnTo>
                                <a:lnTo>
                                  <a:pt x="57" y="70"/>
                                </a:lnTo>
                                <a:lnTo>
                                  <a:pt x="60" y="71"/>
                                </a:lnTo>
                                <a:lnTo>
                                  <a:pt x="54" y="45"/>
                                </a:lnTo>
                                <a:lnTo>
                                  <a:pt x="45" y="25"/>
                                </a:lnTo>
                                <a:lnTo>
                                  <a:pt x="36" y="12"/>
                                </a:lnTo>
                                <a:lnTo>
                                  <a:pt x="26" y="4"/>
                                </a:lnTo>
                                <a:lnTo>
                                  <a:pt x="16" y="1"/>
                                </a:lnTo>
                                <a:lnTo>
                                  <a:pt x="8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2" name="Freeform 1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40" y="3345"/>
                            <a:ext cx="15" cy="16"/>
                          </a:xfrm>
                          <a:custGeom>
                            <a:avLst/>
                            <a:gdLst>
                              <a:gd name="T0" fmla="*/ 30 w 30"/>
                              <a:gd name="T1" fmla="*/ 1 h 31"/>
                              <a:gd name="T2" fmla="*/ 22 w 30"/>
                              <a:gd name="T3" fmla="*/ 0 h 31"/>
                              <a:gd name="T4" fmla="*/ 14 w 30"/>
                              <a:gd name="T5" fmla="*/ 0 h 31"/>
                              <a:gd name="T6" fmla="*/ 7 w 30"/>
                              <a:gd name="T7" fmla="*/ 1 h 31"/>
                              <a:gd name="T8" fmla="*/ 0 w 30"/>
                              <a:gd name="T9" fmla="*/ 4 h 31"/>
                              <a:gd name="T10" fmla="*/ 21 w 30"/>
                              <a:gd name="T11" fmla="*/ 31 h 31"/>
                              <a:gd name="T12" fmla="*/ 28 w 30"/>
                              <a:gd name="T13" fmla="*/ 20 h 31"/>
                              <a:gd name="T14" fmla="*/ 30 w 30"/>
                              <a:gd name="T15" fmla="*/ 10 h 31"/>
                              <a:gd name="T16" fmla="*/ 30 w 30"/>
                              <a:gd name="T17" fmla="*/ 4 h 31"/>
                              <a:gd name="T18" fmla="*/ 30 w 30"/>
                              <a:gd name="T19" fmla="*/ 1 h 3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30" h="31">
                                <a:moveTo>
                                  <a:pt x="30" y="1"/>
                                </a:moveTo>
                                <a:lnTo>
                                  <a:pt x="22" y="0"/>
                                </a:lnTo>
                                <a:lnTo>
                                  <a:pt x="14" y="0"/>
                                </a:lnTo>
                                <a:lnTo>
                                  <a:pt x="7" y="1"/>
                                </a:lnTo>
                                <a:lnTo>
                                  <a:pt x="0" y="4"/>
                                </a:lnTo>
                                <a:lnTo>
                                  <a:pt x="21" y="31"/>
                                </a:lnTo>
                                <a:lnTo>
                                  <a:pt x="28" y="20"/>
                                </a:lnTo>
                                <a:lnTo>
                                  <a:pt x="30" y="10"/>
                                </a:lnTo>
                                <a:lnTo>
                                  <a:pt x="30" y="4"/>
                                </a:lnTo>
                                <a:lnTo>
                                  <a:pt x="30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3" name="Freeform 1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2" y="3291"/>
                            <a:ext cx="36" cy="30"/>
                          </a:xfrm>
                          <a:custGeom>
                            <a:avLst/>
                            <a:gdLst>
                              <a:gd name="T0" fmla="*/ 0 w 71"/>
                              <a:gd name="T1" fmla="*/ 59 h 59"/>
                              <a:gd name="T2" fmla="*/ 18 w 71"/>
                              <a:gd name="T3" fmla="*/ 59 h 59"/>
                              <a:gd name="T4" fmla="*/ 34 w 71"/>
                              <a:gd name="T5" fmla="*/ 54 h 59"/>
                              <a:gd name="T6" fmla="*/ 46 w 71"/>
                              <a:gd name="T7" fmla="*/ 45 h 59"/>
                              <a:gd name="T8" fmla="*/ 56 w 71"/>
                              <a:gd name="T9" fmla="*/ 33 h 59"/>
                              <a:gd name="T10" fmla="*/ 63 w 71"/>
                              <a:gd name="T11" fmla="*/ 22 h 59"/>
                              <a:gd name="T12" fmla="*/ 67 w 71"/>
                              <a:gd name="T13" fmla="*/ 10 h 59"/>
                              <a:gd name="T14" fmla="*/ 70 w 71"/>
                              <a:gd name="T15" fmla="*/ 3 h 59"/>
                              <a:gd name="T16" fmla="*/ 71 w 71"/>
                              <a:gd name="T17" fmla="*/ 0 h 59"/>
                              <a:gd name="T18" fmla="*/ 44 w 71"/>
                              <a:gd name="T19" fmla="*/ 6 h 59"/>
                              <a:gd name="T20" fmla="*/ 25 w 71"/>
                              <a:gd name="T21" fmla="*/ 15 h 59"/>
                              <a:gd name="T22" fmla="*/ 12 w 71"/>
                              <a:gd name="T23" fmla="*/ 24 h 59"/>
                              <a:gd name="T24" fmla="*/ 4 w 71"/>
                              <a:gd name="T25" fmla="*/ 35 h 59"/>
                              <a:gd name="T26" fmla="*/ 1 w 71"/>
                              <a:gd name="T27" fmla="*/ 44 h 59"/>
                              <a:gd name="T28" fmla="*/ 0 w 71"/>
                              <a:gd name="T29" fmla="*/ 52 h 59"/>
                              <a:gd name="T30" fmla="*/ 0 w 71"/>
                              <a:gd name="T31" fmla="*/ 56 h 59"/>
                              <a:gd name="T32" fmla="*/ 0 w 71"/>
                              <a:gd name="T33" fmla="*/ 59 h 5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71" h="59">
                                <a:moveTo>
                                  <a:pt x="0" y="59"/>
                                </a:moveTo>
                                <a:lnTo>
                                  <a:pt x="18" y="59"/>
                                </a:lnTo>
                                <a:lnTo>
                                  <a:pt x="34" y="54"/>
                                </a:lnTo>
                                <a:lnTo>
                                  <a:pt x="46" y="45"/>
                                </a:lnTo>
                                <a:lnTo>
                                  <a:pt x="56" y="33"/>
                                </a:lnTo>
                                <a:lnTo>
                                  <a:pt x="63" y="22"/>
                                </a:lnTo>
                                <a:lnTo>
                                  <a:pt x="67" y="10"/>
                                </a:lnTo>
                                <a:lnTo>
                                  <a:pt x="70" y="3"/>
                                </a:lnTo>
                                <a:lnTo>
                                  <a:pt x="71" y="0"/>
                                </a:lnTo>
                                <a:lnTo>
                                  <a:pt x="44" y="6"/>
                                </a:lnTo>
                                <a:lnTo>
                                  <a:pt x="25" y="15"/>
                                </a:lnTo>
                                <a:lnTo>
                                  <a:pt x="12" y="24"/>
                                </a:lnTo>
                                <a:lnTo>
                                  <a:pt x="4" y="35"/>
                                </a:lnTo>
                                <a:lnTo>
                                  <a:pt x="1" y="44"/>
                                </a:lnTo>
                                <a:lnTo>
                                  <a:pt x="0" y="52"/>
                                </a:lnTo>
                                <a:lnTo>
                                  <a:pt x="0" y="56"/>
                                </a:lnTo>
                                <a:lnTo>
                                  <a:pt x="0" y="5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4" name="Freeform 1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3" y="3317"/>
                            <a:ext cx="32" cy="30"/>
                          </a:xfrm>
                          <a:custGeom>
                            <a:avLst/>
                            <a:gdLst>
                              <a:gd name="T0" fmla="*/ 31 w 63"/>
                              <a:gd name="T1" fmla="*/ 0 h 60"/>
                              <a:gd name="T2" fmla="*/ 18 w 63"/>
                              <a:gd name="T3" fmla="*/ 2 h 60"/>
                              <a:gd name="T4" fmla="*/ 9 w 63"/>
                              <a:gd name="T5" fmla="*/ 9 h 60"/>
                              <a:gd name="T6" fmla="*/ 2 w 63"/>
                              <a:gd name="T7" fmla="*/ 18 h 60"/>
                              <a:gd name="T8" fmla="*/ 0 w 63"/>
                              <a:gd name="T9" fmla="*/ 30 h 60"/>
                              <a:gd name="T10" fmla="*/ 2 w 63"/>
                              <a:gd name="T11" fmla="*/ 41 h 60"/>
                              <a:gd name="T12" fmla="*/ 9 w 63"/>
                              <a:gd name="T13" fmla="*/ 51 h 60"/>
                              <a:gd name="T14" fmla="*/ 18 w 63"/>
                              <a:gd name="T15" fmla="*/ 57 h 60"/>
                              <a:gd name="T16" fmla="*/ 31 w 63"/>
                              <a:gd name="T17" fmla="*/ 60 h 60"/>
                              <a:gd name="T18" fmla="*/ 44 w 63"/>
                              <a:gd name="T19" fmla="*/ 57 h 60"/>
                              <a:gd name="T20" fmla="*/ 54 w 63"/>
                              <a:gd name="T21" fmla="*/ 51 h 60"/>
                              <a:gd name="T22" fmla="*/ 61 w 63"/>
                              <a:gd name="T23" fmla="*/ 41 h 60"/>
                              <a:gd name="T24" fmla="*/ 63 w 63"/>
                              <a:gd name="T25" fmla="*/ 30 h 60"/>
                              <a:gd name="T26" fmla="*/ 61 w 63"/>
                              <a:gd name="T27" fmla="*/ 18 h 60"/>
                              <a:gd name="T28" fmla="*/ 54 w 63"/>
                              <a:gd name="T29" fmla="*/ 9 h 60"/>
                              <a:gd name="T30" fmla="*/ 44 w 63"/>
                              <a:gd name="T31" fmla="*/ 2 h 60"/>
                              <a:gd name="T32" fmla="*/ 31 w 63"/>
                              <a:gd name="T33" fmla="*/ 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3" h="60">
                                <a:moveTo>
                                  <a:pt x="31" y="0"/>
                                </a:moveTo>
                                <a:lnTo>
                                  <a:pt x="18" y="2"/>
                                </a:lnTo>
                                <a:lnTo>
                                  <a:pt x="9" y="9"/>
                                </a:lnTo>
                                <a:lnTo>
                                  <a:pt x="2" y="18"/>
                                </a:lnTo>
                                <a:lnTo>
                                  <a:pt x="0" y="30"/>
                                </a:lnTo>
                                <a:lnTo>
                                  <a:pt x="2" y="41"/>
                                </a:lnTo>
                                <a:lnTo>
                                  <a:pt x="9" y="51"/>
                                </a:lnTo>
                                <a:lnTo>
                                  <a:pt x="18" y="57"/>
                                </a:lnTo>
                                <a:lnTo>
                                  <a:pt x="31" y="60"/>
                                </a:lnTo>
                                <a:lnTo>
                                  <a:pt x="44" y="57"/>
                                </a:lnTo>
                                <a:lnTo>
                                  <a:pt x="54" y="51"/>
                                </a:lnTo>
                                <a:lnTo>
                                  <a:pt x="61" y="41"/>
                                </a:lnTo>
                                <a:lnTo>
                                  <a:pt x="63" y="30"/>
                                </a:lnTo>
                                <a:lnTo>
                                  <a:pt x="61" y="18"/>
                                </a:lnTo>
                                <a:lnTo>
                                  <a:pt x="54" y="9"/>
                                </a:lnTo>
                                <a:lnTo>
                                  <a:pt x="44" y="2"/>
                                </a:lnTo>
                                <a:lnTo>
                                  <a:pt x="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5" name="Freeform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0" y="3118"/>
                            <a:ext cx="19" cy="43"/>
                          </a:xfrm>
                          <a:custGeom>
                            <a:avLst/>
                            <a:gdLst>
                              <a:gd name="T0" fmla="*/ 14 w 37"/>
                              <a:gd name="T1" fmla="*/ 86 h 86"/>
                              <a:gd name="T2" fmla="*/ 25 w 37"/>
                              <a:gd name="T3" fmla="*/ 76 h 86"/>
                              <a:gd name="T4" fmla="*/ 32 w 37"/>
                              <a:gd name="T5" fmla="*/ 65 h 86"/>
                              <a:gd name="T6" fmla="*/ 35 w 37"/>
                              <a:gd name="T7" fmla="*/ 52 h 86"/>
                              <a:gd name="T8" fmla="*/ 37 w 37"/>
                              <a:gd name="T9" fmla="*/ 39 h 86"/>
                              <a:gd name="T10" fmla="*/ 34 w 37"/>
                              <a:gd name="T11" fmla="*/ 28 h 86"/>
                              <a:gd name="T12" fmla="*/ 32 w 37"/>
                              <a:gd name="T13" fmla="*/ 16 h 86"/>
                              <a:gd name="T14" fmla="*/ 29 w 37"/>
                              <a:gd name="T15" fmla="*/ 7 h 86"/>
                              <a:gd name="T16" fmla="*/ 25 w 37"/>
                              <a:gd name="T17" fmla="*/ 0 h 86"/>
                              <a:gd name="T18" fmla="*/ 0 w 37"/>
                              <a:gd name="T19" fmla="*/ 68 h 86"/>
                              <a:gd name="T20" fmla="*/ 4 w 37"/>
                              <a:gd name="T21" fmla="*/ 76 h 86"/>
                              <a:gd name="T22" fmla="*/ 9 w 37"/>
                              <a:gd name="T23" fmla="*/ 82 h 86"/>
                              <a:gd name="T24" fmla="*/ 12 w 37"/>
                              <a:gd name="T25" fmla="*/ 85 h 86"/>
                              <a:gd name="T26" fmla="*/ 14 w 37"/>
                              <a:gd name="T27" fmla="*/ 86 h 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37" h="86">
                                <a:moveTo>
                                  <a:pt x="14" y="86"/>
                                </a:moveTo>
                                <a:lnTo>
                                  <a:pt x="25" y="76"/>
                                </a:lnTo>
                                <a:lnTo>
                                  <a:pt x="32" y="65"/>
                                </a:lnTo>
                                <a:lnTo>
                                  <a:pt x="35" y="52"/>
                                </a:lnTo>
                                <a:lnTo>
                                  <a:pt x="37" y="39"/>
                                </a:lnTo>
                                <a:lnTo>
                                  <a:pt x="34" y="28"/>
                                </a:lnTo>
                                <a:lnTo>
                                  <a:pt x="32" y="16"/>
                                </a:lnTo>
                                <a:lnTo>
                                  <a:pt x="29" y="7"/>
                                </a:lnTo>
                                <a:lnTo>
                                  <a:pt x="25" y="0"/>
                                </a:lnTo>
                                <a:lnTo>
                                  <a:pt x="0" y="68"/>
                                </a:lnTo>
                                <a:lnTo>
                                  <a:pt x="4" y="76"/>
                                </a:lnTo>
                                <a:lnTo>
                                  <a:pt x="9" y="82"/>
                                </a:lnTo>
                                <a:lnTo>
                                  <a:pt x="12" y="85"/>
                                </a:lnTo>
                                <a:lnTo>
                                  <a:pt x="14" y="8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6" name="Freeform 1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4" y="3198"/>
                            <a:ext cx="19" cy="46"/>
                          </a:xfrm>
                          <a:custGeom>
                            <a:avLst/>
                            <a:gdLst>
                              <a:gd name="T0" fmla="*/ 22 w 38"/>
                              <a:gd name="T1" fmla="*/ 0 h 92"/>
                              <a:gd name="T2" fmla="*/ 9 w 38"/>
                              <a:gd name="T3" fmla="*/ 13 h 92"/>
                              <a:gd name="T4" fmla="*/ 1 w 38"/>
                              <a:gd name="T5" fmla="*/ 28 h 92"/>
                              <a:gd name="T6" fmla="*/ 0 w 38"/>
                              <a:gd name="T7" fmla="*/ 43 h 92"/>
                              <a:gd name="T8" fmla="*/ 1 w 38"/>
                              <a:gd name="T9" fmla="*/ 58 h 92"/>
                              <a:gd name="T10" fmla="*/ 5 w 38"/>
                              <a:gd name="T11" fmla="*/ 72 h 92"/>
                              <a:gd name="T12" fmla="*/ 9 w 38"/>
                              <a:gd name="T13" fmla="*/ 82 h 92"/>
                              <a:gd name="T14" fmla="*/ 13 w 38"/>
                              <a:gd name="T15" fmla="*/ 90 h 92"/>
                              <a:gd name="T16" fmla="*/ 14 w 38"/>
                              <a:gd name="T17" fmla="*/ 92 h 92"/>
                              <a:gd name="T18" fmla="*/ 28 w 38"/>
                              <a:gd name="T19" fmla="*/ 69 h 92"/>
                              <a:gd name="T20" fmla="*/ 36 w 38"/>
                              <a:gd name="T21" fmla="*/ 50 h 92"/>
                              <a:gd name="T22" fmla="*/ 38 w 38"/>
                              <a:gd name="T23" fmla="*/ 34 h 92"/>
                              <a:gd name="T24" fmla="*/ 36 w 38"/>
                              <a:gd name="T25" fmla="*/ 21 h 92"/>
                              <a:gd name="T26" fmla="*/ 32 w 38"/>
                              <a:gd name="T27" fmla="*/ 12 h 92"/>
                              <a:gd name="T28" fmla="*/ 28 w 38"/>
                              <a:gd name="T29" fmla="*/ 5 h 92"/>
                              <a:gd name="T30" fmla="*/ 23 w 38"/>
                              <a:gd name="T31" fmla="*/ 1 h 92"/>
                              <a:gd name="T32" fmla="*/ 22 w 38"/>
                              <a:gd name="T33" fmla="*/ 0 h 9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92">
                                <a:moveTo>
                                  <a:pt x="22" y="0"/>
                                </a:moveTo>
                                <a:lnTo>
                                  <a:pt x="9" y="13"/>
                                </a:lnTo>
                                <a:lnTo>
                                  <a:pt x="1" y="28"/>
                                </a:lnTo>
                                <a:lnTo>
                                  <a:pt x="0" y="43"/>
                                </a:lnTo>
                                <a:lnTo>
                                  <a:pt x="1" y="58"/>
                                </a:lnTo>
                                <a:lnTo>
                                  <a:pt x="5" y="72"/>
                                </a:lnTo>
                                <a:lnTo>
                                  <a:pt x="9" y="82"/>
                                </a:lnTo>
                                <a:lnTo>
                                  <a:pt x="13" y="90"/>
                                </a:lnTo>
                                <a:lnTo>
                                  <a:pt x="14" y="92"/>
                                </a:lnTo>
                                <a:lnTo>
                                  <a:pt x="28" y="69"/>
                                </a:lnTo>
                                <a:lnTo>
                                  <a:pt x="36" y="50"/>
                                </a:lnTo>
                                <a:lnTo>
                                  <a:pt x="38" y="34"/>
                                </a:lnTo>
                                <a:lnTo>
                                  <a:pt x="36" y="21"/>
                                </a:lnTo>
                                <a:lnTo>
                                  <a:pt x="32" y="12"/>
                                </a:lnTo>
                                <a:lnTo>
                                  <a:pt x="28" y="5"/>
                                </a:lnTo>
                                <a:lnTo>
                                  <a:pt x="23" y="1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7" name="Freeform 1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84" y="3173"/>
                            <a:ext cx="20" cy="18"/>
                          </a:xfrm>
                          <a:custGeom>
                            <a:avLst/>
                            <a:gdLst>
                              <a:gd name="T0" fmla="*/ 0 w 40"/>
                              <a:gd name="T1" fmla="*/ 15 h 37"/>
                              <a:gd name="T2" fmla="*/ 5 w 40"/>
                              <a:gd name="T3" fmla="*/ 20 h 37"/>
                              <a:gd name="T4" fmla="*/ 9 w 40"/>
                              <a:gd name="T5" fmla="*/ 24 h 37"/>
                              <a:gd name="T6" fmla="*/ 14 w 40"/>
                              <a:gd name="T7" fmla="*/ 27 h 37"/>
                              <a:gd name="T8" fmla="*/ 20 w 40"/>
                              <a:gd name="T9" fmla="*/ 31 h 37"/>
                              <a:gd name="T10" fmla="*/ 24 w 40"/>
                              <a:gd name="T11" fmla="*/ 33 h 37"/>
                              <a:gd name="T12" fmla="*/ 30 w 40"/>
                              <a:gd name="T13" fmla="*/ 34 h 37"/>
                              <a:gd name="T14" fmla="*/ 35 w 40"/>
                              <a:gd name="T15" fmla="*/ 35 h 37"/>
                              <a:gd name="T16" fmla="*/ 40 w 40"/>
                              <a:gd name="T17" fmla="*/ 37 h 37"/>
                              <a:gd name="T18" fmla="*/ 36 w 40"/>
                              <a:gd name="T19" fmla="*/ 28 h 37"/>
                              <a:gd name="T20" fmla="*/ 32 w 40"/>
                              <a:gd name="T21" fmla="*/ 19 h 37"/>
                              <a:gd name="T22" fmla="*/ 29 w 40"/>
                              <a:gd name="T23" fmla="*/ 10 h 37"/>
                              <a:gd name="T24" fmla="*/ 25 w 40"/>
                              <a:gd name="T25" fmla="*/ 0 h 37"/>
                              <a:gd name="T26" fmla="*/ 14 w 40"/>
                              <a:gd name="T27" fmla="*/ 3 h 37"/>
                              <a:gd name="T28" fmla="*/ 6 w 40"/>
                              <a:gd name="T29" fmla="*/ 9 h 37"/>
                              <a:gd name="T30" fmla="*/ 1 w 40"/>
                              <a:gd name="T31" fmla="*/ 12 h 37"/>
                              <a:gd name="T32" fmla="*/ 0 w 40"/>
                              <a:gd name="T33" fmla="*/ 15 h 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40" h="37">
                                <a:moveTo>
                                  <a:pt x="0" y="15"/>
                                </a:moveTo>
                                <a:lnTo>
                                  <a:pt x="5" y="20"/>
                                </a:lnTo>
                                <a:lnTo>
                                  <a:pt x="9" y="24"/>
                                </a:lnTo>
                                <a:lnTo>
                                  <a:pt x="14" y="27"/>
                                </a:lnTo>
                                <a:lnTo>
                                  <a:pt x="20" y="31"/>
                                </a:lnTo>
                                <a:lnTo>
                                  <a:pt x="24" y="33"/>
                                </a:lnTo>
                                <a:lnTo>
                                  <a:pt x="30" y="34"/>
                                </a:lnTo>
                                <a:lnTo>
                                  <a:pt x="35" y="35"/>
                                </a:lnTo>
                                <a:lnTo>
                                  <a:pt x="40" y="37"/>
                                </a:lnTo>
                                <a:lnTo>
                                  <a:pt x="36" y="28"/>
                                </a:lnTo>
                                <a:lnTo>
                                  <a:pt x="32" y="19"/>
                                </a:lnTo>
                                <a:lnTo>
                                  <a:pt x="29" y="10"/>
                                </a:lnTo>
                                <a:lnTo>
                                  <a:pt x="25" y="0"/>
                                </a:lnTo>
                                <a:lnTo>
                                  <a:pt x="14" y="3"/>
                                </a:lnTo>
                                <a:lnTo>
                                  <a:pt x="6" y="9"/>
                                </a:lnTo>
                                <a:lnTo>
                                  <a:pt x="1" y="12"/>
                                </a:lnTo>
                                <a:lnTo>
                                  <a:pt x="0" y="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8" name="Freeform 1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78" y="3193"/>
                            <a:ext cx="30" cy="35"/>
                          </a:xfrm>
                          <a:custGeom>
                            <a:avLst/>
                            <a:gdLst>
                              <a:gd name="T0" fmla="*/ 60 w 60"/>
                              <a:gd name="T1" fmla="*/ 70 h 70"/>
                              <a:gd name="T2" fmla="*/ 53 w 60"/>
                              <a:gd name="T3" fmla="*/ 44 h 70"/>
                              <a:gd name="T4" fmla="*/ 45 w 60"/>
                              <a:gd name="T5" fmla="*/ 25 h 70"/>
                              <a:gd name="T6" fmla="*/ 35 w 60"/>
                              <a:gd name="T7" fmla="*/ 13 h 70"/>
                              <a:gd name="T8" fmla="*/ 26 w 60"/>
                              <a:gd name="T9" fmla="*/ 5 h 70"/>
                              <a:gd name="T10" fmla="*/ 15 w 60"/>
                              <a:gd name="T11" fmla="*/ 1 h 70"/>
                              <a:gd name="T12" fmla="*/ 7 w 60"/>
                              <a:gd name="T13" fmla="*/ 0 h 70"/>
                              <a:gd name="T14" fmla="*/ 3 w 60"/>
                              <a:gd name="T15" fmla="*/ 0 h 70"/>
                              <a:gd name="T16" fmla="*/ 0 w 60"/>
                              <a:gd name="T17" fmla="*/ 0 h 70"/>
                              <a:gd name="T18" fmla="*/ 0 w 60"/>
                              <a:gd name="T19" fmla="*/ 18 h 70"/>
                              <a:gd name="T20" fmla="*/ 5 w 60"/>
                              <a:gd name="T21" fmla="*/ 33 h 70"/>
                              <a:gd name="T22" fmla="*/ 14 w 60"/>
                              <a:gd name="T23" fmla="*/ 46 h 70"/>
                              <a:gd name="T24" fmla="*/ 27 w 60"/>
                              <a:gd name="T25" fmla="*/ 55 h 70"/>
                              <a:gd name="T26" fmla="*/ 38 w 60"/>
                              <a:gd name="T27" fmla="*/ 62 h 70"/>
                              <a:gd name="T28" fmla="*/ 50 w 60"/>
                              <a:gd name="T29" fmla="*/ 67 h 70"/>
                              <a:gd name="T30" fmla="*/ 57 w 60"/>
                              <a:gd name="T31" fmla="*/ 69 h 70"/>
                              <a:gd name="T32" fmla="*/ 60 w 60"/>
                              <a:gd name="T33" fmla="*/ 7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60" h="70">
                                <a:moveTo>
                                  <a:pt x="60" y="70"/>
                                </a:moveTo>
                                <a:lnTo>
                                  <a:pt x="53" y="44"/>
                                </a:lnTo>
                                <a:lnTo>
                                  <a:pt x="45" y="25"/>
                                </a:lnTo>
                                <a:lnTo>
                                  <a:pt x="35" y="13"/>
                                </a:lnTo>
                                <a:lnTo>
                                  <a:pt x="26" y="5"/>
                                </a:lnTo>
                                <a:lnTo>
                                  <a:pt x="15" y="1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8"/>
                                </a:lnTo>
                                <a:lnTo>
                                  <a:pt x="5" y="33"/>
                                </a:lnTo>
                                <a:lnTo>
                                  <a:pt x="14" y="46"/>
                                </a:lnTo>
                                <a:lnTo>
                                  <a:pt x="27" y="55"/>
                                </a:lnTo>
                                <a:lnTo>
                                  <a:pt x="38" y="62"/>
                                </a:lnTo>
                                <a:lnTo>
                                  <a:pt x="50" y="67"/>
                                </a:lnTo>
                                <a:lnTo>
                                  <a:pt x="57" y="69"/>
                                </a:lnTo>
                                <a:lnTo>
                                  <a:pt x="60" y="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39" name="Freeform 1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38" y="3191"/>
                            <a:ext cx="14" cy="23"/>
                          </a:xfrm>
                          <a:custGeom>
                            <a:avLst/>
                            <a:gdLst>
                              <a:gd name="T0" fmla="*/ 28 w 28"/>
                              <a:gd name="T1" fmla="*/ 2 h 46"/>
                              <a:gd name="T2" fmla="*/ 25 w 28"/>
                              <a:gd name="T3" fmla="*/ 0 h 46"/>
                              <a:gd name="T4" fmla="*/ 23 w 28"/>
                              <a:gd name="T5" fmla="*/ 0 h 46"/>
                              <a:gd name="T6" fmla="*/ 19 w 28"/>
                              <a:gd name="T7" fmla="*/ 0 h 46"/>
                              <a:gd name="T8" fmla="*/ 17 w 28"/>
                              <a:gd name="T9" fmla="*/ 0 h 46"/>
                              <a:gd name="T10" fmla="*/ 0 w 28"/>
                              <a:gd name="T11" fmla="*/ 46 h 46"/>
                              <a:gd name="T12" fmla="*/ 18 w 28"/>
                              <a:gd name="T13" fmla="*/ 31 h 46"/>
                              <a:gd name="T14" fmla="*/ 26 w 28"/>
                              <a:gd name="T15" fmla="*/ 16 h 46"/>
                              <a:gd name="T16" fmla="*/ 28 w 28"/>
                              <a:gd name="T17" fmla="*/ 6 h 46"/>
                              <a:gd name="T18" fmla="*/ 28 w 28"/>
                              <a:gd name="T19" fmla="*/ 2 h 4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28" h="46">
                                <a:moveTo>
                                  <a:pt x="28" y="2"/>
                                </a:moveTo>
                                <a:lnTo>
                                  <a:pt x="25" y="0"/>
                                </a:lnTo>
                                <a:lnTo>
                                  <a:pt x="23" y="0"/>
                                </a:lnTo>
                                <a:lnTo>
                                  <a:pt x="19" y="0"/>
                                </a:lnTo>
                                <a:lnTo>
                                  <a:pt x="17" y="0"/>
                                </a:lnTo>
                                <a:lnTo>
                                  <a:pt x="0" y="46"/>
                                </a:lnTo>
                                <a:lnTo>
                                  <a:pt x="18" y="31"/>
                                </a:lnTo>
                                <a:lnTo>
                                  <a:pt x="26" y="16"/>
                                </a:lnTo>
                                <a:lnTo>
                                  <a:pt x="28" y="6"/>
                                </a:lnTo>
                                <a:lnTo>
                                  <a:pt x="28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40" name="Freeform 1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79" y="3145"/>
                            <a:ext cx="15" cy="23"/>
                          </a:xfrm>
                          <a:custGeom>
                            <a:avLst/>
                            <a:gdLst>
                              <a:gd name="T0" fmla="*/ 0 w 30"/>
                              <a:gd name="T1" fmla="*/ 44 h 45"/>
                              <a:gd name="T2" fmla="*/ 8 w 30"/>
                              <a:gd name="T3" fmla="*/ 45 h 45"/>
                              <a:gd name="T4" fmla="*/ 16 w 30"/>
                              <a:gd name="T5" fmla="*/ 44 h 45"/>
                              <a:gd name="T6" fmla="*/ 23 w 30"/>
                              <a:gd name="T7" fmla="*/ 43 h 45"/>
                              <a:gd name="T8" fmla="*/ 30 w 30"/>
                              <a:gd name="T9" fmla="*/ 41 h 45"/>
                              <a:gd name="T10" fmla="*/ 29 w 30"/>
                              <a:gd name="T11" fmla="*/ 31 h 45"/>
                              <a:gd name="T12" fmla="*/ 26 w 30"/>
                              <a:gd name="T13" fmla="*/ 21 h 45"/>
                              <a:gd name="T14" fmla="*/ 25 w 30"/>
                              <a:gd name="T15" fmla="*/ 11 h 45"/>
                              <a:gd name="T16" fmla="*/ 24 w 30"/>
                              <a:gd name="T17" fmla="*/ 0 h 45"/>
                              <a:gd name="T18" fmla="*/ 8 w 30"/>
                              <a:gd name="T19" fmla="*/ 15 h 45"/>
                              <a:gd name="T20" fmla="*/ 1 w 30"/>
                              <a:gd name="T21" fmla="*/ 29 h 45"/>
                              <a:gd name="T22" fmla="*/ 0 w 30"/>
                              <a:gd name="T23" fmla="*/ 40 h 45"/>
                              <a:gd name="T24" fmla="*/ 0 w 30"/>
                              <a:gd name="T25" fmla="*/ 44 h 4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30" h="45">
                                <a:moveTo>
                                  <a:pt x="0" y="44"/>
                                </a:moveTo>
                                <a:lnTo>
                                  <a:pt x="8" y="45"/>
                                </a:lnTo>
                                <a:lnTo>
                                  <a:pt x="16" y="44"/>
                                </a:lnTo>
                                <a:lnTo>
                                  <a:pt x="23" y="43"/>
                                </a:lnTo>
                                <a:lnTo>
                                  <a:pt x="30" y="41"/>
                                </a:lnTo>
                                <a:lnTo>
                                  <a:pt x="29" y="31"/>
                                </a:lnTo>
                                <a:lnTo>
                                  <a:pt x="26" y="21"/>
                                </a:lnTo>
                                <a:lnTo>
                                  <a:pt x="25" y="11"/>
                                </a:lnTo>
                                <a:lnTo>
                                  <a:pt x="24" y="0"/>
                                </a:lnTo>
                                <a:lnTo>
                                  <a:pt x="8" y="15"/>
                                </a:lnTo>
                                <a:lnTo>
                                  <a:pt x="1" y="29"/>
                                </a:lnTo>
                                <a:lnTo>
                                  <a:pt x="0" y="40"/>
                                </a:lnTo>
                                <a:lnTo>
                                  <a:pt x="0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F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41" name="Freeform 1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0" y="3163"/>
                            <a:ext cx="31" cy="30"/>
                          </a:xfrm>
                          <a:custGeom>
                            <a:avLst/>
                            <a:gdLst>
                              <a:gd name="T0" fmla="*/ 31 w 62"/>
                              <a:gd name="T1" fmla="*/ 60 h 60"/>
                              <a:gd name="T2" fmla="*/ 44 w 62"/>
                              <a:gd name="T3" fmla="*/ 58 h 60"/>
                              <a:gd name="T4" fmla="*/ 53 w 62"/>
                              <a:gd name="T5" fmla="*/ 52 h 60"/>
                              <a:gd name="T6" fmla="*/ 60 w 62"/>
                              <a:gd name="T7" fmla="*/ 42 h 60"/>
                              <a:gd name="T8" fmla="*/ 62 w 62"/>
                              <a:gd name="T9" fmla="*/ 30 h 60"/>
                              <a:gd name="T10" fmla="*/ 60 w 62"/>
                              <a:gd name="T11" fmla="*/ 18 h 60"/>
                              <a:gd name="T12" fmla="*/ 53 w 62"/>
                              <a:gd name="T13" fmla="*/ 9 h 60"/>
                              <a:gd name="T14" fmla="*/ 44 w 62"/>
                              <a:gd name="T15" fmla="*/ 2 h 60"/>
                              <a:gd name="T16" fmla="*/ 31 w 62"/>
                              <a:gd name="T17" fmla="*/ 0 h 60"/>
                              <a:gd name="T18" fmla="*/ 25 w 62"/>
                              <a:gd name="T19" fmla="*/ 1 h 60"/>
                              <a:gd name="T20" fmla="*/ 20 w 62"/>
                              <a:gd name="T21" fmla="*/ 2 h 60"/>
                              <a:gd name="T22" fmla="*/ 14 w 62"/>
                              <a:gd name="T23" fmla="*/ 6 h 60"/>
                              <a:gd name="T24" fmla="*/ 9 w 62"/>
                              <a:gd name="T25" fmla="*/ 9 h 60"/>
                              <a:gd name="T26" fmla="*/ 0 w 62"/>
                              <a:gd name="T27" fmla="*/ 35 h 60"/>
                              <a:gd name="T28" fmla="*/ 4 w 62"/>
                              <a:gd name="T29" fmla="*/ 44 h 60"/>
                              <a:gd name="T30" fmla="*/ 10 w 62"/>
                              <a:gd name="T31" fmla="*/ 52 h 60"/>
                              <a:gd name="T32" fmla="*/ 20 w 62"/>
                              <a:gd name="T33" fmla="*/ 58 h 60"/>
                              <a:gd name="T34" fmla="*/ 31 w 62"/>
                              <a:gd name="T35" fmla="*/ 60 h 6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62" h="60">
                                <a:moveTo>
                                  <a:pt x="31" y="60"/>
                                </a:moveTo>
                                <a:lnTo>
                                  <a:pt x="44" y="58"/>
                                </a:lnTo>
                                <a:lnTo>
                                  <a:pt x="53" y="52"/>
                                </a:lnTo>
                                <a:lnTo>
                                  <a:pt x="60" y="42"/>
                                </a:lnTo>
                                <a:lnTo>
                                  <a:pt x="62" y="30"/>
                                </a:lnTo>
                                <a:lnTo>
                                  <a:pt x="60" y="18"/>
                                </a:lnTo>
                                <a:lnTo>
                                  <a:pt x="53" y="9"/>
                                </a:lnTo>
                                <a:lnTo>
                                  <a:pt x="44" y="2"/>
                                </a:lnTo>
                                <a:lnTo>
                                  <a:pt x="31" y="0"/>
                                </a:lnTo>
                                <a:lnTo>
                                  <a:pt x="25" y="1"/>
                                </a:lnTo>
                                <a:lnTo>
                                  <a:pt x="20" y="2"/>
                                </a:lnTo>
                                <a:lnTo>
                                  <a:pt x="14" y="6"/>
                                </a:lnTo>
                                <a:lnTo>
                                  <a:pt x="9" y="9"/>
                                </a:lnTo>
                                <a:lnTo>
                                  <a:pt x="0" y="35"/>
                                </a:lnTo>
                                <a:lnTo>
                                  <a:pt x="4" y="44"/>
                                </a:lnTo>
                                <a:lnTo>
                                  <a:pt x="10" y="52"/>
                                </a:lnTo>
                                <a:lnTo>
                                  <a:pt x="20" y="58"/>
                                </a:lnTo>
                                <a:lnTo>
                                  <a:pt x="31" y="6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pic>
                    <p:nvPicPr>
                      <p:cNvPr id="6342" name="Picture 198" descr="MCj01854850000[1]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2304" y="2448"/>
                        <a:ext cx="1139" cy="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grpSp>
                <p:nvGrpSpPr>
                  <p:cNvPr id="6343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2016" y="1728"/>
                    <a:ext cx="720" cy="816"/>
                    <a:chOff x="2400" y="816"/>
                    <a:chExt cx="720" cy="816"/>
                  </a:xfrm>
                </p:grpSpPr>
                <p:pic>
                  <p:nvPicPr>
                    <p:cNvPr id="6344" name="Picture 200" descr="chocolate cak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00" y="816"/>
                      <a:ext cx="720" cy="81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6345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816"/>
                      <a:ext cx="720" cy="816"/>
                    </a:xfrm>
                    <a:prstGeom prst="rect">
                      <a:avLst/>
                    </a:prstGeom>
                    <a:noFill/>
                    <a:ln w="57150">
                      <a:solidFill>
                        <a:srgbClr val="FFFF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346" name="Group 202"/>
                <p:cNvGrpSpPr>
                  <a:grpSpLocks/>
                </p:cNvGrpSpPr>
                <p:nvPr/>
              </p:nvGrpSpPr>
              <p:grpSpPr bwMode="auto">
                <a:xfrm>
                  <a:off x="1776" y="816"/>
                  <a:ext cx="683" cy="816"/>
                  <a:chOff x="3120" y="1152"/>
                  <a:chExt cx="683" cy="816"/>
                </a:xfrm>
              </p:grpSpPr>
              <p:pic>
                <p:nvPicPr>
                  <p:cNvPr id="6347" name="Picture 203" descr="chocolate frostin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20" y="1152"/>
                    <a:ext cx="683" cy="78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348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152"/>
                    <a:ext cx="672" cy="816"/>
                  </a:xfrm>
                  <a:prstGeom prst="rect">
                    <a:avLst/>
                  </a:prstGeom>
                  <a:noFill/>
                  <a:ln w="57150">
                    <a:solidFill>
                      <a:srgbClr val="FFFF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349" name="Group 205"/>
              <p:cNvGrpSpPr>
                <a:grpSpLocks/>
              </p:cNvGrpSpPr>
              <p:nvPr/>
            </p:nvGrpSpPr>
            <p:grpSpPr bwMode="auto">
              <a:xfrm>
                <a:off x="2304" y="1152"/>
                <a:ext cx="729" cy="816"/>
                <a:chOff x="3120" y="912"/>
                <a:chExt cx="729" cy="816"/>
              </a:xfrm>
            </p:grpSpPr>
            <p:pic>
              <p:nvPicPr>
                <p:cNvPr id="6350" name="Picture 206" descr="ice cream carton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0" y="912"/>
                  <a:ext cx="729" cy="8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51" name="Rectangle 207"/>
                <p:cNvSpPr>
                  <a:spLocks noChangeArrowheads="1"/>
                </p:cNvSpPr>
                <p:nvPr/>
              </p:nvSpPr>
              <p:spPr bwMode="auto">
                <a:xfrm>
                  <a:off x="3120" y="912"/>
                  <a:ext cx="720" cy="816"/>
                </a:xfrm>
                <a:prstGeom prst="rect">
                  <a:avLst/>
                </a:prstGeom>
                <a:noFill/>
                <a:ln w="57150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2" name="Group 208"/>
            <p:cNvGrpSpPr>
              <a:grpSpLocks/>
            </p:cNvGrpSpPr>
            <p:nvPr/>
          </p:nvGrpSpPr>
          <p:grpSpPr bwMode="auto">
            <a:xfrm>
              <a:off x="1536" y="432"/>
              <a:ext cx="720" cy="720"/>
              <a:chOff x="3408" y="1200"/>
              <a:chExt cx="720" cy="720"/>
            </a:xfrm>
          </p:grpSpPr>
          <p:pic>
            <p:nvPicPr>
              <p:cNvPr id="6353" name="Picture 209" descr="birthday candles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1200"/>
                <a:ext cx="720" cy="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54" name="Rectangle 210"/>
              <p:cNvSpPr>
                <a:spLocks noChangeArrowheads="1"/>
              </p:cNvSpPr>
              <p:nvPr/>
            </p:nvSpPr>
            <p:spPr bwMode="auto">
              <a:xfrm>
                <a:off x="3408" y="1200"/>
                <a:ext cx="720" cy="720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362" name="Group 218"/>
          <p:cNvGrpSpPr>
            <a:grpSpLocks/>
          </p:cNvGrpSpPr>
          <p:nvPr/>
        </p:nvGrpSpPr>
        <p:grpSpPr bwMode="auto">
          <a:xfrm>
            <a:off x="5486400" y="1905000"/>
            <a:ext cx="1219200" cy="1219200"/>
            <a:chOff x="3456" y="1200"/>
            <a:chExt cx="768" cy="768"/>
          </a:xfrm>
        </p:grpSpPr>
        <p:pic>
          <p:nvPicPr>
            <p:cNvPr id="6356" name="Picture 212" descr="hawailan punc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200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7" name="Rectangle 213"/>
            <p:cNvSpPr>
              <a:spLocks noChangeArrowheads="1"/>
            </p:cNvSpPr>
            <p:nvPr/>
          </p:nvSpPr>
          <p:spPr bwMode="auto">
            <a:xfrm>
              <a:off x="3456" y="1200"/>
              <a:ext cx="768" cy="768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61" name="Group 217"/>
          <p:cNvGrpSpPr>
            <a:grpSpLocks/>
          </p:cNvGrpSpPr>
          <p:nvPr/>
        </p:nvGrpSpPr>
        <p:grpSpPr bwMode="auto">
          <a:xfrm>
            <a:off x="6934200" y="1447800"/>
            <a:ext cx="685800" cy="1600200"/>
            <a:chOff x="4320" y="816"/>
            <a:chExt cx="613" cy="1200"/>
          </a:xfrm>
        </p:grpSpPr>
        <p:pic>
          <p:nvPicPr>
            <p:cNvPr id="6358" name="Picture 214" descr="apple juic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816"/>
              <a:ext cx="613" cy="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9" name="Rectangle 215"/>
            <p:cNvSpPr>
              <a:spLocks noChangeArrowheads="1"/>
            </p:cNvSpPr>
            <p:nvPr/>
          </p:nvSpPr>
          <p:spPr bwMode="auto">
            <a:xfrm>
              <a:off x="4320" y="816"/>
              <a:ext cx="576" cy="1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60" name="Text Box 216"/>
          <p:cNvSpPr txBox="1">
            <a:spLocks noChangeArrowheads="1"/>
          </p:cNvSpPr>
          <p:nvPr/>
        </p:nvSpPr>
        <p:spPr bwMode="auto">
          <a:xfrm>
            <a:off x="1371600" y="5529263"/>
            <a:ext cx="66294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“Do you remember where we can find the punch, Leo?” asked Mother.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“Yes, it is to the left of the apple juice.  I’ll put it in the basket.” said Leo.</a:t>
            </a:r>
          </a:p>
        </p:txBody>
      </p:sp>
      <p:pic>
        <p:nvPicPr>
          <p:cNvPr id="6363" name="Picture 2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95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9" fill="hold"/>
                                        <p:tgtEl>
                                          <p:spTgt spid="6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3029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13334 C 0.00364 -0.13843 0.00486 -0.14352 0.00625 -0.14861 C 0.00521 -0.18172 0.01146 -0.20648 -0.02066 -0.22986 C -0.02344 -0.23588 -0.01962 -0.2294 -0.02552 -0.23426 C -0.03177 -0.23959 -0.03386 -0.24607 -0.04375 -0.24861 C -0.04861 -0.25394 -0.05556 -0.2544 -0.06337 -0.25579 C -0.0665 -0.25625 -0.07309 -0.25741 -0.07309 -0.25741 C -0.09653 -0.25672 -0.10486 -0.25741 -0.12309 -0.24861 C -0.12552 -0.24746 -0.12848 -0.24676 -0.13039 -0.24514 C -0.13507 -0.24051 -0.13837 -0.23473 -0.14375 -0.23079 C -0.14532 -0.22431 -0.14393 -0.21898 -0.15104 -0.21551 C -0.15834 -0.20787 -0.15417 -0.2044 -0.15591 -0.19236 C -0.15625 -0.19051 -0.15834 -0.18889 -0.15834 -0.18704 C -0.15834 -0.18403 -0.15834 -0.18102 -0.15834 -0.17801 " pathEditMode="relative" rAng="0" ptsTypes="fffffffffffffA">
                                      <p:cBhvr>
                                        <p:cTn id="11" dur="20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29"/>
                            </p:stCondLst>
                            <p:childTnLst>
                              <p:par>
                                <p:cTn id="1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6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 rot="15829080">
            <a:off x="1943100" y="495300"/>
            <a:ext cx="4953000" cy="5181600"/>
          </a:xfrm>
          <a:prstGeom prst="horizont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371600" y="5867400"/>
            <a:ext cx="670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Finally the list was complete.  Now Leo and Mother could go home and get ready for the party.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 rot="-249266">
            <a:off x="3581400" y="990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u="sng">
                <a:latin typeface="Verdana" panose="020B0604030504040204" pitchFamily="34" charset="0"/>
              </a:rPr>
              <a:t>List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 rot="-501162">
            <a:off x="2967038" y="1600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cake mix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 rot="-523968">
            <a:off x="3505200" y="236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frosting</a:t>
            </a:r>
            <a:endParaRPr lang="en-US" alt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 rot="-552007">
            <a:off x="3733800" y="2971800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ice cream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 rot="-548617">
            <a:off x="3962400" y="3657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candles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 rot="-430460">
            <a:off x="4038600" y="4267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punch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3048000" y="18288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3352800" y="25146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V="1">
            <a:off x="3962400" y="38481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886200" y="44577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43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66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9" fill="hold"/>
                                        <p:tgtEl>
                                          <p:spTgt spid="266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36576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14815"/>
              </a:avLst>
            </a:prstTxWarp>
          </a:bodyPr>
          <a:lstStyle/>
          <a:p>
            <a:pPr algn="ctr"/>
            <a:r>
              <a:rPr lang="en-US" sz="3600" b="1" kern="10" spc="-18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209800" y="2057400"/>
            <a:ext cx="44958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21333"/>
              </a:avLst>
            </a:prstTxWarp>
          </a:bodyPr>
          <a:lstStyle/>
          <a:p>
            <a:pPr algn="ctr"/>
            <a:r>
              <a:rPr lang="en-US" sz="3600" b="1" kern="10" spc="-18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Birthday,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5105400" y="4114800"/>
            <a:ext cx="36576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17593"/>
              </a:avLst>
            </a:prstTxWarp>
          </a:bodyPr>
          <a:lstStyle/>
          <a:p>
            <a:pPr algn="ctr"/>
            <a:r>
              <a:rPr lang="en-US" sz="3600" b="1" kern="10" spc="-18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Leo!</a:t>
            </a:r>
          </a:p>
        </p:txBody>
      </p:sp>
      <p:grpSp>
        <p:nvGrpSpPr>
          <p:cNvPr id="7222" name="Group 54"/>
          <p:cNvGrpSpPr>
            <a:grpSpLocks/>
          </p:cNvGrpSpPr>
          <p:nvPr/>
        </p:nvGrpSpPr>
        <p:grpSpPr bwMode="auto">
          <a:xfrm>
            <a:off x="914400" y="3124200"/>
            <a:ext cx="1981200" cy="2638425"/>
            <a:chOff x="624" y="1968"/>
            <a:chExt cx="1248" cy="1662"/>
          </a:xfrm>
        </p:grpSpPr>
        <p:grpSp>
          <p:nvGrpSpPr>
            <p:cNvPr id="7221" name="Group 53"/>
            <p:cNvGrpSpPr>
              <a:grpSpLocks/>
            </p:cNvGrpSpPr>
            <p:nvPr/>
          </p:nvGrpSpPr>
          <p:grpSpPr bwMode="auto">
            <a:xfrm rot="343703" flipH="1">
              <a:off x="1440" y="2544"/>
              <a:ext cx="398" cy="640"/>
              <a:chOff x="4262" y="667"/>
              <a:chExt cx="398" cy="640"/>
            </a:xfrm>
          </p:grpSpPr>
          <p:sp>
            <p:nvSpPr>
              <p:cNvPr id="7192" name="Freeform 24"/>
              <p:cNvSpPr>
                <a:spLocks/>
              </p:cNvSpPr>
              <p:nvPr/>
            </p:nvSpPr>
            <p:spPr bwMode="auto">
              <a:xfrm>
                <a:off x="4262" y="667"/>
                <a:ext cx="398" cy="640"/>
              </a:xfrm>
              <a:custGeom>
                <a:avLst/>
                <a:gdLst>
                  <a:gd name="T0" fmla="*/ 796 w 796"/>
                  <a:gd name="T1" fmla="*/ 0 h 1279"/>
                  <a:gd name="T2" fmla="*/ 0 w 796"/>
                  <a:gd name="T3" fmla="*/ 907 h 1279"/>
                  <a:gd name="T4" fmla="*/ 726 w 796"/>
                  <a:gd name="T5" fmla="*/ 1279 h 1279"/>
                  <a:gd name="T6" fmla="*/ 796 w 796"/>
                  <a:gd name="T7" fmla="*/ 0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6" h="1279">
                    <a:moveTo>
                      <a:pt x="796" y="0"/>
                    </a:moveTo>
                    <a:lnTo>
                      <a:pt x="0" y="907"/>
                    </a:lnTo>
                    <a:lnTo>
                      <a:pt x="726" y="1279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Freeform 36"/>
              <p:cNvSpPr>
                <a:spLocks/>
              </p:cNvSpPr>
              <p:nvPr/>
            </p:nvSpPr>
            <p:spPr bwMode="auto">
              <a:xfrm>
                <a:off x="4581" y="708"/>
                <a:ext cx="76" cy="50"/>
              </a:xfrm>
              <a:custGeom>
                <a:avLst/>
                <a:gdLst>
                  <a:gd name="T0" fmla="*/ 153 w 153"/>
                  <a:gd name="T1" fmla="*/ 0 h 99"/>
                  <a:gd name="T2" fmla="*/ 70 w 153"/>
                  <a:gd name="T3" fmla="*/ 18 h 99"/>
                  <a:gd name="T4" fmla="*/ 0 w 153"/>
                  <a:gd name="T5" fmla="*/ 99 h 99"/>
                  <a:gd name="T6" fmla="*/ 149 w 153"/>
                  <a:gd name="T7" fmla="*/ 66 h 99"/>
                  <a:gd name="T8" fmla="*/ 153 w 153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99">
                    <a:moveTo>
                      <a:pt x="153" y="0"/>
                    </a:moveTo>
                    <a:lnTo>
                      <a:pt x="70" y="18"/>
                    </a:lnTo>
                    <a:lnTo>
                      <a:pt x="0" y="99"/>
                    </a:lnTo>
                    <a:lnTo>
                      <a:pt x="149" y="66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Freeform 37"/>
              <p:cNvSpPr>
                <a:spLocks/>
              </p:cNvSpPr>
              <p:nvPr/>
            </p:nvSpPr>
            <p:spPr bwMode="auto">
              <a:xfrm>
                <a:off x="4492" y="792"/>
                <a:ext cx="161" cy="67"/>
              </a:xfrm>
              <a:custGeom>
                <a:avLst/>
                <a:gdLst>
                  <a:gd name="T0" fmla="*/ 323 w 323"/>
                  <a:gd name="T1" fmla="*/ 0 h 135"/>
                  <a:gd name="T2" fmla="*/ 70 w 323"/>
                  <a:gd name="T3" fmla="*/ 54 h 135"/>
                  <a:gd name="T4" fmla="*/ 0 w 323"/>
                  <a:gd name="T5" fmla="*/ 135 h 135"/>
                  <a:gd name="T6" fmla="*/ 319 w 323"/>
                  <a:gd name="T7" fmla="*/ 67 h 135"/>
                  <a:gd name="T8" fmla="*/ 323 w 32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135">
                    <a:moveTo>
                      <a:pt x="323" y="0"/>
                    </a:moveTo>
                    <a:lnTo>
                      <a:pt x="70" y="54"/>
                    </a:lnTo>
                    <a:lnTo>
                      <a:pt x="0" y="135"/>
                    </a:lnTo>
                    <a:lnTo>
                      <a:pt x="319" y="67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auto">
              <a:xfrm>
                <a:off x="4403" y="875"/>
                <a:ext cx="246" cy="86"/>
              </a:xfrm>
              <a:custGeom>
                <a:avLst/>
                <a:gdLst>
                  <a:gd name="T0" fmla="*/ 492 w 492"/>
                  <a:gd name="T1" fmla="*/ 0 h 170"/>
                  <a:gd name="T2" fmla="*/ 70 w 492"/>
                  <a:gd name="T3" fmla="*/ 90 h 170"/>
                  <a:gd name="T4" fmla="*/ 0 w 492"/>
                  <a:gd name="T5" fmla="*/ 170 h 170"/>
                  <a:gd name="T6" fmla="*/ 487 w 492"/>
                  <a:gd name="T7" fmla="*/ 65 h 170"/>
                  <a:gd name="T8" fmla="*/ 492 w 492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170">
                    <a:moveTo>
                      <a:pt x="492" y="0"/>
                    </a:moveTo>
                    <a:lnTo>
                      <a:pt x="70" y="90"/>
                    </a:lnTo>
                    <a:lnTo>
                      <a:pt x="0" y="170"/>
                    </a:lnTo>
                    <a:lnTo>
                      <a:pt x="487" y="65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auto">
              <a:xfrm>
                <a:off x="4313" y="959"/>
                <a:ext cx="331" cy="104"/>
              </a:xfrm>
              <a:custGeom>
                <a:avLst/>
                <a:gdLst>
                  <a:gd name="T0" fmla="*/ 661 w 661"/>
                  <a:gd name="T1" fmla="*/ 0 h 207"/>
                  <a:gd name="T2" fmla="*/ 70 w 661"/>
                  <a:gd name="T3" fmla="*/ 127 h 207"/>
                  <a:gd name="T4" fmla="*/ 0 w 661"/>
                  <a:gd name="T5" fmla="*/ 207 h 207"/>
                  <a:gd name="T6" fmla="*/ 658 w 661"/>
                  <a:gd name="T7" fmla="*/ 66 h 207"/>
                  <a:gd name="T8" fmla="*/ 661 w 661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1" h="207">
                    <a:moveTo>
                      <a:pt x="661" y="0"/>
                    </a:moveTo>
                    <a:lnTo>
                      <a:pt x="70" y="127"/>
                    </a:lnTo>
                    <a:lnTo>
                      <a:pt x="0" y="207"/>
                    </a:lnTo>
                    <a:lnTo>
                      <a:pt x="658" y="66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auto">
              <a:xfrm>
                <a:off x="4266" y="1042"/>
                <a:ext cx="374" cy="104"/>
              </a:xfrm>
              <a:custGeom>
                <a:avLst/>
                <a:gdLst>
                  <a:gd name="T0" fmla="*/ 748 w 748"/>
                  <a:gd name="T1" fmla="*/ 0 h 207"/>
                  <a:gd name="T2" fmla="*/ 0 w 748"/>
                  <a:gd name="T3" fmla="*/ 161 h 207"/>
                  <a:gd name="T4" fmla="*/ 90 w 748"/>
                  <a:gd name="T5" fmla="*/ 207 h 207"/>
                  <a:gd name="T6" fmla="*/ 745 w 748"/>
                  <a:gd name="T7" fmla="*/ 67 h 207"/>
                  <a:gd name="T8" fmla="*/ 748 w 748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207">
                    <a:moveTo>
                      <a:pt x="748" y="0"/>
                    </a:moveTo>
                    <a:lnTo>
                      <a:pt x="0" y="161"/>
                    </a:lnTo>
                    <a:lnTo>
                      <a:pt x="90" y="207"/>
                    </a:lnTo>
                    <a:lnTo>
                      <a:pt x="745" y="67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auto">
              <a:xfrm>
                <a:off x="4379" y="1125"/>
                <a:ext cx="256" cy="78"/>
              </a:xfrm>
              <a:custGeom>
                <a:avLst/>
                <a:gdLst>
                  <a:gd name="T0" fmla="*/ 513 w 513"/>
                  <a:gd name="T1" fmla="*/ 0 h 155"/>
                  <a:gd name="T2" fmla="*/ 0 w 513"/>
                  <a:gd name="T3" fmla="*/ 110 h 155"/>
                  <a:gd name="T4" fmla="*/ 90 w 513"/>
                  <a:gd name="T5" fmla="*/ 155 h 155"/>
                  <a:gd name="T6" fmla="*/ 510 w 513"/>
                  <a:gd name="T7" fmla="*/ 67 h 155"/>
                  <a:gd name="T8" fmla="*/ 513 w 513"/>
                  <a:gd name="T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3" h="155">
                    <a:moveTo>
                      <a:pt x="513" y="0"/>
                    </a:moveTo>
                    <a:lnTo>
                      <a:pt x="0" y="110"/>
                    </a:lnTo>
                    <a:lnTo>
                      <a:pt x="90" y="155"/>
                    </a:lnTo>
                    <a:lnTo>
                      <a:pt x="510" y="67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auto">
              <a:xfrm>
                <a:off x="4492" y="1208"/>
                <a:ext cx="138" cy="53"/>
              </a:xfrm>
              <a:custGeom>
                <a:avLst/>
                <a:gdLst>
                  <a:gd name="T0" fmla="*/ 278 w 278"/>
                  <a:gd name="T1" fmla="*/ 0 h 106"/>
                  <a:gd name="T2" fmla="*/ 0 w 278"/>
                  <a:gd name="T3" fmla="*/ 60 h 106"/>
                  <a:gd name="T4" fmla="*/ 90 w 278"/>
                  <a:gd name="T5" fmla="*/ 106 h 106"/>
                  <a:gd name="T6" fmla="*/ 274 w 278"/>
                  <a:gd name="T7" fmla="*/ 65 h 106"/>
                  <a:gd name="T8" fmla="*/ 278 w 278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106">
                    <a:moveTo>
                      <a:pt x="278" y="0"/>
                    </a:moveTo>
                    <a:lnTo>
                      <a:pt x="0" y="60"/>
                    </a:lnTo>
                    <a:lnTo>
                      <a:pt x="90" y="106"/>
                    </a:lnTo>
                    <a:lnTo>
                      <a:pt x="274" y="65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5" name="Group 17"/>
            <p:cNvGrpSpPr>
              <a:grpSpLocks/>
            </p:cNvGrpSpPr>
            <p:nvPr/>
          </p:nvGrpSpPr>
          <p:grpSpPr bwMode="auto">
            <a:xfrm>
              <a:off x="672" y="2832"/>
              <a:ext cx="1200" cy="798"/>
              <a:chOff x="711" y="2610"/>
              <a:chExt cx="1200" cy="798"/>
            </a:xfrm>
          </p:grpSpPr>
          <p:sp>
            <p:nvSpPr>
              <p:cNvPr id="7176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711" y="2610"/>
                <a:ext cx="1200" cy="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Freeform 11"/>
              <p:cNvSpPr>
                <a:spLocks noEditPoints="1"/>
              </p:cNvSpPr>
              <p:nvPr/>
            </p:nvSpPr>
            <p:spPr bwMode="auto">
              <a:xfrm>
                <a:off x="760" y="2631"/>
                <a:ext cx="1106" cy="744"/>
              </a:xfrm>
              <a:custGeom>
                <a:avLst/>
                <a:gdLst>
                  <a:gd name="T0" fmla="*/ 1434 w 3317"/>
                  <a:gd name="T1" fmla="*/ 7 h 2231"/>
                  <a:gd name="T2" fmla="*/ 1623 w 3317"/>
                  <a:gd name="T3" fmla="*/ 77 h 2231"/>
                  <a:gd name="T4" fmla="*/ 1344 w 3317"/>
                  <a:gd name="T5" fmla="*/ 81 h 2231"/>
                  <a:gd name="T6" fmla="*/ 694 w 3317"/>
                  <a:gd name="T7" fmla="*/ 327 h 2231"/>
                  <a:gd name="T8" fmla="*/ 502 w 3317"/>
                  <a:gd name="T9" fmla="*/ 619 h 2231"/>
                  <a:gd name="T10" fmla="*/ 597 w 3317"/>
                  <a:gd name="T11" fmla="*/ 843 h 2231"/>
                  <a:gd name="T12" fmla="*/ 1140 w 3317"/>
                  <a:gd name="T13" fmla="*/ 1098 h 2231"/>
                  <a:gd name="T14" fmla="*/ 1994 w 3317"/>
                  <a:gd name="T15" fmla="*/ 987 h 2231"/>
                  <a:gd name="T16" fmla="*/ 2374 w 3317"/>
                  <a:gd name="T17" fmla="*/ 724 h 2231"/>
                  <a:gd name="T18" fmla="*/ 2534 w 3317"/>
                  <a:gd name="T19" fmla="*/ 600 h 2231"/>
                  <a:gd name="T20" fmla="*/ 2606 w 3317"/>
                  <a:gd name="T21" fmla="*/ 458 h 2231"/>
                  <a:gd name="T22" fmla="*/ 2744 w 3317"/>
                  <a:gd name="T23" fmla="*/ 533 h 2231"/>
                  <a:gd name="T24" fmla="*/ 3114 w 3317"/>
                  <a:gd name="T25" fmla="*/ 567 h 2231"/>
                  <a:gd name="T26" fmla="*/ 3295 w 3317"/>
                  <a:gd name="T27" fmla="*/ 760 h 2231"/>
                  <a:gd name="T28" fmla="*/ 3312 w 3317"/>
                  <a:gd name="T29" fmla="*/ 864 h 2231"/>
                  <a:gd name="T30" fmla="*/ 3202 w 3317"/>
                  <a:gd name="T31" fmla="*/ 1045 h 2231"/>
                  <a:gd name="T32" fmla="*/ 2916 w 3317"/>
                  <a:gd name="T33" fmla="*/ 1171 h 2231"/>
                  <a:gd name="T34" fmla="*/ 2766 w 3317"/>
                  <a:gd name="T35" fmla="*/ 1244 h 2231"/>
                  <a:gd name="T36" fmla="*/ 2606 w 3317"/>
                  <a:gd name="T37" fmla="*/ 1261 h 2231"/>
                  <a:gd name="T38" fmla="*/ 2334 w 3317"/>
                  <a:gd name="T39" fmla="*/ 1397 h 2231"/>
                  <a:gd name="T40" fmla="*/ 2383 w 3317"/>
                  <a:gd name="T41" fmla="*/ 1467 h 2231"/>
                  <a:gd name="T42" fmla="*/ 2592 w 3317"/>
                  <a:gd name="T43" fmla="*/ 1482 h 2231"/>
                  <a:gd name="T44" fmla="*/ 2753 w 3317"/>
                  <a:gd name="T45" fmla="*/ 1518 h 2231"/>
                  <a:gd name="T46" fmla="*/ 2727 w 3317"/>
                  <a:gd name="T47" fmla="*/ 1598 h 2231"/>
                  <a:gd name="T48" fmla="*/ 2663 w 3317"/>
                  <a:gd name="T49" fmla="*/ 1652 h 2231"/>
                  <a:gd name="T50" fmla="*/ 2702 w 3317"/>
                  <a:gd name="T51" fmla="*/ 1716 h 2231"/>
                  <a:gd name="T52" fmla="*/ 2607 w 3317"/>
                  <a:gd name="T53" fmla="*/ 1767 h 2231"/>
                  <a:gd name="T54" fmla="*/ 2499 w 3317"/>
                  <a:gd name="T55" fmla="*/ 1900 h 2231"/>
                  <a:gd name="T56" fmla="*/ 2472 w 3317"/>
                  <a:gd name="T57" fmla="*/ 2020 h 2231"/>
                  <a:gd name="T58" fmla="*/ 2505 w 3317"/>
                  <a:gd name="T59" fmla="*/ 2119 h 2231"/>
                  <a:gd name="T60" fmla="*/ 2319 w 3317"/>
                  <a:gd name="T61" fmla="*/ 2112 h 2231"/>
                  <a:gd name="T62" fmla="*/ 2196 w 3317"/>
                  <a:gd name="T63" fmla="*/ 2106 h 2231"/>
                  <a:gd name="T64" fmla="*/ 2073 w 3317"/>
                  <a:gd name="T65" fmla="*/ 2174 h 2231"/>
                  <a:gd name="T66" fmla="*/ 2002 w 3317"/>
                  <a:gd name="T67" fmla="*/ 1934 h 2231"/>
                  <a:gd name="T68" fmla="*/ 1902 w 3317"/>
                  <a:gd name="T69" fmla="*/ 1743 h 2231"/>
                  <a:gd name="T70" fmla="*/ 1681 w 3317"/>
                  <a:gd name="T71" fmla="*/ 1652 h 2231"/>
                  <a:gd name="T72" fmla="*/ 798 w 3317"/>
                  <a:gd name="T73" fmla="*/ 1631 h 2231"/>
                  <a:gd name="T74" fmla="*/ 695 w 3317"/>
                  <a:gd name="T75" fmla="*/ 1671 h 2231"/>
                  <a:gd name="T76" fmla="*/ 817 w 3317"/>
                  <a:gd name="T77" fmla="*/ 1771 h 2231"/>
                  <a:gd name="T78" fmla="*/ 1042 w 3317"/>
                  <a:gd name="T79" fmla="*/ 1915 h 2231"/>
                  <a:gd name="T80" fmla="*/ 985 w 3317"/>
                  <a:gd name="T81" fmla="*/ 2004 h 2231"/>
                  <a:gd name="T82" fmla="*/ 931 w 3317"/>
                  <a:gd name="T83" fmla="*/ 2069 h 2231"/>
                  <a:gd name="T84" fmla="*/ 875 w 3317"/>
                  <a:gd name="T85" fmla="*/ 2215 h 2231"/>
                  <a:gd name="T86" fmla="*/ 744 w 3317"/>
                  <a:gd name="T87" fmla="*/ 2187 h 2231"/>
                  <a:gd name="T88" fmla="*/ 677 w 3317"/>
                  <a:gd name="T89" fmla="*/ 2089 h 2231"/>
                  <a:gd name="T90" fmla="*/ 648 w 3317"/>
                  <a:gd name="T91" fmla="*/ 1975 h 2231"/>
                  <a:gd name="T92" fmla="*/ 540 w 3317"/>
                  <a:gd name="T93" fmla="*/ 2005 h 2231"/>
                  <a:gd name="T94" fmla="*/ 446 w 3317"/>
                  <a:gd name="T95" fmla="*/ 2093 h 2231"/>
                  <a:gd name="T96" fmla="*/ 376 w 3317"/>
                  <a:gd name="T97" fmla="*/ 2031 h 2231"/>
                  <a:gd name="T98" fmla="*/ 439 w 3317"/>
                  <a:gd name="T99" fmla="*/ 1871 h 2231"/>
                  <a:gd name="T100" fmla="*/ 469 w 3317"/>
                  <a:gd name="T101" fmla="*/ 1786 h 2231"/>
                  <a:gd name="T102" fmla="*/ 370 w 3317"/>
                  <a:gd name="T103" fmla="*/ 1493 h 2231"/>
                  <a:gd name="T104" fmla="*/ 260 w 3317"/>
                  <a:gd name="T105" fmla="*/ 1319 h 2231"/>
                  <a:gd name="T106" fmla="*/ 13 w 3317"/>
                  <a:gd name="T107" fmla="*/ 934 h 2231"/>
                  <a:gd name="T108" fmla="*/ 210 w 3317"/>
                  <a:gd name="T109" fmla="*/ 379 h 2231"/>
                  <a:gd name="T110" fmla="*/ 2097 w 3317"/>
                  <a:gd name="T111" fmla="*/ 1515 h 2231"/>
                  <a:gd name="T112" fmla="*/ 2078 w 3317"/>
                  <a:gd name="T113" fmla="*/ 1616 h 2231"/>
                  <a:gd name="T114" fmla="*/ 2185 w 3317"/>
                  <a:gd name="T115" fmla="*/ 1684 h 2231"/>
                  <a:gd name="T116" fmla="*/ 2223 w 3317"/>
                  <a:gd name="T117" fmla="*/ 1571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17" h="2231">
                    <a:moveTo>
                      <a:pt x="459" y="191"/>
                    </a:moveTo>
                    <a:lnTo>
                      <a:pt x="555" y="145"/>
                    </a:lnTo>
                    <a:lnTo>
                      <a:pt x="655" y="105"/>
                    </a:lnTo>
                    <a:lnTo>
                      <a:pt x="757" y="73"/>
                    </a:lnTo>
                    <a:lnTo>
                      <a:pt x="864" y="49"/>
                    </a:lnTo>
                    <a:lnTo>
                      <a:pt x="969" y="28"/>
                    </a:lnTo>
                    <a:lnTo>
                      <a:pt x="1078" y="14"/>
                    </a:lnTo>
                    <a:lnTo>
                      <a:pt x="1186" y="5"/>
                    </a:lnTo>
                    <a:lnTo>
                      <a:pt x="1295" y="0"/>
                    </a:lnTo>
                    <a:lnTo>
                      <a:pt x="1434" y="7"/>
                    </a:lnTo>
                    <a:lnTo>
                      <a:pt x="1458" y="12"/>
                    </a:lnTo>
                    <a:lnTo>
                      <a:pt x="1483" y="18"/>
                    </a:lnTo>
                    <a:lnTo>
                      <a:pt x="1508" y="21"/>
                    </a:lnTo>
                    <a:lnTo>
                      <a:pt x="1533" y="26"/>
                    </a:lnTo>
                    <a:lnTo>
                      <a:pt x="1556" y="31"/>
                    </a:lnTo>
                    <a:lnTo>
                      <a:pt x="1580" y="39"/>
                    </a:lnTo>
                    <a:lnTo>
                      <a:pt x="1601" y="49"/>
                    </a:lnTo>
                    <a:lnTo>
                      <a:pt x="1623" y="63"/>
                    </a:lnTo>
                    <a:lnTo>
                      <a:pt x="1623" y="69"/>
                    </a:lnTo>
                    <a:lnTo>
                      <a:pt x="1623" y="77"/>
                    </a:lnTo>
                    <a:lnTo>
                      <a:pt x="1619" y="84"/>
                    </a:lnTo>
                    <a:lnTo>
                      <a:pt x="1611" y="89"/>
                    </a:lnTo>
                    <a:lnTo>
                      <a:pt x="1576" y="85"/>
                    </a:lnTo>
                    <a:lnTo>
                      <a:pt x="1543" y="85"/>
                    </a:lnTo>
                    <a:lnTo>
                      <a:pt x="1510" y="85"/>
                    </a:lnTo>
                    <a:lnTo>
                      <a:pt x="1477" y="86"/>
                    </a:lnTo>
                    <a:lnTo>
                      <a:pt x="1442" y="86"/>
                    </a:lnTo>
                    <a:lnTo>
                      <a:pt x="1409" y="86"/>
                    </a:lnTo>
                    <a:lnTo>
                      <a:pt x="1376" y="84"/>
                    </a:lnTo>
                    <a:lnTo>
                      <a:pt x="1344" y="81"/>
                    </a:lnTo>
                    <a:lnTo>
                      <a:pt x="1266" y="90"/>
                    </a:lnTo>
                    <a:lnTo>
                      <a:pt x="1190" y="103"/>
                    </a:lnTo>
                    <a:lnTo>
                      <a:pt x="1115" y="120"/>
                    </a:lnTo>
                    <a:lnTo>
                      <a:pt x="1043" y="141"/>
                    </a:lnTo>
                    <a:lnTo>
                      <a:pt x="970" y="165"/>
                    </a:lnTo>
                    <a:lnTo>
                      <a:pt x="902" y="194"/>
                    </a:lnTo>
                    <a:lnTo>
                      <a:pt x="834" y="229"/>
                    </a:lnTo>
                    <a:lnTo>
                      <a:pt x="770" y="269"/>
                    </a:lnTo>
                    <a:lnTo>
                      <a:pt x="731" y="296"/>
                    </a:lnTo>
                    <a:lnTo>
                      <a:pt x="694" y="327"/>
                    </a:lnTo>
                    <a:lnTo>
                      <a:pt x="658" y="361"/>
                    </a:lnTo>
                    <a:lnTo>
                      <a:pt x="626" y="397"/>
                    </a:lnTo>
                    <a:lnTo>
                      <a:pt x="594" y="434"/>
                    </a:lnTo>
                    <a:lnTo>
                      <a:pt x="567" y="473"/>
                    </a:lnTo>
                    <a:lnTo>
                      <a:pt x="542" y="512"/>
                    </a:lnTo>
                    <a:lnTo>
                      <a:pt x="522" y="555"/>
                    </a:lnTo>
                    <a:lnTo>
                      <a:pt x="514" y="569"/>
                    </a:lnTo>
                    <a:lnTo>
                      <a:pt x="508" y="585"/>
                    </a:lnTo>
                    <a:lnTo>
                      <a:pt x="503" y="601"/>
                    </a:lnTo>
                    <a:lnTo>
                      <a:pt x="502" y="619"/>
                    </a:lnTo>
                    <a:lnTo>
                      <a:pt x="501" y="636"/>
                    </a:lnTo>
                    <a:lnTo>
                      <a:pt x="501" y="654"/>
                    </a:lnTo>
                    <a:lnTo>
                      <a:pt x="503" y="671"/>
                    </a:lnTo>
                    <a:lnTo>
                      <a:pt x="508" y="689"/>
                    </a:lnTo>
                    <a:lnTo>
                      <a:pt x="505" y="700"/>
                    </a:lnTo>
                    <a:lnTo>
                      <a:pt x="514" y="733"/>
                    </a:lnTo>
                    <a:lnTo>
                      <a:pt x="529" y="764"/>
                    </a:lnTo>
                    <a:lnTo>
                      <a:pt x="548" y="792"/>
                    </a:lnTo>
                    <a:lnTo>
                      <a:pt x="572" y="820"/>
                    </a:lnTo>
                    <a:lnTo>
                      <a:pt x="597" y="843"/>
                    </a:lnTo>
                    <a:lnTo>
                      <a:pt x="625" y="868"/>
                    </a:lnTo>
                    <a:lnTo>
                      <a:pt x="651" y="891"/>
                    </a:lnTo>
                    <a:lnTo>
                      <a:pt x="679" y="913"/>
                    </a:lnTo>
                    <a:lnTo>
                      <a:pt x="737" y="955"/>
                    </a:lnTo>
                    <a:lnTo>
                      <a:pt x="798" y="990"/>
                    </a:lnTo>
                    <a:lnTo>
                      <a:pt x="862" y="1019"/>
                    </a:lnTo>
                    <a:lnTo>
                      <a:pt x="931" y="1045"/>
                    </a:lnTo>
                    <a:lnTo>
                      <a:pt x="999" y="1065"/>
                    </a:lnTo>
                    <a:lnTo>
                      <a:pt x="1069" y="1084"/>
                    </a:lnTo>
                    <a:lnTo>
                      <a:pt x="1140" y="1098"/>
                    </a:lnTo>
                    <a:lnTo>
                      <a:pt x="1211" y="1114"/>
                    </a:lnTo>
                    <a:lnTo>
                      <a:pt x="1307" y="1123"/>
                    </a:lnTo>
                    <a:lnTo>
                      <a:pt x="1403" y="1125"/>
                    </a:lnTo>
                    <a:lnTo>
                      <a:pt x="1498" y="1117"/>
                    </a:lnTo>
                    <a:lnTo>
                      <a:pt x="1592" y="1103"/>
                    </a:lnTo>
                    <a:lnTo>
                      <a:pt x="1682" y="1083"/>
                    </a:lnTo>
                    <a:lnTo>
                      <a:pt x="1772" y="1059"/>
                    </a:lnTo>
                    <a:lnTo>
                      <a:pt x="1860" y="1032"/>
                    </a:lnTo>
                    <a:lnTo>
                      <a:pt x="1948" y="1006"/>
                    </a:lnTo>
                    <a:lnTo>
                      <a:pt x="1994" y="987"/>
                    </a:lnTo>
                    <a:lnTo>
                      <a:pt x="2041" y="967"/>
                    </a:lnTo>
                    <a:lnTo>
                      <a:pt x="2087" y="943"/>
                    </a:lnTo>
                    <a:lnTo>
                      <a:pt x="2132" y="918"/>
                    </a:lnTo>
                    <a:lnTo>
                      <a:pt x="2173" y="888"/>
                    </a:lnTo>
                    <a:lnTo>
                      <a:pt x="2216" y="858"/>
                    </a:lnTo>
                    <a:lnTo>
                      <a:pt x="2254" y="823"/>
                    </a:lnTo>
                    <a:lnTo>
                      <a:pt x="2293" y="788"/>
                    </a:lnTo>
                    <a:lnTo>
                      <a:pt x="2319" y="766"/>
                    </a:lnTo>
                    <a:lnTo>
                      <a:pt x="2347" y="746"/>
                    </a:lnTo>
                    <a:lnTo>
                      <a:pt x="2374" y="724"/>
                    </a:lnTo>
                    <a:lnTo>
                      <a:pt x="2402" y="703"/>
                    </a:lnTo>
                    <a:lnTo>
                      <a:pt x="2429" y="683"/>
                    </a:lnTo>
                    <a:lnTo>
                      <a:pt x="2459" y="667"/>
                    </a:lnTo>
                    <a:lnTo>
                      <a:pt x="2490" y="652"/>
                    </a:lnTo>
                    <a:lnTo>
                      <a:pt x="2523" y="645"/>
                    </a:lnTo>
                    <a:lnTo>
                      <a:pt x="2525" y="636"/>
                    </a:lnTo>
                    <a:lnTo>
                      <a:pt x="2528" y="627"/>
                    </a:lnTo>
                    <a:lnTo>
                      <a:pt x="2530" y="618"/>
                    </a:lnTo>
                    <a:lnTo>
                      <a:pt x="2533" y="610"/>
                    </a:lnTo>
                    <a:lnTo>
                      <a:pt x="2534" y="600"/>
                    </a:lnTo>
                    <a:lnTo>
                      <a:pt x="2537" y="591"/>
                    </a:lnTo>
                    <a:lnTo>
                      <a:pt x="2540" y="581"/>
                    </a:lnTo>
                    <a:lnTo>
                      <a:pt x="2544" y="574"/>
                    </a:lnTo>
                    <a:lnTo>
                      <a:pt x="2549" y="556"/>
                    </a:lnTo>
                    <a:lnTo>
                      <a:pt x="2556" y="538"/>
                    </a:lnTo>
                    <a:lnTo>
                      <a:pt x="2562" y="519"/>
                    </a:lnTo>
                    <a:lnTo>
                      <a:pt x="2570" y="503"/>
                    </a:lnTo>
                    <a:lnTo>
                      <a:pt x="2579" y="485"/>
                    </a:lnTo>
                    <a:lnTo>
                      <a:pt x="2592" y="471"/>
                    </a:lnTo>
                    <a:lnTo>
                      <a:pt x="2606" y="458"/>
                    </a:lnTo>
                    <a:lnTo>
                      <a:pt x="2624" y="449"/>
                    </a:lnTo>
                    <a:lnTo>
                      <a:pt x="2642" y="448"/>
                    </a:lnTo>
                    <a:lnTo>
                      <a:pt x="2659" y="452"/>
                    </a:lnTo>
                    <a:lnTo>
                      <a:pt x="2676" y="459"/>
                    </a:lnTo>
                    <a:lnTo>
                      <a:pt x="2691" y="470"/>
                    </a:lnTo>
                    <a:lnTo>
                      <a:pt x="2705" y="482"/>
                    </a:lnTo>
                    <a:lnTo>
                      <a:pt x="2716" y="496"/>
                    </a:lnTo>
                    <a:lnTo>
                      <a:pt x="2727" y="510"/>
                    </a:lnTo>
                    <a:lnTo>
                      <a:pt x="2739" y="525"/>
                    </a:lnTo>
                    <a:lnTo>
                      <a:pt x="2744" y="533"/>
                    </a:lnTo>
                    <a:lnTo>
                      <a:pt x="2748" y="543"/>
                    </a:lnTo>
                    <a:lnTo>
                      <a:pt x="2754" y="550"/>
                    </a:lnTo>
                    <a:lnTo>
                      <a:pt x="2764" y="550"/>
                    </a:lnTo>
                    <a:lnTo>
                      <a:pt x="2812" y="533"/>
                    </a:lnTo>
                    <a:lnTo>
                      <a:pt x="2862" y="524"/>
                    </a:lnTo>
                    <a:lnTo>
                      <a:pt x="2913" y="523"/>
                    </a:lnTo>
                    <a:lnTo>
                      <a:pt x="2965" y="528"/>
                    </a:lnTo>
                    <a:lnTo>
                      <a:pt x="3015" y="536"/>
                    </a:lnTo>
                    <a:lnTo>
                      <a:pt x="3066" y="550"/>
                    </a:lnTo>
                    <a:lnTo>
                      <a:pt x="3114" y="567"/>
                    </a:lnTo>
                    <a:lnTo>
                      <a:pt x="3160" y="588"/>
                    </a:lnTo>
                    <a:lnTo>
                      <a:pt x="3181" y="601"/>
                    </a:lnTo>
                    <a:lnTo>
                      <a:pt x="3203" y="618"/>
                    </a:lnTo>
                    <a:lnTo>
                      <a:pt x="3222" y="637"/>
                    </a:lnTo>
                    <a:lnTo>
                      <a:pt x="3241" y="658"/>
                    </a:lnTo>
                    <a:lnTo>
                      <a:pt x="3256" y="678"/>
                    </a:lnTo>
                    <a:lnTo>
                      <a:pt x="3270" y="702"/>
                    </a:lnTo>
                    <a:lnTo>
                      <a:pt x="3282" y="725"/>
                    </a:lnTo>
                    <a:lnTo>
                      <a:pt x="3293" y="750"/>
                    </a:lnTo>
                    <a:lnTo>
                      <a:pt x="3295" y="760"/>
                    </a:lnTo>
                    <a:lnTo>
                      <a:pt x="3299" y="771"/>
                    </a:lnTo>
                    <a:lnTo>
                      <a:pt x="3301" y="782"/>
                    </a:lnTo>
                    <a:lnTo>
                      <a:pt x="3305" y="794"/>
                    </a:lnTo>
                    <a:lnTo>
                      <a:pt x="3307" y="804"/>
                    </a:lnTo>
                    <a:lnTo>
                      <a:pt x="3311" y="816"/>
                    </a:lnTo>
                    <a:lnTo>
                      <a:pt x="3313" y="827"/>
                    </a:lnTo>
                    <a:lnTo>
                      <a:pt x="3317" y="837"/>
                    </a:lnTo>
                    <a:lnTo>
                      <a:pt x="3314" y="846"/>
                    </a:lnTo>
                    <a:lnTo>
                      <a:pt x="3314" y="855"/>
                    </a:lnTo>
                    <a:lnTo>
                      <a:pt x="3312" y="864"/>
                    </a:lnTo>
                    <a:lnTo>
                      <a:pt x="3312" y="874"/>
                    </a:lnTo>
                    <a:lnTo>
                      <a:pt x="3311" y="884"/>
                    </a:lnTo>
                    <a:lnTo>
                      <a:pt x="3309" y="893"/>
                    </a:lnTo>
                    <a:lnTo>
                      <a:pt x="3308" y="903"/>
                    </a:lnTo>
                    <a:lnTo>
                      <a:pt x="3308" y="913"/>
                    </a:lnTo>
                    <a:lnTo>
                      <a:pt x="3293" y="947"/>
                    </a:lnTo>
                    <a:lnTo>
                      <a:pt x="3275" y="976"/>
                    </a:lnTo>
                    <a:lnTo>
                      <a:pt x="3254" y="1001"/>
                    </a:lnTo>
                    <a:lnTo>
                      <a:pt x="3229" y="1025"/>
                    </a:lnTo>
                    <a:lnTo>
                      <a:pt x="3202" y="1045"/>
                    </a:lnTo>
                    <a:lnTo>
                      <a:pt x="3174" y="1066"/>
                    </a:lnTo>
                    <a:lnTo>
                      <a:pt x="3146" y="1087"/>
                    </a:lnTo>
                    <a:lnTo>
                      <a:pt x="3119" y="1108"/>
                    </a:lnTo>
                    <a:lnTo>
                      <a:pt x="3090" y="1120"/>
                    </a:lnTo>
                    <a:lnTo>
                      <a:pt x="3063" y="1132"/>
                    </a:lnTo>
                    <a:lnTo>
                      <a:pt x="3034" y="1142"/>
                    </a:lnTo>
                    <a:lnTo>
                      <a:pt x="3006" y="1153"/>
                    </a:lnTo>
                    <a:lnTo>
                      <a:pt x="2976" y="1160"/>
                    </a:lnTo>
                    <a:lnTo>
                      <a:pt x="2947" y="1167"/>
                    </a:lnTo>
                    <a:lnTo>
                      <a:pt x="2916" y="1171"/>
                    </a:lnTo>
                    <a:lnTo>
                      <a:pt x="2886" y="1174"/>
                    </a:lnTo>
                    <a:lnTo>
                      <a:pt x="2776" y="1189"/>
                    </a:lnTo>
                    <a:lnTo>
                      <a:pt x="2772" y="1192"/>
                    </a:lnTo>
                    <a:lnTo>
                      <a:pt x="2773" y="1199"/>
                    </a:lnTo>
                    <a:lnTo>
                      <a:pt x="2776" y="1205"/>
                    </a:lnTo>
                    <a:lnTo>
                      <a:pt x="2778" y="1212"/>
                    </a:lnTo>
                    <a:lnTo>
                      <a:pt x="2776" y="1219"/>
                    </a:lnTo>
                    <a:lnTo>
                      <a:pt x="2773" y="1228"/>
                    </a:lnTo>
                    <a:lnTo>
                      <a:pt x="2770" y="1236"/>
                    </a:lnTo>
                    <a:lnTo>
                      <a:pt x="2766" y="1244"/>
                    </a:lnTo>
                    <a:lnTo>
                      <a:pt x="2760" y="1251"/>
                    </a:lnTo>
                    <a:lnTo>
                      <a:pt x="2754" y="1259"/>
                    </a:lnTo>
                    <a:lnTo>
                      <a:pt x="2747" y="1264"/>
                    </a:lnTo>
                    <a:lnTo>
                      <a:pt x="2740" y="1270"/>
                    </a:lnTo>
                    <a:lnTo>
                      <a:pt x="2716" y="1279"/>
                    </a:lnTo>
                    <a:lnTo>
                      <a:pt x="2694" y="1282"/>
                    </a:lnTo>
                    <a:lnTo>
                      <a:pt x="2671" y="1280"/>
                    </a:lnTo>
                    <a:lnTo>
                      <a:pt x="2650" y="1275"/>
                    </a:lnTo>
                    <a:lnTo>
                      <a:pt x="2627" y="1268"/>
                    </a:lnTo>
                    <a:lnTo>
                      <a:pt x="2606" y="1261"/>
                    </a:lnTo>
                    <a:lnTo>
                      <a:pt x="2584" y="1256"/>
                    </a:lnTo>
                    <a:lnTo>
                      <a:pt x="2562" y="1256"/>
                    </a:lnTo>
                    <a:lnTo>
                      <a:pt x="2557" y="1263"/>
                    </a:lnTo>
                    <a:lnTo>
                      <a:pt x="2525" y="1281"/>
                    </a:lnTo>
                    <a:lnTo>
                      <a:pt x="2493" y="1301"/>
                    </a:lnTo>
                    <a:lnTo>
                      <a:pt x="2461" y="1320"/>
                    </a:lnTo>
                    <a:lnTo>
                      <a:pt x="2431" y="1340"/>
                    </a:lnTo>
                    <a:lnTo>
                      <a:pt x="2399" y="1359"/>
                    </a:lnTo>
                    <a:lnTo>
                      <a:pt x="2366" y="1378"/>
                    </a:lnTo>
                    <a:lnTo>
                      <a:pt x="2334" y="1397"/>
                    </a:lnTo>
                    <a:lnTo>
                      <a:pt x="2304" y="1416"/>
                    </a:lnTo>
                    <a:lnTo>
                      <a:pt x="2310" y="1423"/>
                    </a:lnTo>
                    <a:lnTo>
                      <a:pt x="2317" y="1432"/>
                    </a:lnTo>
                    <a:lnTo>
                      <a:pt x="2324" y="1438"/>
                    </a:lnTo>
                    <a:lnTo>
                      <a:pt x="2332" y="1445"/>
                    </a:lnTo>
                    <a:lnTo>
                      <a:pt x="2339" y="1451"/>
                    </a:lnTo>
                    <a:lnTo>
                      <a:pt x="2347" y="1458"/>
                    </a:lnTo>
                    <a:lnTo>
                      <a:pt x="2356" y="1464"/>
                    </a:lnTo>
                    <a:lnTo>
                      <a:pt x="2364" y="1471"/>
                    </a:lnTo>
                    <a:lnTo>
                      <a:pt x="2383" y="1467"/>
                    </a:lnTo>
                    <a:lnTo>
                      <a:pt x="2403" y="1470"/>
                    </a:lnTo>
                    <a:lnTo>
                      <a:pt x="2421" y="1473"/>
                    </a:lnTo>
                    <a:lnTo>
                      <a:pt x="2440" y="1480"/>
                    </a:lnTo>
                    <a:lnTo>
                      <a:pt x="2458" y="1485"/>
                    </a:lnTo>
                    <a:lnTo>
                      <a:pt x="2477" y="1491"/>
                    </a:lnTo>
                    <a:lnTo>
                      <a:pt x="2497" y="1492"/>
                    </a:lnTo>
                    <a:lnTo>
                      <a:pt x="2518" y="1491"/>
                    </a:lnTo>
                    <a:lnTo>
                      <a:pt x="2541" y="1488"/>
                    </a:lnTo>
                    <a:lnTo>
                      <a:pt x="2567" y="1485"/>
                    </a:lnTo>
                    <a:lnTo>
                      <a:pt x="2592" y="1482"/>
                    </a:lnTo>
                    <a:lnTo>
                      <a:pt x="2619" y="1480"/>
                    </a:lnTo>
                    <a:lnTo>
                      <a:pt x="2645" y="1478"/>
                    </a:lnTo>
                    <a:lnTo>
                      <a:pt x="2671" y="1479"/>
                    </a:lnTo>
                    <a:lnTo>
                      <a:pt x="2696" y="1482"/>
                    </a:lnTo>
                    <a:lnTo>
                      <a:pt x="2722" y="1488"/>
                    </a:lnTo>
                    <a:lnTo>
                      <a:pt x="2733" y="1493"/>
                    </a:lnTo>
                    <a:lnTo>
                      <a:pt x="2744" y="1502"/>
                    </a:lnTo>
                    <a:lnTo>
                      <a:pt x="2747" y="1505"/>
                    </a:lnTo>
                    <a:lnTo>
                      <a:pt x="2751" y="1512"/>
                    </a:lnTo>
                    <a:lnTo>
                      <a:pt x="2753" y="1518"/>
                    </a:lnTo>
                    <a:lnTo>
                      <a:pt x="2757" y="1527"/>
                    </a:lnTo>
                    <a:lnTo>
                      <a:pt x="2757" y="1534"/>
                    </a:lnTo>
                    <a:lnTo>
                      <a:pt x="2758" y="1543"/>
                    </a:lnTo>
                    <a:lnTo>
                      <a:pt x="2757" y="1550"/>
                    </a:lnTo>
                    <a:lnTo>
                      <a:pt x="2756" y="1560"/>
                    </a:lnTo>
                    <a:lnTo>
                      <a:pt x="2752" y="1567"/>
                    </a:lnTo>
                    <a:lnTo>
                      <a:pt x="2748" y="1575"/>
                    </a:lnTo>
                    <a:lnTo>
                      <a:pt x="2744" y="1581"/>
                    </a:lnTo>
                    <a:lnTo>
                      <a:pt x="2739" y="1588"/>
                    </a:lnTo>
                    <a:lnTo>
                      <a:pt x="2727" y="1598"/>
                    </a:lnTo>
                    <a:lnTo>
                      <a:pt x="2715" y="1607"/>
                    </a:lnTo>
                    <a:lnTo>
                      <a:pt x="2703" y="1614"/>
                    </a:lnTo>
                    <a:lnTo>
                      <a:pt x="2691" y="1622"/>
                    </a:lnTo>
                    <a:lnTo>
                      <a:pt x="2677" y="1626"/>
                    </a:lnTo>
                    <a:lnTo>
                      <a:pt x="2664" y="1632"/>
                    </a:lnTo>
                    <a:lnTo>
                      <a:pt x="2651" y="1637"/>
                    </a:lnTo>
                    <a:lnTo>
                      <a:pt x="2639" y="1644"/>
                    </a:lnTo>
                    <a:lnTo>
                      <a:pt x="2646" y="1646"/>
                    </a:lnTo>
                    <a:lnTo>
                      <a:pt x="2655" y="1649"/>
                    </a:lnTo>
                    <a:lnTo>
                      <a:pt x="2663" y="1652"/>
                    </a:lnTo>
                    <a:lnTo>
                      <a:pt x="2671" y="1657"/>
                    </a:lnTo>
                    <a:lnTo>
                      <a:pt x="2678" y="1661"/>
                    </a:lnTo>
                    <a:lnTo>
                      <a:pt x="2686" y="1668"/>
                    </a:lnTo>
                    <a:lnTo>
                      <a:pt x="2691" y="1674"/>
                    </a:lnTo>
                    <a:lnTo>
                      <a:pt x="2697" y="1683"/>
                    </a:lnTo>
                    <a:lnTo>
                      <a:pt x="2697" y="1689"/>
                    </a:lnTo>
                    <a:lnTo>
                      <a:pt x="2700" y="1696"/>
                    </a:lnTo>
                    <a:lnTo>
                      <a:pt x="2700" y="1703"/>
                    </a:lnTo>
                    <a:lnTo>
                      <a:pt x="2702" y="1711"/>
                    </a:lnTo>
                    <a:lnTo>
                      <a:pt x="2702" y="1716"/>
                    </a:lnTo>
                    <a:lnTo>
                      <a:pt x="2702" y="1724"/>
                    </a:lnTo>
                    <a:lnTo>
                      <a:pt x="2700" y="1731"/>
                    </a:lnTo>
                    <a:lnTo>
                      <a:pt x="2696" y="1738"/>
                    </a:lnTo>
                    <a:lnTo>
                      <a:pt x="2686" y="1746"/>
                    </a:lnTo>
                    <a:lnTo>
                      <a:pt x="2674" y="1752"/>
                    </a:lnTo>
                    <a:lnTo>
                      <a:pt x="2661" y="1756"/>
                    </a:lnTo>
                    <a:lnTo>
                      <a:pt x="2649" y="1760"/>
                    </a:lnTo>
                    <a:lnTo>
                      <a:pt x="2635" y="1762"/>
                    </a:lnTo>
                    <a:lnTo>
                      <a:pt x="2622" y="1764"/>
                    </a:lnTo>
                    <a:lnTo>
                      <a:pt x="2607" y="1767"/>
                    </a:lnTo>
                    <a:lnTo>
                      <a:pt x="2597" y="1773"/>
                    </a:lnTo>
                    <a:lnTo>
                      <a:pt x="2601" y="1783"/>
                    </a:lnTo>
                    <a:lnTo>
                      <a:pt x="2606" y="1794"/>
                    </a:lnTo>
                    <a:lnTo>
                      <a:pt x="2608" y="1804"/>
                    </a:lnTo>
                    <a:lnTo>
                      <a:pt x="2608" y="1817"/>
                    </a:lnTo>
                    <a:lnTo>
                      <a:pt x="2594" y="1843"/>
                    </a:lnTo>
                    <a:lnTo>
                      <a:pt x="2576" y="1865"/>
                    </a:lnTo>
                    <a:lnTo>
                      <a:pt x="2553" y="1879"/>
                    </a:lnTo>
                    <a:lnTo>
                      <a:pt x="2528" y="1891"/>
                    </a:lnTo>
                    <a:lnTo>
                      <a:pt x="2499" y="1900"/>
                    </a:lnTo>
                    <a:lnTo>
                      <a:pt x="2472" y="1910"/>
                    </a:lnTo>
                    <a:lnTo>
                      <a:pt x="2445" y="1919"/>
                    </a:lnTo>
                    <a:lnTo>
                      <a:pt x="2422" y="1932"/>
                    </a:lnTo>
                    <a:lnTo>
                      <a:pt x="2413" y="1942"/>
                    </a:lnTo>
                    <a:lnTo>
                      <a:pt x="2404" y="1951"/>
                    </a:lnTo>
                    <a:lnTo>
                      <a:pt x="2416" y="1966"/>
                    </a:lnTo>
                    <a:lnTo>
                      <a:pt x="2431" y="1980"/>
                    </a:lnTo>
                    <a:lnTo>
                      <a:pt x="2445" y="1993"/>
                    </a:lnTo>
                    <a:lnTo>
                      <a:pt x="2459" y="2007"/>
                    </a:lnTo>
                    <a:lnTo>
                      <a:pt x="2472" y="2020"/>
                    </a:lnTo>
                    <a:lnTo>
                      <a:pt x="2486" y="2034"/>
                    </a:lnTo>
                    <a:lnTo>
                      <a:pt x="2499" y="2049"/>
                    </a:lnTo>
                    <a:lnTo>
                      <a:pt x="2512" y="2064"/>
                    </a:lnTo>
                    <a:lnTo>
                      <a:pt x="2515" y="2071"/>
                    </a:lnTo>
                    <a:lnTo>
                      <a:pt x="2517" y="2079"/>
                    </a:lnTo>
                    <a:lnTo>
                      <a:pt x="2516" y="2088"/>
                    </a:lnTo>
                    <a:lnTo>
                      <a:pt x="2516" y="2096"/>
                    </a:lnTo>
                    <a:lnTo>
                      <a:pt x="2512" y="2103"/>
                    </a:lnTo>
                    <a:lnTo>
                      <a:pt x="2510" y="2110"/>
                    </a:lnTo>
                    <a:lnTo>
                      <a:pt x="2505" y="2119"/>
                    </a:lnTo>
                    <a:lnTo>
                      <a:pt x="2502" y="2128"/>
                    </a:lnTo>
                    <a:lnTo>
                      <a:pt x="2482" y="2141"/>
                    </a:lnTo>
                    <a:lnTo>
                      <a:pt x="2461" y="2147"/>
                    </a:lnTo>
                    <a:lnTo>
                      <a:pt x="2439" y="2148"/>
                    </a:lnTo>
                    <a:lnTo>
                      <a:pt x="2417" y="2146"/>
                    </a:lnTo>
                    <a:lnTo>
                      <a:pt x="2395" y="2139"/>
                    </a:lnTo>
                    <a:lnTo>
                      <a:pt x="2374" y="2132"/>
                    </a:lnTo>
                    <a:lnTo>
                      <a:pt x="2352" y="2123"/>
                    </a:lnTo>
                    <a:lnTo>
                      <a:pt x="2333" y="2119"/>
                    </a:lnTo>
                    <a:lnTo>
                      <a:pt x="2319" y="2112"/>
                    </a:lnTo>
                    <a:lnTo>
                      <a:pt x="2306" y="2106"/>
                    </a:lnTo>
                    <a:lnTo>
                      <a:pt x="2293" y="2098"/>
                    </a:lnTo>
                    <a:lnTo>
                      <a:pt x="2281" y="2091"/>
                    </a:lnTo>
                    <a:lnTo>
                      <a:pt x="2267" y="2083"/>
                    </a:lnTo>
                    <a:lnTo>
                      <a:pt x="2255" y="2076"/>
                    </a:lnTo>
                    <a:lnTo>
                      <a:pt x="2243" y="2066"/>
                    </a:lnTo>
                    <a:lnTo>
                      <a:pt x="2232" y="2057"/>
                    </a:lnTo>
                    <a:lnTo>
                      <a:pt x="2219" y="2071"/>
                    </a:lnTo>
                    <a:lnTo>
                      <a:pt x="2208" y="2089"/>
                    </a:lnTo>
                    <a:lnTo>
                      <a:pt x="2196" y="2106"/>
                    </a:lnTo>
                    <a:lnTo>
                      <a:pt x="2185" y="2122"/>
                    </a:lnTo>
                    <a:lnTo>
                      <a:pt x="2172" y="2138"/>
                    </a:lnTo>
                    <a:lnTo>
                      <a:pt x="2159" y="2154"/>
                    </a:lnTo>
                    <a:lnTo>
                      <a:pt x="2143" y="2167"/>
                    </a:lnTo>
                    <a:lnTo>
                      <a:pt x="2129" y="2182"/>
                    </a:lnTo>
                    <a:lnTo>
                      <a:pt x="2117" y="2183"/>
                    </a:lnTo>
                    <a:lnTo>
                      <a:pt x="2106" y="2184"/>
                    </a:lnTo>
                    <a:lnTo>
                      <a:pt x="2095" y="2182"/>
                    </a:lnTo>
                    <a:lnTo>
                      <a:pt x="2084" y="2179"/>
                    </a:lnTo>
                    <a:lnTo>
                      <a:pt x="2073" y="2174"/>
                    </a:lnTo>
                    <a:lnTo>
                      <a:pt x="2064" y="2168"/>
                    </a:lnTo>
                    <a:lnTo>
                      <a:pt x="2055" y="2163"/>
                    </a:lnTo>
                    <a:lnTo>
                      <a:pt x="2046" y="2157"/>
                    </a:lnTo>
                    <a:lnTo>
                      <a:pt x="2022" y="2128"/>
                    </a:lnTo>
                    <a:lnTo>
                      <a:pt x="2009" y="2098"/>
                    </a:lnTo>
                    <a:lnTo>
                      <a:pt x="2004" y="2066"/>
                    </a:lnTo>
                    <a:lnTo>
                      <a:pt x="2004" y="2036"/>
                    </a:lnTo>
                    <a:lnTo>
                      <a:pt x="2004" y="2001"/>
                    </a:lnTo>
                    <a:lnTo>
                      <a:pt x="2005" y="1968"/>
                    </a:lnTo>
                    <a:lnTo>
                      <a:pt x="2002" y="1934"/>
                    </a:lnTo>
                    <a:lnTo>
                      <a:pt x="1996" y="1902"/>
                    </a:lnTo>
                    <a:lnTo>
                      <a:pt x="1980" y="1848"/>
                    </a:lnTo>
                    <a:lnTo>
                      <a:pt x="1980" y="1829"/>
                    </a:lnTo>
                    <a:lnTo>
                      <a:pt x="1975" y="1815"/>
                    </a:lnTo>
                    <a:lnTo>
                      <a:pt x="1964" y="1801"/>
                    </a:lnTo>
                    <a:lnTo>
                      <a:pt x="1953" y="1790"/>
                    </a:lnTo>
                    <a:lnTo>
                      <a:pt x="1938" y="1777"/>
                    </a:lnTo>
                    <a:lnTo>
                      <a:pt x="1924" y="1766"/>
                    </a:lnTo>
                    <a:lnTo>
                      <a:pt x="1911" y="1754"/>
                    </a:lnTo>
                    <a:lnTo>
                      <a:pt x="1902" y="1743"/>
                    </a:lnTo>
                    <a:lnTo>
                      <a:pt x="1887" y="1727"/>
                    </a:lnTo>
                    <a:lnTo>
                      <a:pt x="1873" y="1712"/>
                    </a:lnTo>
                    <a:lnTo>
                      <a:pt x="1859" y="1696"/>
                    </a:lnTo>
                    <a:lnTo>
                      <a:pt x="1846" y="1681"/>
                    </a:lnTo>
                    <a:lnTo>
                      <a:pt x="1832" y="1664"/>
                    </a:lnTo>
                    <a:lnTo>
                      <a:pt x="1821" y="1648"/>
                    </a:lnTo>
                    <a:lnTo>
                      <a:pt x="1809" y="1631"/>
                    </a:lnTo>
                    <a:lnTo>
                      <a:pt x="1801" y="1616"/>
                    </a:lnTo>
                    <a:lnTo>
                      <a:pt x="1791" y="1625"/>
                    </a:lnTo>
                    <a:lnTo>
                      <a:pt x="1681" y="1652"/>
                    </a:lnTo>
                    <a:lnTo>
                      <a:pt x="1571" y="1677"/>
                    </a:lnTo>
                    <a:lnTo>
                      <a:pt x="1459" y="1696"/>
                    </a:lnTo>
                    <a:lnTo>
                      <a:pt x="1348" y="1709"/>
                    </a:lnTo>
                    <a:lnTo>
                      <a:pt x="1234" y="1712"/>
                    </a:lnTo>
                    <a:lnTo>
                      <a:pt x="1122" y="1708"/>
                    </a:lnTo>
                    <a:lnTo>
                      <a:pt x="1010" y="1692"/>
                    </a:lnTo>
                    <a:lnTo>
                      <a:pt x="900" y="1665"/>
                    </a:lnTo>
                    <a:lnTo>
                      <a:pt x="866" y="1654"/>
                    </a:lnTo>
                    <a:lnTo>
                      <a:pt x="833" y="1643"/>
                    </a:lnTo>
                    <a:lnTo>
                      <a:pt x="798" y="1631"/>
                    </a:lnTo>
                    <a:lnTo>
                      <a:pt x="766" y="1619"/>
                    </a:lnTo>
                    <a:lnTo>
                      <a:pt x="733" y="1605"/>
                    </a:lnTo>
                    <a:lnTo>
                      <a:pt x="701" y="1591"/>
                    </a:lnTo>
                    <a:lnTo>
                      <a:pt x="669" y="1574"/>
                    </a:lnTo>
                    <a:lnTo>
                      <a:pt x="641" y="1558"/>
                    </a:lnTo>
                    <a:lnTo>
                      <a:pt x="648" y="1580"/>
                    </a:lnTo>
                    <a:lnTo>
                      <a:pt x="658" y="1604"/>
                    </a:lnTo>
                    <a:lnTo>
                      <a:pt x="669" y="1626"/>
                    </a:lnTo>
                    <a:lnTo>
                      <a:pt x="682" y="1650"/>
                    </a:lnTo>
                    <a:lnTo>
                      <a:pt x="695" y="1671"/>
                    </a:lnTo>
                    <a:lnTo>
                      <a:pt x="711" y="1694"/>
                    </a:lnTo>
                    <a:lnTo>
                      <a:pt x="727" y="1714"/>
                    </a:lnTo>
                    <a:lnTo>
                      <a:pt x="746" y="1734"/>
                    </a:lnTo>
                    <a:lnTo>
                      <a:pt x="753" y="1741"/>
                    </a:lnTo>
                    <a:lnTo>
                      <a:pt x="763" y="1750"/>
                    </a:lnTo>
                    <a:lnTo>
                      <a:pt x="773" y="1756"/>
                    </a:lnTo>
                    <a:lnTo>
                      <a:pt x="784" y="1762"/>
                    </a:lnTo>
                    <a:lnTo>
                      <a:pt x="795" y="1765"/>
                    </a:lnTo>
                    <a:lnTo>
                      <a:pt x="805" y="1769"/>
                    </a:lnTo>
                    <a:lnTo>
                      <a:pt x="817" y="1771"/>
                    </a:lnTo>
                    <a:lnTo>
                      <a:pt x="829" y="1772"/>
                    </a:lnTo>
                    <a:lnTo>
                      <a:pt x="858" y="1785"/>
                    </a:lnTo>
                    <a:lnTo>
                      <a:pt x="886" y="1800"/>
                    </a:lnTo>
                    <a:lnTo>
                      <a:pt x="915" y="1813"/>
                    </a:lnTo>
                    <a:lnTo>
                      <a:pt x="943" y="1828"/>
                    </a:lnTo>
                    <a:lnTo>
                      <a:pt x="969" y="1843"/>
                    </a:lnTo>
                    <a:lnTo>
                      <a:pt x="995" y="1861"/>
                    </a:lnTo>
                    <a:lnTo>
                      <a:pt x="1019" y="1881"/>
                    </a:lnTo>
                    <a:lnTo>
                      <a:pt x="1042" y="1906"/>
                    </a:lnTo>
                    <a:lnTo>
                      <a:pt x="1042" y="1915"/>
                    </a:lnTo>
                    <a:lnTo>
                      <a:pt x="1043" y="1924"/>
                    </a:lnTo>
                    <a:lnTo>
                      <a:pt x="1042" y="1932"/>
                    </a:lnTo>
                    <a:lnTo>
                      <a:pt x="1042" y="1942"/>
                    </a:lnTo>
                    <a:lnTo>
                      <a:pt x="1038" y="1949"/>
                    </a:lnTo>
                    <a:lnTo>
                      <a:pt x="1036" y="1957"/>
                    </a:lnTo>
                    <a:lnTo>
                      <a:pt x="1031" y="1966"/>
                    </a:lnTo>
                    <a:lnTo>
                      <a:pt x="1026" y="1974"/>
                    </a:lnTo>
                    <a:lnTo>
                      <a:pt x="1013" y="1985"/>
                    </a:lnTo>
                    <a:lnTo>
                      <a:pt x="1000" y="1995"/>
                    </a:lnTo>
                    <a:lnTo>
                      <a:pt x="985" y="2004"/>
                    </a:lnTo>
                    <a:lnTo>
                      <a:pt x="970" y="2012"/>
                    </a:lnTo>
                    <a:lnTo>
                      <a:pt x="953" y="2015"/>
                    </a:lnTo>
                    <a:lnTo>
                      <a:pt x="936" y="2019"/>
                    </a:lnTo>
                    <a:lnTo>
                      <a:pt x="919" y="2017"/>
                    </a:lnTo>
                    <a:lnTo>
                      <a:pt x="903" y="2012"/>
                    </a:lnTo>
                    <a:lnTo>
                      <a:pt x="900" y="2014"/>
                    </a:lnTo>
                    <a:lnTo>
                      <a:pt x="910" y="2025"/>
                    </a:lnTo>
                    <a:lnTo>
                      <a:pt x="918" y="2038"/>
                    </a:lnTo>
                    <a:lnTo>
                      <a:pt x="925" y="2052"/>
                    </a:lnTo>
                    <a:lnTo>
                      <a:pt x="931" y="2069"/>
                    </a:lnTo>
                    <a:lnTo>
                      <a:pt x="934" y="2083"/>
                    </a:lnTo>
                    <a:lnTo>
                      <a:pt x="936" y="2100"/>
                    </a:lnTo>
                    <a:lnTo>
                      <a:pt x="936" y="2114"/>
                    </a:lnTo>
                    <a:lnTo>
                      <a:pt x="935" y="2131"/>
                    </a:lnTo>
                    <a:lnTo>
                      <a:pt x="931" y="2146"/>
                    </a:lnTo>
                    <a:lnTo>
                      <a:pt x="924" y="2163"/>
                    </a:lnTo>
                    <a:lnTo>
                      <a:pt x="915" y="2177"/>
                    </a:lnTo>
                    <a:lnTo>
                      <a:pt x="904" y="2192"/>
                    </a:lnTo>
                    <a:lnTo>
                      <a:pt x="890" y="2204"/>
                    </a:lnTo>
                    <a:lnTo>
                      <a:pt x="875" y="2215"/>
                    </a:lnTo>
                    <a:lnTo>
                      <a:pt x="860" y="2223"/>
                    </a:lnTo>
                    <a:lnTo>
                      <a:pt x="845" y="2230"/>
                    </a:lnTo>
                    <a:lnTo>
                      <a:pt x="828" y="2231"/>
                    </a:lnTo>
                    <a:lnTo>
                      <a:pt x="815" y="2230"/>
                    </a:lnTo>
                    <a:lnTo>
                      <a:pt x="801" y="2225"/>
                    </a:lnTo>
                    <a:lnTo>
                      <a:pt x="789" y="2219"/>
                    </a:lnTo>
                    <a:lnTo>
                      <a:pt x="777" y="2211"/>
                    </a:lnTo>
                    <a:lnTo>
                      <a:pt x="766" y="2203"/>
                    </a:lnTo>
                    <a:lnTo>
                      <a:pt x="754" y="2195"/>
                    </a:lnTo>
                    <a:lnTo>
                      <a:pt x="744" y="2187"/>
                    </a:lnTo>
                    <a:lnTo>
                      <a:pt x="736" y="2179"/>
                    </a:lnTo>
                    <a:lnTo>
                      <a:pt x="728" y="2171"/>
                    </a:lnTo>
                    <a:lnTo>
                      <a:pt x="721" y="2161"/>
                    </a:lnTo>
                    <a:lnTo>
                      <a:pt x="715" y="2153"/>
                    </a:lnTo>
                    <a:lnTo>
                      <a:pt x="709" y="2142"/>
                    </a:lnTo>
                    <a:lnTo>
                      <a:pt x="705" y="2133"/>
                    </a:lnTo>
                    <a:lnTo>
                      <a:pt x="699" y="2123"/>
                    </a:lnTo>
                    <a:lnTo>
                      <a:pt x="695" y="2114"/>
                    </a:lnTo>
                    <a:lnTo>
                      <a:pt x="684" y="2101"/>
                    </a:lnTo>
                    <a:lnTo>
                      <a:pt x="677" y="2089"/>
                    </a:lnTo>
                    <a:lnTo>
                      <a:pt x="673" y="2076"/>
                    </a:lnTo>
                    <a:lnTo>
                      <a:pt x="671" y="2063"/>
                    </a:lnTo>
                    <a:lnTo>
                      <a:pt x="670" y="2049"/>
                    </a:lnTo>
                    <a:lnTo>
                      <a:pt x="670" y="2034"/>
                    </a:lnTo>
                    <a:lnTo>
                      <a:pt x="671" y="2020"/>
                    </a:lnTo>
                    <a:lnTo>
                      <a:pt x="674" y="2007"/>
                    </a:lnTo>
                    <a:lnTo>
                      <a:pt x="667" y="1998"/>
                    </a:lnTo>
                    <a:lnTo>
                      <a:pt x="661" y="1991"/>
                    </a:lnTo>
                    <a:lnTo>
                      <a:pt x="654" y="1982"/>
                    </a:lnTo>
                    <a:lnTo>
                      <a:pt x="648" y="1975"/>
                    </a:lnTo>
                    <a:lnTo>
                      <a:pt x="639" y="1968"/>
                    </a:lnTo>
                    <a:lnTo>
                      <a:pt x="631" y="1964"/>
                    </a:lnTo>
                    <a:lnTo>
                      <a:pt x="620" y="1961"/>
                    </a:lnTo>
                    <a:lnTo>
                      <a:pt x="611" y="1961"/>
                    </a:lnTo>
                    <a:lnTo>
                      <a:pt x="597" y="1963"/>
                    </a:lnTo>
                    <a:lnTo>
                      <a:pt x="584" y="1969"/>
                    </a:lnTo>
                    <a:lnTo>
                      <a:pt x="571" y="1975"/>
                    </a:lnTo>
                    <a:lnTo>
                      <a:pt x="560" y="1986"/>
                    </a:lnTo>
                    <a:lnTo>
                      <a:pt x="549" y="1994"/>
                    </a:lnTo>
                    <a:lnTo>
                      <a:pt x="540" y="2005"/>
                    </a:lnTo>
                    <a:lnTo>
                      <a:pt x="530" y="2017"/>
                    </a:lnTo>
                    <a:lnTo>
                      <a:pt x="523" y="2028"/>
                    </a:lnTo>
                    <a:lnTo>
                      <a:pt x="514" y="2034"/>
                    </a:lnTo>
                    <a:lnTo>
                      <a:pt x="504" y="2043"/>
                    </a:lnTo>
                    <a:lnTo>
                      <a:pt x="495" y="2051"/>
                    </a:lnTo>
                    <a:lnTo>
                      <a:pt x="486" y="2061"/>
                    </a:lnTo>
                    <a:lnTo>
                      <a:pt x="477" y="2068"/>
                    </a:lnTo>
                    <a:lnTo>
                      <a:pt x="467" y="2076"/>
                    </a:lnTo>
                    <a:lnTo>
                      <a:pt x="457" y="2084"/>
                    </a:lnTo>
                    <a:lnTo>
                      <a:pt x="446" y="2093"/>
                    </a:lnTo>
                    <a:lnTo>
                      <a:pt x="437" y="2093"/>
                    </a:lnTo>
                    <a:lnTo>
                      <a:pt x="428" y="2094"/>
                    </a:lnTo>
                    <a:lnTo>
                      <a:pt x="420" y="2091"/>
                    </a:lnTo>
                    <a:lnTo>
                      <a:pt x="413" y="2089"/>
                    </a:lnTo>
                    <a:lnTo>
                      <a:pt x="406" y="2084"/>
                    </a:lnTo>
                    <a:lnTo>
                      <a:pt x="399" y="2079"/>
                    </a:lnTo>
                    <a:lnTo>
                      <a:pt x="393" y="2074"/>
                    </a:lnTo>
                    <a:lnTo>
                      <a:pt x="388" y="2070"/>
                    </a:lnTo>
                    <a:lnTo>
                      <a:pt x="380" y="2050"/>
                    </a:lnTo>
                    <a:lnTo>
                      <a:pt x="376" y="2031"/>
                    </a:lnTo>
                    <a:lnTo>
                      <a:pt x="376" y="2011"/>
                    </a:lnTo>
                    <a:lnTo>
                      <a:pt x="380" y="1991"/>
                    </a:lnTo>
                    <a:lnTo>
                      <a:pt x="386" y="1969"/>
                    </a:lnTo>
                    <a:lnTo>
                      <a:pt x="394" y="1950"/>
                    </a:lnTo>
                    <a:lnTo>
                      <a:pt x="403" y="1931"/>
                    </a:lnTo>
                    <a:lnTo>
                      <a:pt x="414" y="1913"/>
                    </a:lnTo>
                    <a:lnTo>
                      <a:pt x="419" y="1903"/>
                    </a:lnTo>
                    <a:lnTo>
                      <a:pt x="425" y="1892"/>
                    </a:lnTo>
                    <a:lnTo>
                      <a:pt x="432" y="1881"/>
                    </a:lnTo>
                    <a:lnTo>
                      <a:pt x="439" y="1871"/>
                    </a:lnTo>
                    <a:lnTo>
                      <a:pt x="445" y="1860"/>
                    </a:lnTo>
                    <a:lnTo>
                      <a:pt x="452" y="1851"/>
                    </a:lnTo>
                    <a:lnTo>
                      <a:pt x="458" y="1841"/>
                    </a:lnTo>
                    <a:lnTo>
                      <a:pt x="465" y="1832"/>
                    </a:lnTo>
                    <a:lnTo>
                      <a:pt x="462" y="1829"/>
                    </a:lnTo>
                    <a:lnTo>
                      <a:pt x="465" y="1832"/>
                    </a:lnTo>
                    <a:lnTo>
                      <a:pt x="467" y="1820"/>
                    </a:lnTo>
                    <a:lnTo>
                      <a:pt x="469" y="1809"/>
                    </a:lnTo>
                    <a:lnTo>
                      <a:pt x="469" y="1797"/>
                    </a:lnTo>
                    <a:lnTo>
                      <a:pt x="469" y="1786"/>
                    </a:lnTo>
                    <a:lnTo>
                      <a:pt x="466" y="1775"/>
                    </a:lnTo>
                    <a:lnTo>
                      <a:pt x="464" y="1763"/>
                    </a:lnTo>
                    <a:lnTo>
                      <a:pt x="462" y="1752"/>
                    </a:lnTo>
                    <a:lnTo>
                      <a:pt x="459" y="1743"/>
                    </a:lnTo>
                    <a:lnTo>
                      <a:pt x="438" y="1702"/>
                    </a:lnTo>
                    <a:lnTo>
                      <a:pt x="421" y="1662"/>
                    </a:lnTo>
                    <a:lnTo>
                      <a:pt x="403" y="1620"/>
                    </a:lnTo>
                    <a:lnTo>
                      <a:pt x="390" y="1580"/>
                    </a:lnTo>
                    <a:lnTo>
                      <a:pt x="378" y="1536"/>
                    </a:lnTo>
                    <a:lnTo>
                      <a:pt x="370" y="1493"/>
                    </a:lnTo>
                    <a:lnTo>
                      <a:pt x="365" y="1450"/>
                    </a:lnTo>
                    <a:lnTo>
                      <a:pt x="365" y="1404"/>
                    </a:lnTo>
                    <a:lnTo>
                      <a:pt x="350" y="1395"/>
                    </a:lnTo>
                    <a:lnTo>
                      <a:pt x="336" y="1386"/>
                    </a:lnTo>
                    <a:lnTo>
                      <a:pt x="322" y="1375"/>
                    </a:lnTo>
                    <a:lnTo>
                      <a:pt x="310" y="1364"/>
                    </a:lnTo>
                    <a:lnTo>
                      <a:pt x="295" y="1352"/>
                    </a:lnTo>
                    <a:lnTo>
                      <a:pt x="284" y="1340"/>
                    </a:lnTo>
                    <a:lnTo>
                      <a:pt x="272" y="1330"/>
                    </a:lnTo>
                    <a:lnTo>
                      <a:pt x="260" y="1319"/>
                    </a:lnTo>
                    <a:lnTo>
                      <a:pt x="152" y="1211"/>
                    </a:lnTo>
                    <a:lnTo>
                      <a:pt x="134" y="1183"/>
                    </a:lnTo>
                    <a:lnTo>
                      <a:pt x="118" y="1155"/>
                    </a:lnTo>
                    <a:lnTo>
                      <a:pt x="100" y="1129"/>
                    </a:lnTo>
                    <a:lnTo>
                      <a:pt x="84" y="1103"/>
                    </a:lnTo>
                    <a:lnTo>
                      <a:pt x="68" y="1076"/>
                    </a:lnTo>
                    <a:lnTo>
                      <a:pt x="55" y="1049"/>
                    </a:lnTo>
                    <a:lnTo>
                      <a:pt x="43" y="1020"/>
                    </a:lnTo>
                    <a:lnTo>
                      <a:pt x="34" y="992"/>
                    </a:lnTo>
                    <a:lnTo>
                      <a:pt x="13" y="934"/>
                    </a:lnTo>
                    <a:lnTo>
                      <a:pt x="2" y="874"/>
                    </a:lnTo>
                    <a:lnTo>
                      <a:pt x="0" y="814"/>
                    </a:lnTo>
                    <a:lnTo>
                      <a:pt x="7" y="754"/>
                    </a:lnTo>
                    <a:lnTo>
                      <a:pt x="19" y="694"/>
                    </a:lnTo>
                    <a:lnTo>
                      <a:pt x="39" y="636"/>
                    </a:lnTo>
                    <a:lnTo>
                      <a:pt x="64" y="580"/>
                    </a:lnTo>
                    <a:lnTo>
                      <a:pt x="96" y="528"/>
                    </a:lnTo>
                    <a:lnTo>
                      <a:pt x="131" y="474"/>
                    </a:lnTo>
                    <a:lnTo>
                      <a:pt x="169" y="426"/>
                    </a:lnTo>
                    <a:lnTo>
                      <a:pt x="210" y="379"/>
                    </a:lnTo>
                    <a:lnTo>
                      <a:pt x="256" y="337"/>
                    </a:lnTo>
                    <a:lnTo>
                      <a:pt x="303" y="295"/>
                    </a:lnTo>
                    <a:lnTo>
                      <a:pt x="354" y="258"/>
                    </a:lnTo>
                    <a:lnTo>
                      <a:pt x="405" y="223"/>
                    </a:lnTo>
                    <a:lnTo>
                      <a:pt x="459" y="191"/>
                    </a:lnTo>
                    <a:close/>
                    <a:moveTo>
                      <a:pt x="2149" y="1493"/>
                    </a:moveTo>
                    <a:lnTo>
                      <a:pt x="2149" y="1493"/>
                    </a:lnTo>
                    <a:lnTo>
                      <a:pt x="2132" y="1501"/>
                    </a:lnTo>
                    <a:lnTo>
                      <a:pt x="2115" y="1508"/>
                    </a:lnTo>
                    <a:lnTo>
                      <a:pt x="2097" y="1515"/>
                    </a:lnTo>
                    <a:lnTo>
                      <a:pt x="2081" y="1522"/>
                    </a:lnTo>
                    <a:lnTo>
                      <a:pt x="2063" y="1528"/>
                    </a:lnTo>
                    <a:lnTo>
                      <a:pt x="2045" y="1535"/>
                    </a:lnTo>
                    <a:lnTo>
                      <a:pt x="2027" y="1541"/>
                    </a:lnTo>
                    <a:lnTo>
                      <a:pt x="2011" y="1547"/>
                    </a:lnTo>
                    <a:lnTo>
                      <a:pt x="2021" y="1560"/>
                    </a:lnTo>
                    <a:lnTo>
                      <a:pt x="2036" y="1574"/>
                    </a:lnTo>
                    <a:lnTo>
                      <a:pt x="2050" y="1588"/>
                    </a:lnTo>
                    <a:lnTo>
                      <a:pt x="2064" y="1603"/>
                    </a:lnTo>
                    <a:lnTo>
                      <a:pt x="2078" y="1616"/>
                    </a:lnTo>
                    <a:lnTo>
                      <a:pt x="2094" y="1630"/>
                    </a:lnTo>
                    <a:lnTo>
                      <a:pt x="2109" y="1642"/>
                    </a:lnTo>
                    <a:lnTo>
                      <a:pt x="2124" y="1655"/>
                    </a:lnTo>
                    <a:lnTo>
                      <a:pt x="2130" y="1655"/>
                    </a:lnTo>
                    <a:lnTo>
                      <a:pt x="2138" y="1661"/>
                    </a:lnTo>
                    <a:lnTo>
                      <a:pt x="2147" y="1667"/>
                    </a:lnTo>
                    <a:lnTo>
                      <a:pt x="2157" y="1671"/>
                    </a:lnTo>
                    <a:lnTo>
                      <a:pt x="2166" y="1676"/>
                    </a:lnTo>
                    <a:lnTo>
                      <a:pt x="2176" y="1680"/>
                    </a:lnTo>
                    <a:lnTo>
                      <a:pt x="2185" y="1684"/>
                    </a:lnTo>
                    <a:lnTo>
                      <a:pt x="2194" y="1688"/>
                    </a:lnTo>
                    <a:lnTo>
                      <a:pt x="2205" y="1693"/>
                    </a:lnTo>
                    <a:lnTo>
                      <a:pt x="2210" y="1677"/>
                    </a:lnTo>
                    <a:lnTo>
                      <a:pt x="2215" y="1663"/>
                    </a:lnTo>
                    <a:lnTo>
                      <a:pt x="2219" y="1648"/>
                    </a:lnTo>
                    <a:lnTo>
                      <a:pt x="2224" y="1633"/>
                    </a:lnTo>
                    <a:lnTo>
                      <a:pt x="2225" y="1617"/>
                    </a:lnTo>
                    <a:lnTo>
                      <a:pt x="2227" y="1601"/>
                    </a:lnTo>
                    <a:lnTo>
                      <a:pt x="2225" y="1586"/>
                    </a:lnTo>
                    <a:lnTo>
                      <a:pt x="2223" y="1571"/>
                    </a:lnTo>
                    <a:lnTo>
                      <a:pt x="2149" y="14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auto">
              <a:xfrm>
                <a:off x="768" y="2640"/>
                <a:ext cx="1088" cy="726"/>
              </a:xfrm>
              <a:custGeom>
                <a:avLst/>
                <a:gdLst>
                  <a:gd name="T0" fmla="*/ 790 w 3263"/>
                  <a:gd name="T1" fmla="*/ 56 h 2177"/>
                  <a:gd name="T2" fmla="*/ 1562 w 3263"/>
                  <a:gd name="T3" fmla="*/ 40 h 2177"/>
                  <a:gd name="T4" fmla="*/ 1069 w 3263"/>
                  <a:gd name="T5" fmla="*/ 73 h 2177"/>
                  <a:gd name="T6" fmla="*/ 632 w 3263"/>
                  <a:gd name="T7" fmla="*/ 298 h 2177"/>
                  <a:gd name="T8" fmla="*/ 455 w 3263"/>
                  <a:gd name="T9" fmla="*/ 560 h 2177"/>
                  <a:gd name="T10" fmla="*/ 521 w 3263"/>
                  <a:gd name="T11" fmla="*/ 797 h 2177"/>
                  <a:gd name="T12" fmla="*/ 1216 w 3263"/>
                  <a:gd name="T13" fmla="*/ 1113 h 2177"/>
                  <a:gd name="T14" fmla="*/ 1995 w 3263"/>
                  <a:gd name="T15" fmla="*/ 974 h 2177"/>
                  <a:gd name="T16" fmla="*/ 2351 w 3263"/>
                  <a:gd name="T17" fmla="*/ 729 h 2177"/>
                  <a:gd name="T18" fmla="*/ 2492 w 3263"/>
                  <a:gd name="T19" fmla="*/ 693 h 2177"/>
                  <a:gd name="T20" fmla="*/ 2518 w 3263"/>
                  <a:gd name="T21" fmla="*/ 729 h 2177"/>
                  <a:gd name="T22" fmla="*/ 2558 w 3263"/>
                  <a:gd name="T23" fmla="*/ 507 h 2177"/>
                  <a:gd name="T24" fmla="*/ 2700 w 3263"/>
                  <a:gd name="T25" fmla="*/ 517 h 2177"/>
                  <a:gd name="T26" fmla="*/ 3132 w 3263"/>
                  <a:gd name="T27" fmla="*/ 585 h 2177"/>
                  <a:gd name="T28" fmla="*/ 3248 w 3263"/>
                  <a:gd name="T29" fmla="*/ 912 h 2177"/>
                  <a:gd name="T30" fmla="*/ 2959 w 3263"/>
                  <a:gd name="T31" fmla="*/ 1102 h 2177"/>
                  <a:gd name="T32" fmla="*/ 2778 w 3263"/>
                  <a:gd name="T33" fmla="*/ 1128 h 2177"/>
                  <a:gd name="T34" fmla="*/ 2670 w 3263"/>
                  <a:gd name="T35" fmla="*/ 1119 h 2177"/>
                  <a:gd name="T36" fmla="*/ 2724 w 3263"/>
                  <a:gd name="T37" fmla="*/ 1194 h 2177"/>
                  <a:gd name="T38" fmla="*/ 2541 w 3263"/>
                  <a:gd name="T39" fmla="*/ 1192 h 2177"/>
                  <a:gd name="T40" fmla="*/ 2491 w 3263"/>
                  <a:gd name="T41" fmla="*/ 1230 h 2177"/>
                  <a:gd name="T42" fmla="*/ 2072 w 3263"/>
                  <a:gd name="T43" fmla="*/ 1459 h 2177"/>
                  <a:gd name="T44" fmla="*/ 1958 w 3263"/>
                  <a:gd name="T45" fmla="*/ 1452 h 2177"/>
                  <a:gd name="T46" fmla="*/ 1883 w 3263"/>
                  <a:gd name="T47" fmla="*/ 1349 h 2177"/>
                  <a:gd name="T48" fmla="*/ 2204 w 3263"/>
                  <a:gd name="T49" fmla="*/ 1730 h 2177"/>
                  <a:gd name="T50" fmla="*/ 2192 w 3263"/>
                  <a:gd name="T51" fmla="*/ 1700 h 2177"/>
                  <a:gd name="T52" fmla="*/ 2481 w 3263"/>
                  <a:gd name="T53" fmla="*/ 1740 h 2177"/>
                  <a:gd name="T54" fmla="*/ 2528 w 3263"/>
                  <a:gd name="T55" fmla="*/ 1824 h 2177"/>
                  <a:gd name="T56" fmla="*/ 2335 w 3263"/>
                  <a:gd name="T57" fmla="*/ 1833 h 2177"/>
                  <a:gd name="T58" fmla="*/ 2436 w 3263"/>
                  <a:gd name="T59" fmla="*/ 2018 h 2177"/>
                  <a:gd name="T60" fmla="*/ 2399 w 3263"/>
                  <a:gd name="T61" fmla="*/ 2098 h 2177"/>
                  <a:gd name="T62" fmla="*/ 2195 w 3263"/>
                  <a:gd name="T63" fmla="*/ 1979 h 2177"/>
                  <a:gd name="T64" fmla="*/ 2184 w 3263"/>
                  <a:gd name="T65" fmla="*/ 2004 h 2177"/>
                  <a:gd name="T66" fmla="*/ 2083 w 3263"/>
                  <a:gd name="T67" fmla="*/ 2134 h 2177"/>
                  <a:gd name="T68" fmla="*/ 2002 w 3263"/>
                  <a:gd name="T69" fmla="*/ 1915 h 2177"/>
                  <a:gd name="T70" fmla="*/ 2073 w 3263"/>
                  <a:gd name="T71" fmla="*/ 1864 h 2177"/>
                  <a:gd name="T72" fmla="*/ 1843 w 3263"/>
                  <a:gd name="T73" fmla="*/ 1643 h 2177"/>
                  <a:gd name="T74" fmla="*/ 1721 w 3263"/>
                  <a:gd name="T75" fmla="*/ 1431 h 2177"/>
                  <a:gd name="T76" fmla="*/ 1720 w 3263"/>
                  <a:gd name="T77" fmla="*/ 1544 h 2177"/>
                  <a:gd name="T78" fmla="*/ 1593 w 3263"/>
                  <a:gd name="T79" fmla="*/ 1616 h 2177"/>
                  <a:gd name="T80" fmla="*/ 760 w 3263"/>
                  <a:gd name="T81" fmla="*/ 1568 h 2177"/>
                  <a:gd name="T82" fmla="*/ 606 w 3263"/>
                  <a:gd name="T83" fmla="*/ 1400 h 2177"/>
                  <a:gd name="T84" fmla="*/ 582 w 3263"/>
                  <a:gd name="T85" fmla="*/ 1388 h 2177"/>
                  <a:gd name="T86" fmla="*/ 555 w 3263"/>
                  <a:gd name="T87" fmla="*/ 1367 h 2177"/>
                  <a:gd name="T88" fmla="*/ 689 w 3263"/>
                  <a:gd name="T89" fmla="*/ 1707 h 2177"/>
                  <a:gd name="T90" fmla="*/ 914 w 3263"/>
                  <a:gd name="T91" fmla="*/ 1837 h 2177"/>
                  <a:gd name="T92" fmla="*/ 981 w 3263"/>
                  <a:gd name="T93" fmla="*/ 1929 h 2177"/>
                  <a:gd name="T94" fmla="*/ 825 w 3263"/>
                  <a:gd name="T95" fmla="*/ 1922 h 2177"/>
                  <a:gd name="T96" fmla="*/ 790 w 3263"/>
                  <a:gd name="T97" fmla="*/ 1921 h 2177"/>
                  <a:gd name="T98" fmla="*/ 861 w 3263"/>
                  <a:gd name="T99" fmla="*/ 2147 h 2177"/>
                  <a:gd name="T100" fmla="*/ 723 w 3263"/>
                  <a:gd name="T101" fmla="*/ 2120 h 2177"/>
                  <a:gd name="T102" fmla="*/ 694 w 3263"/>
                  <a:gd name="T103" fmla="*/ 1940 h 2177"/>
                  <a:gd name="T104" fmla="*/ 604 w 3263"/>
                  <a:gd name="T105" fmla="*/ 1908 h 2177"/>
                  <a:gd name="T106" fmla="*/ 474 w 3263"/>
                  <a:gd name="T107" fmla="*/ 1987 h 2177"/>
                  <a:gd name="T108" fmla="*/ 385 w 3263"/>
                  <a:gd name="T109" fmla="*/ 1960 h 2177"/>
                  <a:gd name="T110" fmla="*/ 470 w 3263"/>
                  <a:gd name="T111" fmla="*/ 1769 h 2177"/>
                  <a:gd name="T112" fmla="*/ 368 w 3263"/>
                  <a:gd name="T113" fmla="*/ 1380 h 2177"/>
                  <a:gd name="T114" fmla="*/ 364 w 3263"/>
                  <a:gd name="T115" fmla="*/ 1272 h 2177"/>
                  <a:gd name="T116" fmla="*/ 308 w 3263"/>
                  <a:gd name="T117" fmla="*/ 1215 h 2177"/>
                  <a:gd name="T118" fmla="*/ 343 w 3263"/>
                  <a:gd name="T119" fmla="*/ 1344 h 2177"/>
                  <a:gd name="T120" fmla="*/ 223 w 3263"/>
                  <a:gd name="T121" fmla="*/ 1240 h 2177"/>
                  <a:gd name="T122" fmla="*/ 59 w 3263"/>
                  <a:gd name="T123" fmla="*/ 1029 h 2177"/>
                  <a:gd name="T124" fmla="*/ 66 w 3263"/>
                  <a:gd name="T125" fmla="*/ 554 h 2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63" h="2177">
                    <a:moveTo>
                      <a:pt x="112" y="484"/>
                    </a:moveTo>
                    <a:lnTo>
                      <a:pt x="112" y="482"/>
                    </a:lnTo>
                    <a:lnTo>
                      <a:pt x="153" y="427"/>
                    </a:lnTo>
                    <a:lnTo>
                      <a:pt x="197" y="377"/>
                    </a:lnTo>
                    <a:lnTo>
                      <a:pt x="244" y="330"/>
                    </a:lnTo>
                    <a:lnTo>
                      <a:pt x="296" y="287"/>
                    </a:lnTo>
                    <a:lnTo>
                      <a:pt x="349" y="247"/>
                    </a:lnTo>
                    <a:lnTo>
                      <a:pt x="404" y="210"/>
                    </a:lnTo>
                    <a:lnTo>
                      <a:pt x="461" y="178"/>
                    </a:lnTo>
                    <a:lnTo>
                      <a:pt x="522" y="151"/>
                    </a:lnTo>
                    <a:lnTo>
                      <a:pt x="608" y="112"/>
                    </a:lnTo>
                    <a:lnTo>
                      <a:pt x="698" y="82"/>
                    </a:lnTo>
                    <a:lnTo>
                      <a:pt x="790" y="56"/>
                    </a:lnTo>
                    <a:lnTo>
                      <a:pt x="886" y="38"/>
                    </a:lnTo>
                    <a:lnTo>
                      <a:pt x="982" y="23"/>
                    </a:lnTo>
                    <a:lnTo>
                      <a:pt x="1080" y="12"/>
                    </a:lnTo>
                    <a:lnTo>
                      <a:pt x="1180" y="5"/>
                    </a:lnTo>
                    <a:lnTo>
                      <a:pt x="1280" y="1"/>
                    </a:lnTo>
                    <a:lnTo>
                      <a:pt x="1314" y="0"/>
                    </a:lnTo>
                    <a:lnTo>
                      <a:pt x="1350" y="3"/>
                    </a:lnTo>
                    <a:lnTo>
                      <a:pt x="1385" y="5"/>
                    </a:lnTo>
                    <a:lnTo>
                      <a:pt x="1422" y="10"/>
                    </a:lnTo>
                    <a:lnTo>
                      <a:pt x="1458" y="14"/>
                    </a:lnTo>
                    <a:lnTo>
                      <a:pt x="1493" y="23"/>
                    </a:lnTo>
                    <a:lnTo>
                      <a:pt x="1528" y="30"/>
                    </a:lnTo>
                    <a:lnTo>
                      <a:pt x="1562" y="40"/>
                    </a:lnTo>
                    <a:lnTo>
                      <a:pt x="1535" y="35"/>
                    </a:lnTo>
                    <a:lnTo>
                      <a:pt x="1509" y="33"/>
                    </a:lnTo>
                    <a:lnTo>
                      <a:pt x="1481" y="33"/>
                    </a:lnTo>
                    <a:lnTo>
                      <a:pt x="1454" y="35"/>
                    </a:lnTo>
                    <a:lnTo>
                      <a:pt x="1426" y="35"/>
                    </a:lnTo>
                    <a:lnTo>
                      <a:pt x="1397" y="35"/>
                    </a:lnTo>
                    <a:lnTo>
                      <a:pt x="1370" y="33"/>
                    </a:lnTo>
                    <a:lnTo>
                      <a:pt x="1343" y="30"/>
                    </a:lnTo>
                    <a:lnTo>
                      <a:pt x="1286" y="32"/>
                    </a:lnTo>
                    <a:lnTo>
                      <a:pt x="1231" y="38"/>
                    </a:lnTo>
                    <a:lnTo>
                      <a:pt x="1175" y="48"/>
                    </a:lnTo>
                    <a:lnTo>
                      <a:pt x="1122" y="59"/>
                    </a:lnTo>
                    <a:lnTo>
                      <a:pt x="1069" y="73"/>
                    </a:lnTo>
                    <a:lnTo>
                      <a:pt x="1015" y="88"/>
                    </a:lnTo>
                    <a:lnTo>
                      <a:pt x="963" y="105"/>
                    </a:lnTo>
                    <a:lnTo>
                      <a:pt x="913" y="124"/>
                    </a:lnTo>
                    <a:lnTo>
                      <a:pt x="885" y="134"/>
                    </a:lnTo>
                    <a:lnTo>
                      <a:pt x="857" y="148"/>
                    </a:lnTo>
                    <a:lnTo>
                      <a:pt x="830" y="162"/>
                    </a:lnTo>
                    <a:lnTo>
                      <a:pt x="803" y="177"/>
                    </a:lnTo>
                    <a:lnTo>
                      <a:pt x="776" y="191"/>
                    </a:lnTo>
                    <a:lnTo>
                      <a:pt x="749" y="208"/>
                    </a:lnTo>
                    <a:lnTo>
                      <a:pt x="723" y="224"/>
                    </a:lnTo>
                    <a:lnTo>
                      <a:pt x="698" y="242"/>
                    </a:lnTo>
                    <a:lnTo>
                      <a:pt x="664" y="269"/>
                    </a:lnTo>
                    <a:lnTo>
                      <a:pt x="632" y="298"/>
                    </a:lnTo>
                    <a:lnTo>
                      <a:pt x="601" y="329"/>
                    </a:lnTo>
                    <a:lnTo>
                      <a:pt x="573" y="361"/>
                    </a:lnTo>
                    <a:lnTo>
                      <a:pt x="544" y="393"/>
                    </a:lnTo>
                    <a:lnTo>
                      <a:pt x="519" y="428"/>
                    </a:lnTo>
                    <a:lnTo>
                      <a:pt x="497" y="463"/>
                    </a:lnTo>
                    <a:lnTo>
                      <a:pt x="478" y="501"/>
                    </a:lnTo>
                    <a:lnTo>
                      <a:pt x="474" y="508"/>
                    </a:lnTo>
                    <a:lnTo>
                      <a:pt x="471" y="516"/>
                    </a:lnTo>
                    <a:lnTo>
                      <a:pt x="467" y="525"/>
                    </a:lnTo>
                    <a:lnTo>
                      <a:pt x="465" y="534"/>
                    </a:lnTo>
                    <a:lnTo>
                      <a:pt x="461" y="542"/>
                    </a:lnTo>
                    <a:lnTo>
                      <a:pt x="459" y="552"/>
                    </a:lnTo>
                    <a:lnTo>
                      <a:pt x="455" y="560"/>
                    </a:lnTo>
                    <a:lnTo>
                      <a:pt x="453" y="570"/>
                    </a:lnTo>
                    <a:lnTo>
                      <a:pt x="452" y="581"/>
                    </a:lnTo>
                    <a:lnTo>
                      <a:pt x="452" y="593"/>
                    </a:lnTo>
                    <a:lnTo>
                      <a:pt x="452" y="605"/>
                    </a:lnTo>
                    <a:lnTo>
                      <a:pt x="453" y="618"/>
                    </a:lnTo>
                    <a:lnTo>
                      <a:pt x="453" y="629"/>
                    </a:lnTo>
                    <a:lnTo>
                      <a:pt x="456" y="641"/>
                    </a:lnTo>
                    <a:lnTo>
                      <a:pt x="460" y="653"/>
                    </a:lnTo>
                    <a:lnTo>
                      <a:pt x="466" y="665"/>
                    </a:lnTo>
                    <a:lnTo>
                      <a:pt x="468" y="700"/>
                    </a:lnTo>
                    <a:lnTo>
                      <a:pt x="480" y="736"/>
                    </a:lnTo>
                    <a:lnTo>
                      <a:pt x="497" y="767"/>
                    </a:lnTo>
                    <a:lnTo>
                      <a:pt x="521" y="797"/>
                    </a:lnTo>
                    <a:lnTo>
                      <a:pt x="545" y="825"/>
                    </a:lnTo>
                    <a:lnTo>
                      <a:pt x="574" y="852"/>
                    </a:lnTo>
                    <a:lnTo>
                      <a:pt x="602" y="877"/>
                    </a:lnTo>
                    <a:lnTo>
                      <a:pt x="632" y="902"/>
                    </a:lnTo>
                    <a:lnTo>
                      <a:pt x="690" y="944"/>
                    </a:lnTo>
                    <a:lnTo>
                      <a:pt x="753" y="981"/>
                    </a:lnTo>
                    <a:lnTo>
                      <a:pt x="818" y="1012"/>
                    </a:lnTo>
                    <a:lnTo>
                      <a:pt x="887" y="1039"/>
                    </a:lnTo>
                    <a:lnTo>
                      <a:pt x="957" y="1061"/>
                    </a:lnTo>
                    <a:lnTo>
                      <a:pt x="1028" y="1080"/>
                    </a:lnTo>
                    <a:lnTo>
                      <a:pt x="1101" y="1095"/>
                    </a:lnTo>
                    <a:lnTo>
                      <a:pt x="1174" y="1109"/>
                    </a:lnTo>
                    <a:lnTo>
                      <a:pt x="1216" y="1113"/>
                    </a:lnTo>
                    <a:lnTo>
                      <a:pt x="1257" y="1118"/>
                    </a:lnTo>
                    <a:lnTo>
                      <a:pt x="1297" y="1120"/>
                    </a:lnTo>
                    <a:lnTo>
                      <a:pt x="1338" y="1121"/>
                    </a:lnTo>
                    <a:lnTo>
                      <a:pt x="1377" y="1120"/>
                    </a:lnTo>
                    <a:lnTo>
                      <a:pt x="1418" y="1120"/>
                    </a:lnTo>
                    <a:lnTo>
                      <a:pt x="1459" y="1116"/>
                    </a:lnTo>
                    <a:lnTo>
                      <a:pt x="1503" y="1113"/>
                    </a:lnTo>
                    <a:lnTo>
                      <a:pt x="1586" y="1096"/>
                    </a:lnTo>
                    <a:lnTo>
                      <a:pt x="1670" y="1079"/>
                    </a:lnTo>
                    <a:lnTo>
                      <a:pt x="1753" y="1057"/>
                    </a:lnTo>
                    <a:lnTo>
                      <a:pt x="1836" y="1035"/>
                    </a:lnTo>
                    <a:lnTo>
                      <a:pt x="1915" y="1006"/>
                    </a:lnTo>
                    <a:lnTo>
                      <a:pt x="1995" y="974"/>
                    </a:lnTo>
                    <a:lnTo>
                      <a:pt x="2072" y="937"/>
                    </a:lnTo>
                    <a:lnTo>
                      <a:pt x="2147" y="896"/>
                    </a:lnTo>
                    <a:lnTo>
                      <a:pt x="2170" y="878"/>
                    </a:lnTo>
                    <a:lnTo>
                      <a:pt x="2194" y="859"/>
                    </a:lnTo>
                    <a:lnTo>
                      <a:pt x="2216" y="839"/>
                    </a:lnTo>
                    <a:lnTo>
                      <a:pt x="2238" y="819"/>
                    </a:lnTo>
                    <a:lnTo>
                      <a:pt x="2259" y="797"/>
                    </a:lnTo>
                    <a:lnTo>
                      <a:pt x="2281" y="778"/>
                    </a:lnTo>
                    <a:lnTo>
                      <a:pt x="2302" y="759"/>
                    </a:lnTo>
                    <a:lnTo>
                      <a:pt x="2327" y="744"/>
                    </a:lnTo>
                    <a:lnTo>
                      <a:pt x="2333" y="744"/>
                    </a:lnTo>
                    <a:lnTo>
                      <a:pt x="2340" y="734"/>
                    </a:lnTo>
                    <a:lnTo>
                      <a:pt x="2351" y="729"/>
                    </a:lnTo>
                    <a:lnTo>
                      <a:pt x="2360" y="723"/>
                    </a:lnTo>
                    <a:lnTo>
                      <a:pt x="2371" y="723"/>
                    </a:lnTo>
                    <a:lnTo>
                      <a:pt x="2376" y="716"/>
                    </a:lnTo>
                    <a:lnTo>
                      <a:pt x="2382" y="711"/>
                    </a:lnTo>
                    <a:lnTo>
                      <a:pt x="2389" y="707"/>
                    </a:lnTo>
                    <a:lnTo>
                      <a:pt x="2396" y="704"/>
                    </a:lnTo>
                    <a:lnTo>
                      <a:pt x="2402" y="699"/>
                    </a:lnTo>
                    <a:lnTo>
                      <a:pt x="2409" y="695"/>
                    </a:lnTo>
                    <a:lnTo>
                      <a:pt x="2415" y="691"/>
                    </a:lnTo>
                    <a:lnTo>
                      <a:pt x="2422" y="687"/>
                    </a:lnTo>
                    <a:lnTo>
                      <a:pt x="2498" y="650"/>
                    </a:lnTo>
                    <a:lnTo>
                      <a:pt x="2494" y="672"/>
                    </a:lnTo>
                    <a:lnTo>
                      <a:pt x="2492" y="693"/>
                    </a:lnTo>
                    <a:lnTo>
                      <a:pt x="2490" y="716"/>
                    </a:lnTo>
                    <a:lnTo>
                      <a:pt x="2488" y="739"/>
                    </a:lnTo>
                    <a:lnTo>
                      <a:pt x="2487" y="762"/>
                    </a:lnTo>
                    <a:lnTo>
                      <a:pt x="2488" y="784"/>
                    </a:lnTo>
                    <a:lnTo>
                      <a:pt x="2491" y="806"/>
                    </a:lnTo>
                    <a:lnTo>
                      <a:pt x="2497" y="828"/>
                    </a:lnTo>
                    <a:lnTo>
                      <a:pt x="2503" y="832"/>
                    </a:lnTo>
                    <a:lnTo>
                      <a:pt x="2513" y="835"/>
                    </a:lnTo>
                    <a:lnTo>
                      <a:pt x="2517" y="827"/>
                    </a:lnTo>
                    <a:lnTo>
                      <a:pt x="2516" y="801"/>
                    </a:lnTo>
                    <a:lnTo>
                      <a:pt x="2516" y="776"/>
                    </a:lnTo>
                    <a:lnTo>
                      <a:pt x="2517" y="751"/>
                    </a:lnTo>
                    <a:lnTo>
                      <a:pt x="2518" y="729"/>
                    </a:lnTo>
                    <a:lnTo>
                      <a:pt x="2519" y="705"/>
                    </a:lnTo>
                    <a:lnTo>
                      <a:pt x="2522" y="681"/>
                    </a:lnTo>
                    <a:lnTo>
                      <a:pt x="2523" y="657"/>
                    </a:lnTo>
                    <a:lnTo>
                      <a:pt x="2525" y="634"/>
                    </a:lnTo>
                    <a:lnTo>
                      <a:pt x="2528" y="628"/>
                    </a:lnTo>
                    <a:lnTo>
                      <a:pt x="2528" y="622"/>
                    </a:lnTo>
                    <a:lnTo>
                      <a:pt x="2526" y="615"/>
                    </a:lnTo>
                    <a:lnTo>
                      <a:pt x="2528" y="609"/>
                    </a:lnTo>
                    <a:lnTo>
                      <a:pt x="2531" y="586"/>
                    </a:lnTo>
                    <a:lnTo>
                      <a:pt x="2537" y="566"/>
                    </a:lnTo>
                    <a:lnTo>
                      <a:pt x="2543" y="545"/>
                    </a:lnTo>
                    <a:lnTo>
                      <a:pt x="2551" y="527"/>
                    </a:lnTo>
                    <a:lnTo>
                      <a:pt x="2558" y="507"/>
                    </a:lnTo>
                    <a:lnTo>
                      <a:pt x="2569" y="489"/>
                    </a:lnTo>
                    <a:lnTo>
                      <a:pt x="2579" y="471"/>
                    </a:lnTo>
                    <a:lnTo>
                      <a:pt x="2592" y="453"/>
                    </a:lnTo>
                    <a:lnTo>
                      <a:pt x="2599" y="447"/>
                    </a:lnTo>
                    <a:lnTo>
                      <a:pt x="2609" y="445"/>
                    </a:lnTo>
                    <a:lnTo>
                      <a:pt x="2620" y="444"/>
                    </a:lnTo>
                    <a:lnTo>
                      <a:pt x="2632" y="445"/>
                    </a:lnTo>
                    <a:lnTo>
                      <a:pt x="2645" y="452"/>
                    </a:lnTo>
                    <a:lnTo>
                      <a:pt x="2659" y="463"/>
                    </a:lnTo>
                    <a:lnTo>
                      <a:pt x="2670" y="475"/>
                    </a:lnTo>
                    <a:lnTo>
                      <a:pt x="2682" y="489"/>
                    </a:lnTo>
                    <a:lnTo>
                      <a:pt x="2691" y="502"/>
                    </a:lnTo>
                    <a:lnTo>
                      <a:pt x="2700" y="517"/>
                    </a:lnTo>
                    <a:lnTo>
                      <a:pt x="2707" y="532"/>
                    </a:lnTo>
                    <a:lnTo>
                      <a:pt x="2715" y="547"/>
                    </a:lnTo>
                    <a:lnTo>
                      <a:pt x="2724" y="551"/>
                    </a:lnTo>
                    <a:lnTo>
                      <a:pt x="2737" y="548"/>
                    </a:lnTo>
                    <a:lnTo>
                      <a:pt x="2780" y="529"/>
                    </a:lnTo>
                    <a:lnTo>
                      <a:pt x="2828" y="520"/>
                    </a:lnTo>
                    <a:lnTo>
                      <a:pt x="2875" y="516"/>
                    </a:lnTo>
                    <a:lnTo>
                      <a:pt x="2924" y="520"/>
                    </a:lnTo>
                    <a:lnTo>
                      <a:pt x="2971" y="527"/>
                    </a:lnTo>
                    <a:lnTo>
                      <a:pt x="3020" y="540"/>
                    </a:lnTo>
                    <a:lnTo>
                      <a:pt x="3065" y="554"/>
                    </a:lnTo>
                    <a:lnTo>
                      <a:pt x="3109" y="572"/>
                    </a:lnTo>
                    <a:lnTo>
                      <a:pt x="3132" y="585"/>
                    </a:lnTo>
                    <a:lnTo>
                      <a:pt x="3155" y="603"/>
                    </a:lnTo>
                    <a:lnTo>
                      <a:pt x="3175" y="622"/>
                    </a:lnTo>
                    <a:lnTo>
                      <a:pt x="3195" y="644"/>
                    </a:lnTo>
                    <a:lnTo>
                      <a:pt x="3211" y="666"/>
                    </a:lnTo>
                    <a:lnTo>
                      <a:pt x="3226" y="691"/>
                    </a:lnTo>
                    <a:lnTo>
                      <a:pt x="3238" y="716"/>
                    </a:lnTo>
                    <a:lnTo>
                      <a:pt x="3249" y="743"/>
                    </a:lnTo>
                    <a:lnTo>
                      <a:pt x="3255" y="768"/>
                    </a:lnTo>
                    <a:lnTo>
                      <a:pt x="3261" y="797"/>
                    </a:lnTo>
                    <a:lnTo>
                      <a:pt x="3263" y="826"/>
                    </a:lnTo>
                    <a:lnTo>
                      <a:pt x="3262" y="857"/>
                    </a:lnTo>
                    <a:lnTo>
                      <a:pt x="3256" y="884"/>
                    </a:lnTo>
                    <a:lnTo>
                      <a:pt x="3248" y="912"/>
                    </a:lnTo>
                    <a:lnTo>
                      <a:pt x="3232" y="937"/>
                    </a:lnTo>
                    <a:lnTo>
                      <a:pt x="3213" y="959"/>
                    </a:lnTo>
                    <a:lnTo>
                      <a:pt x="3191" y="975"/>
                    </a:lnTo>
                    <a:lnTo>
                      <a:pt x="3169" y="993"/>
                    </a:lnTo>
                    <a:lnTo>
                      <a:pt x="3147" y="1010"/>
                    </a:lnTo>
                    <a:lnTo>
                      <a:pt x="3124" y="1028"/>
                    </a:lnTo>
                    <a:lnTo>
                      <a:pt x="3099" y="1043"/>
                    </a:lnTo>
                    <a:lnTo>
                      <a:pt x="3076" y="1058"/>
                    </a:lnTo>
                    <a:lnTo>
                      <a:pt x="3051" y="1071"/>
                    </a:lnTo>
                    <a:lnTo>
                      <a:pt x="3026" y="1082"/>
                    </a:lnTo>
                    <a:lnTo>
                      <a:pt x="3003" y="1089"/>
                    </a:lnTo>
                    <a:lnTo>
                      <a:pt x="2982" y="1096"/>
                    </a:lnTo>
                    <a:lnTo>
                      <a:pt x="2959" y="1102"/>
                    </a:lnTo>
                    <a:lnTo>
                      <a:pt x="2938" y="1109"/>
                    </a:lnTo>
                    <a:lnTo>
                      <a:pt x="2914" y="1113"/>
                    </a:lnTo>
                    <a:lnTo>
                      <a:pt x="2892" y="1118"/>
                    </a:lnTo>
                    <a:lnTo>
                      <a:pt x="2868" y="1120"/>
                    </a:lnTo>
                    <a:lnTo>
                      <a:pt x="2844" y="1124"/>
                    </a:lnTo>
                    <a:lnTo>
                      <a:pt x="2835" y="1125"/>
                    </a:lnTo>
                    <a:lnTo>
                      <a:pt x="2828" y="1126"/>
                    </a:lnTo>
                    <a:lnTo>
                      <a:pt x="2818" y="1127"/>
                    </a:lnTo>
                    <a:lnTo>
                      <a:pt x="2811" y="1130"/>
                    </a:lnTo>
                    <a:lnTo>
                      <a:pt x="2802" y="1128"/>
                    </a:lnTo>
                    <a:lnTo>
                      <a:pt x="2793" y="1128"/>
                    </a:lnTo>
                    <a:lnTo>
                      <a:pt x="2785" y="1128"/>
                    </a:lnTo>
                    <a:lnTo>
                      <a:pt x="2778" y="1128"/>
                    </a:lnTo>
                    <a:lnTo>
                      <a:pt x="2772" y="1131"/>
                    </a:lnTo>
                    <a:lnTo>
                      <a:pt x="2761" y="1127"/>
                    </a:lnTo>
                    <a:lnTo>
                      <a:pt x="2751" y="1126"/>
                    </a:lnTo>
                    <a:lnTo>
                      <a:pt x="2740" y="1124"/>
                    </a:lnTo>
                    <a:lnTo>
                      <a:pt x="2729" y="1122"/>
                    </a:lnTo>
                    <a:lnTo>
                      <a:pt x="2718" y="1119"/>
                    </a:lnTo>
                    <a:lnTo>
                      <a:pt x="2709" y="1116"/>
                    </a:lnTo>
                    <a:lnTo>
                      <a:pt x="2701" y="1112"/>
                    </a:lnTo>
                    <a:lnTo>
                      <a:pt x="2694" y="1107"/>
                    </a:lnTo>
                    <a:lnTo>
                      <a:pt x="2683" y="1106"/>
                    </a:lnTo>
                    <a:lnTo>
                      <a:pt x="2677" y="1109"/>
                    </a:lnTo>
                    <a:lnTo>
                      <a:pt x="2672" y="1113"/>
                    </a:lnTo>
                    <a:lnTo>
                      <a:pt x="2670" y="1119"/>
                    </a:lnTo>
                    <a:lnTo>
                      <a:pt x="2670" y="1126"/>
                    </a:lnTo>
                    <a:lnTo>
                      <a:pt x="2673" y="1133"/>
                    </a:lnTo>
                    <a:lnTo>
                      <a:pt x="2677" y="1138"/>
                    </a:lnTo>
                    <a:lnTo>
                      <a:pt x="2684" y="1144"/>
                    </a:lnTo>
                    <a:lnTo>
                      <a:pt x="2691" y="1149"/>
                    </a:lnTo>
                    <a:lnTo>
                      <a:pt x="2698" y="1153"/>
                    </a:lnTo>
                    <a:lnTo>
                      <a:pt x="2704" y="1158"/>
                    </a:lnTo>
                    <a:lnTo>
                      <a:pt x="2711" y="1163"/>
                    </a:lnTo>
                    <a:lnTo>
                      <a:pt x="2718" y="1164"/>
                    </a:lnTo>
                    <a:lnTo>
                      <a:pt x="2722" y="1170"/>
                    </a:lnTo>
                    <a:lnTo>
                      <a:pt x="2723" y="1177"/>
                    </a:lnTo>
                    <a:lnTo>
                      <a:pt x="2727" y="1184"/>
                    </a:lnTo>
                    <a:lnTo>
                      <a:pt x="2724" y="1194"/>
                    </a:lnTo>
                    <a:lnTo>
                      <a:pt x="2721" y="1203"/>
                    </a:lnTo>
                    <a:lnTo>
                      <a:pt x="2715" y="1211"/>
                    </a:lnTo>
                    <a:lnTo>
                      <a:pt x="2709" y="1220"/>
                    </a:lnTo>
                    <a:lnTo>
                      <a:pt x="2690" y="1227"/>
                    </a:lnTo>
                    <a:lnTo>
                      <a:pt x="2671" y="1229"/>
                    </a:lnTo>
                    <a:lnTo>
                      <a:pt x="2652" y="1227"/>
                    </a:lnTo>
                    <a:lnTo>
                      <a:pt x="2633" y="1223"/>
                    </a:lnTo>
                    <a:lnTo>
                      <a:pt x="2613" y="1216"/>
                    </a:lnTo>
                    <a:lnTo>
                      <a:pt x="2594" y="1209"/>
                    </a:lnTo>
                    <a:lnTo>
                      <a:pt x="2576" y="1202"/>
                    </a:lnTo>
                    <a:lnTo>
                      <a:pt x="2560" y="1196"/>
                    </a:lnTo>
                    <a:lnTo>
                      <a:pt x="2550" y="1195"/>
                    </a:lnTo>
                    <a:lnTo>
                      <a:pt x="2541" y="1192"/>
                    </a:lnTo>
                    <a:lnTo>
                      <a:pt x="2531" y="1190"/>
                    </a:lnTo>
                    <a:lnTo>
                      <a:pt x="2523" y="1189"/>
                    </a:lnTo>
                    <a:lnTo>
                      <a:pt x="2513" y="1186"/>
                    </a:lnTo>
                    <a:lnTo>
                      <a:pt x="2505" y="1186"/>
                    </a:lnTo>
                    <a:lnTo>
                      <a:pt x="2495" y="1186"/>
                    </a:lnTo>
                    <a:lnTo>
                      <a:pt x="2487" y="1190"/>
                    </a:lnTo>
                    <a:lnTo>
                      <a:pt x="2484" y="1192"/>
                    </a:lnTo>
                    <a:lnTo>
                      <a:pt x="2484" y="1197"/>
                    </a:lnTo>
                    <a:lnTo>
                      <a:pt x="2491" y="1201"/>
                    </a:lnTo>
                    <a:lnTo>
                      <a:pt x="2498" y="1208"/>
                    </a:lnTo>
                    <a:lnTo>
                      <a:pt x="2505" y="1213"/>
                    </a:lnTo>
                    <a:lnTo>
                      <a:pt x="2513" y="1216"/>
                    </a:lnTo>
                    <a:lnTo>
                      <a:pt x="2491" y="1230"/>
                    </a:lnTo>
                    <a:lnTo>
                      <a:pt x="2468" y="1246"/>
                    </a:lnTo>
                    <a:lnTo>
                      <a:pt x="2444" y="1260"/>
                    </a:lnTo>
                    <a:lnTo>
                      <a:pt x="2421" y="1275"/>
                    </a:lnTo>
                    <a:lnTo>
                      <a:pt x="2396" y="1290"/>
                    </a:lnTo>
                    <a:lnTo>
                      <a:pt x="2371" y="1304"/>
                    </a:lnTo>
                    <a:lnTo>
                      <a:pt x="2346" y="1319"/>
                    </a:lnTo>
                    <a:lnTo>
                      <a:pt x="2323" y="1336"/>
                    </a:lnTo>
                    <a:lnTo>
                      <a:pt x="2282" y="1359"/>
                    </a:lnTo>
                    <a:lnTo>
                      <a:pt x="2242" y="1381"/>
                    </a:lnTo>
                    <a:lnTo>
                      <a:pt x="2200" y="1401"/>
                    </a:lnTo>
                    <a:lnTo>
                      <a:pt x="2159" y="1423"/>
                    </a:lnTo>
                    <a:lnTo>
                      <a:pt x="2115" y="1440"/>
                    </a:lnTo>
                    <a:lnTo>
                      <a:pt x="2072" y="1459"/>
                    </a:lnTo>
                    <a:lnTo>
                      <a:pt x="2028" y="1476"/>
                    </a:lnTo>
                    <a:lnTo>
                      <a:pt x="1984" y="1493"/>
                    </a:lnTo>
                    <a:lnTo>
                      <a:pt x="1984" y="1483"/>
                    </a:lnTo>
                    <a:lnTo>
                      <a:pt x="1984" y="1475"/>
                    </a:lnTo>
                    <a:lnTo>
                      <a:pt x="1984" y="1465"/>
                    </a:lnTo>
                    <a:lnTo>
                      <a:pt x="1984" y="1457"/>
                    </a:lnTo>
                    <a:lnTo>
                      <a:pt x="1982" y="1447"/>
                    </a:lnTo>
                    <a:lnTo>
                      <a:pt x="1980" y="1440"/>
                    </a:lnTo>
                    <a:lnTo>
                      <a:pt x="1975" y="1433"/>
                    </a:lnTo>
                    <a:lnTo>
                      <a:pt x="1969" y="1428"/>
                    </a:lnTo>
                    <a:lnTo>
                      <a:pt x="1959" y="1433"/>
                    </a:lnTo>
                    <a:lnTo>
                      <a:pt x="1955" y="1444"/>
                    </a:lnTo>
                    <a:lnTo>
                      <a:pt x="1958" y="1452"/>
                    </a:lnTo>
                    <a:lnTo>
                      <a:pt x="1961" y="1464"/>
                    </a:lnTo>
                    <a:lnTo>
                      <a:pt x="1961" y="1475"/>
                    </a:lnTo>
                    <a:lnTo>
                      <a:pt x="1962" y="1488"/>
                    </a:lnTo>
                    <a:lnTo>
                      <a:pt x="1950" y="1471"/>
                    </a:lnTo>
                    <a:lnTo>
                      <a:pt x="1939" y="1456"/>
                    </a:lnTo>
                    <a:lnTo>
                      <a:pt x="1929" y="1439"/>
                    </a:lnTo>
                    <a:lnTo>
                      <a:pt x="1920" y="1423"/>
                    </a:lnTo>
                    <a:lnTo>
                      <a:pt x="1911" y="1405"/>
                    </a:lnTo>
                    <a:lnTo>
                      <a:pt x="1905" y="1387"/>
                    </a:lnTo>
                    <a:lnTo>
                      <a:pt x="1899" y="1368"/>
                    </a:lnTo>
                    <a:lnTo>
                      <a:pt x="1895" y="1350"/>
                    </a:lnTo>
                    <a:lnTo>
                      <a:pt x="1888" y="1348"/>
                    </a:lnTo>
                    <a:lnTo>
                      <a:pt x="1883" y="1349"/>
                    </a:lnTo>
                    <a:lnTo>
                      <a:pt x="1875" y="1357"/>
                    </a:lnTo>
                    <a:lnTo>
                      <a:pt x="1873" y="1367"/>
                    </a:lnTo>
                    <a:lnTo>
                      <a:pt x="1874" y="1376"/>
                    </a:lnTo>
                    <a:lnTo>
                      <a:pt x="1878" y="1387"/>
                    </a:lnTo>
                    <a:lnTo>
                      <a:pt x="1901" y="1440"/>
                    </a:lnTo>
                    <a:lnTo>
                      <a:pt x="1932" y="1490"/>
                    </a:lnTo>
                    <a:lnTo>
                      <a:pt x="1968" y="1536"/>
                    </a:lnTo>
                    <a:lnTo>
                      <a:pt x="2008" y="1579"/>
                    </a:lnTo>
                    <a:lnTo>
                      <a:pt x="2051" y="1618"/>
                    </a:lnTo>
                    <a:lnTo>
                      <a:pt x="2098" y="1656"/>
                    </a:lnTo>
                    <a:lnTo>
                      <a:pt x="2147" y="1692"/>
                    </a:lnTo>
                    <a:lnTo>
                      <a:pt x="2197" y="1727"/>
                    </a:lnTo>
                    <a:lnTo>
                      <a:pt x="2204" y="1730"/>
                    </a:lnTo>
                    <a:lnTo>
                      <a:pt x="2212" y="1733"/>
                    </a:lnTo>
                    <a:lnTo>
                      <a:pt x="2220" y="1737"/>
                    </a:lnTo>
                    <a:lnTo>
                      <a:pt x="2231" y="1740"/>
                    </a:lnTo>
                    <a:lnTo>
                      <a:pt x="2230" y="1735"/>
                    </a:lnTo>
                    <a:lnTo>
                      <a:pt x="2236" y="1738"/>
                    </a:lnTo>
                    <a:lnTo>
                      <a:pt x="2242" y="1736"/>
                    </a:lnTo>
                    <a:lnTo>
                      <a:pt x="2235" y="1730"/>
                    </a:lnTo>
                    <a:lnTo>
                      <a:pt x="2227" y="1725"/>
                    </a:lnTo>
                    <a:lnTo>
                      <a:pt x="2220" y="1719"/>
                    </a:lnTo>
                    <a:lnTo>
                      <a:pt x="2213" y="1716"/>
                    </a:lnTo>
                    <a:lnTo>
                      <a:pt x="2206" y="1710"/>
                    </a:lnTo>
                    <a:lnTo>
                      <a:pt x="2199" y="1705"/>
                    </a:lnTo>
                    <a:lnTo>
                      <a:pt x="2192" y="1700"/>
                    </a:lnTo>
                    <a:lnTo>
                      <a:pt x="2186" y="1695"/>
                    </a:lnTo>
                    <a:lnTo>
                      <a:pt x="2213" y="1708"/>
                    </a:lnTo>
                    <a:lnTo>
                      <a:pt x="2243" y="1718"/>
                    </a:lnTo>
                    <a:lnTo>
                      <a:pt x="2272" y="1723"/>
                    </a:lnTo>
                    <a:lnTo>
                      <a:pt x="2305" y="1727"/>
                    </a:lnTo>
                    <a:lnTo>
                      <a:pt x="2335" y="1729"/>
                    </a:lnTo>
                    <a:lnTo>
                      <a:pt x="2367" y="1731"/>
                    </a:lnTo>
                    <a:lnTo>
                      <a:pt x="2399" y="1733"/>
                    </a:lnTo>
                    <a:lnTo>
                      <a:pt x="2431" y="1739"/>
                    </a:lnTo>
                    <a:lnTo>
                      <a:pt x="2443" y="1737"/>
                    </a:lnTo>
                    <a:lnTo>
                      <a:pt x="2456" y="1737"/>
                    </a:lnTo>
                    <a:lnTo>
                      <a:pt x="2468" y="1737"/>
                    </a:lnTo>
                    <a:lnTo>
                      <a:pt x="2481" y="1740"/>
                    </a:lnTo>
                    <a:lnTo>
                      <a:pt x="2492" y="1742"/>
                    </a:lnTo>
                    <a:lnTo>
                      <a:pt x="2504" y="1745"/>
                    </a:lnTo>
                    <a:lnTo>
                      <a:pt x="2516" y="1749"/>
                    </a:lnTo>
                    <a:lnTo>
                      <a:pt x="2528" y="1752"/>
                    </a:lnTo>
                    <a:lnTo>
                      <a:pt x="2533" y="1751"/>
                    </a:lnTo>
                    <a:lnTo>
                      <a:pt x="2541" y="1755"/>
                    </a:lnTo>
                    <a:lnTo>
                      <a:pt x="2545" y="1758"/>
                    </a:lnTo>
                    <a:lnTo>
                      <a:pt x="2552" y="1763"/>
                    </a:lnTo>
                    <a:lnTo>
                      <a:pt x="2556" y="1771"/>
                    </a:lnTo>
                    <a:lnTo>
                      <a:pt x="2556" y="1782"/>
                    </a:lnTo>
                    <a:lnTo>
                      <a:pt x="2552" y="1793"/>
                    </a:lnTo>
                    <a:lnTo>
                      <a:pt x="2549" y="1805"/>
                    </a:lnTo>
                    <a:lnTo>
                      <a:pt x="2528" y="1824"/>
                    </a:lnTo>
                    <a:lnTo>
                      <a:pt x="2506" y="1837"/>
                    </a:lnTo>
                    <a:lnTo>
                      <a:pt x="2481" y="1846"/>
                    </a:lnTo>
                    <a:lnTo>
                      <a:pt x="2456" y="1854"/>
                    </a:lnTo>
                    <a:lnTo>
                      <a:pt x="2430" y="1860"/>
                    </a:lnTo>
                    <a:lnTo>
                      <a:pt x="2407" y="1870"/>
                    </a:lnTo>
                    <a:lnTo>
                      <a:pt x="2383" y="1882"/>
                    </a:lnTo>
                    <a:lnTo>
                      <a:pt x="2364" y="1902"/>
                    </a:lnTo>
                    <a:lnTo>
                      <a:pt x="2356" y="1890"/>
                    </a:lnTo>
                    <a:lnTo>
                      <a:pt x="2351" y="1879"/>
                    </a:lnTo>
                    <a:lnTo>
                      <a:pt x="2346" y="1867"/>
                    </a:lnTo>
                    <a:lnTo>
                      <a:pt x="2342" y="1857"/>
                    </a:lnTo>
                    <a:lnTo>
                      <a:pt x="2339" y="1845"/>
                    </a:lnTo>
                    <a:lnTo>
                      <a:pt x="2335" y="1833"/>
                    </a:lnTo>
                    <a:lnTo>
                      <a:pt x="2333" y="1822"/>
                    </a:lnTo>
                    <a:lnTo>
                      <a:pt x="2332" y="1812"/>
                    </a:lnTo>
                    <a:lnTo>
                      <a:pt x="2328" y="1805"/>
                    </a:lnTo>
                    <a:lnTo>
                      <a:pt x="2321" y="1801"/>
                    </a:lnTo>
                    <a:lnTo>
                      <a:pt x="2313" y="1803"/>
                    </a:lnTo>
                    <a:lnTo>
                      <a:pt x="2308" y="1813"/>
                    </a:lnTo>
                    <a:lnTo>
                      <a:pt x="2312" y="1848"/>
                    </a:lnTo>
                    <a:lnTo>
                      <a:pt x="2322" y="1882"/>
                    </a:lnTo>
                    <a:lnTo>
                      <a:pt x="2339" y="1911"/>
                    </a:lnTo>
                    <a:lnTo>
                      <a:pt x="2361" y="1941"/>
                    </a:lnTo>
                    <a:lnTo>
                      <a:pt x="2384" y="1967"/>
                    </a:lnTo>
                    <a:lnTo>
                      <a:pt x="2410" y="1993"/>
                    </a:lnTo>
                    <a:lnTo>
                      <a:pt x="2436" y="2018"/>
                    </a:lnTo>
                    <a:lnTo>
                      <a:pt x="2461" y="2043"/>
                    </a:lnTo>
                    <a:lnTo>
                      <a:pt x="2463" y="2049"/>
                    </a:lnTo>
                    <a:lnTo>
                      <a:pt x="2465" y="2057"/>
                    </a:lnTo>
                    <a:lnTo>
                      <a:pt x="2465" y="2064"/>
                    </a:lnTo>
                    <a:lnTo>
                      <a:pt x="2465" y="2074"/>
                    </a:lnTo>
                    <a:lnTo>
                      <a:pt x="2460" y="2081"/>
                    </a:lnTo>
                    <a:lnTo>
                      <a:pt x="2454" y="2087"/>
                    </a:lnTo>
                    <a:lnTo>
                      <a:pt x="2446" y="2090"/>
                    </a:lnTo>
                    <a:lnTo>
                      <a:pt x="2439" y="2094"/>
                    </a:lnTo>
                    <a:lnTo>
                      <a:pt x="2428" y="2094"/>
                    </a:lnTo>
                    <a:lnTo>
                      <a:pt x="2418" y="2095"/>
                    </a:lnTo>
                    <a:lnTo>
                      <a:pt x="2408" y="2096"/>
                    </a:lnTo>
                    <a:lnTo>
                      <a:pt x="2399" y="2098"/>
                    </a:lnTo>
                    <a:lnTo>
                      <a:pt x="2378" y="2093"/>
                    </a:lnTo>
                    <a:lnTo>
                      <a:pt x="2358" y="2087"/>
                    </a:lnTo>
                    <a:lnTo>
                      <a:pt x="2338" y="2080"/>
                    </a:lnTo>
                    <a:lnTo>
                      <a:pt x="2319" y="2074"/>
                    </a:lnTo>
                    <a:lnTo>
                      <a:pt x="2300" y="2064"/>
                    </a:lnTo>
                    <a:lnTo>
                      <a:pt x="2282" y="2055"/>
                    </a:lnTo>
                    <a:lnTo>
                      <a:pt x="2264" y="2044"/>
                    </a:lnTo>
                    <a:lnTo>
                      <a:pt x="2246" y="2035"/>
                    </a:lnTo>
                    <a:lnTo>
                      <a:pt x="2233" y="2024"/>
                    </a:lnTo>
                    <a:lnTo>
                      <a:pt x="2223" y="2015"/>
                    </a:lnTo>
                    <a:lnTo>
                      <a:pt x="2212" y="2003"/>
                    </a:lnTo>
                    <a:lnTo>
                      <a:pt x="2205" y="1992"/>
                    </a:lnTo>
                    <a:lnTo>
                      <a:pt x="2195" y="1979"/>
                    </a:lnTo>
                    <a:lnTo>
                      <a:pt x="2189" y="1966"/>
                    </a:lnTo>
                    <a:lnTo>
                      <a:pt x="2182" y="1953"/>
                    </a:lnTo>
                    <a:lnTo>
                      <a:pt x="2179" y="1940"/>
                    </a:lnTo>
                    <a:lnTo>
                      <a:pt x="2172" y="1936"/>
                    </a:lnTo>
                    <a:lnTo>
                      <a:pt x="2165" y="1935"/>
                    </a:lnTo>
                    <a:lnTo>
                      <a:pt x="2157" y="1945"/>
                    </a:lnTo>
                    <a:lnTo>
                      <a:pt x="2157" y="1956"/>
                    </a:lnTo>
                    <a:lnTo>
                      <a:pt x="2161" y="1964"/>
                    </a:lnTo>
                    <a:lnTo>
                      <a:pt x="2166" y="1972"/>
                    </a:lnTo>
                    <a:lnTo>
                      <a:pt x="2170" y="1980"/>
                    </a:lnTo>
                    <a:lnTo>
                      <a:pt x="2175" y="1988"/>
                    </a:lnTo>
                    <a:lnTo>
                      <a:pt x="2179" y="1996"/>
                    </a:lnTo>
                    <a:lnTo>
                      <a:pt x="2184" y="2004"/>
                    </a:lnTo>
                    <a:lnTo>
                      <a:pt x="2189" y="2011"/>
                    </a:lnTo>
                    <a:lnTo>
                      <a:pt x="2197" y="2019"/>
                    </a:lnTo>
                    <a:lnTo>
                      <a:pt x="2184" y="2030"/>
                    </a:lnTo>
                    <a:lnTo>
                      <a:pt x="2173" y="2043"/>
                    </a:lnTo>
                    <a:lnTo>
                      <a:pt x="2162" y="2057"/>
                    </a:lnTo>
                    <a:lnTo>
                      <a:pt x="2152" y="2071"/>
                    </a:lnTo>
                    <a:lnTo>
                      <a:pt x="2141" y="2085"/>
                    </a:lnTo>
                    <a:lnTo>
                      <a:pt x="2130" y="2098"/>
                    </a:lnTo>
                    <a:lnTo>
                      <a:pt x="2119" y="2111"/>
                    </a:lnTo>
                    <a:lnTo>
                      <a:pt x="2109" y="2124"/>
                    </a:lnTo>
                    <a:lnTo>
                      <a:pt x="2100" y="2127"/>
                    </a:lnTo>
                    <a:lnTo>
                      <a:pt x="2093" y="2132"/>
                    </a:lnTo>
                    <a:lnTo>
                      <a:pt x="2083" y="2134"/>
                    </a:lnTo>
                    <a:lnTo>
                      <a:pt x="2073" y="2134"/>
                    </a:lnTo>
                    <a:lnTo>
                      <a:pt x="2055" y="2124"/>
                    </a:lnTo>
                    <a:lnTo>
                      <a:pt x="2041" y="2113"/>
                    </a:lnTo>
                    <a:lnTo>
                      <a:pt x="2028" y="2099"/>
                    </a:lnTo>
                    <a:lnTo>
                      <a:pt x="2019" y="2085"/>
                    </a:lnTo>
                    <a:lnTo>
                      <a:pt x="2010" y="2068"/>
                    </a:lnTo>
                    <a:lnTo>
                      <a:pt x="2004" y="2051"/>
                    </a:lnTo>
                    <a:lnTo>
                      <a:pt x="2001" y="2032"/>
                    </a:lnTo>
                    <a:lnTo>
                      <a:pt x="2001" y="2015"/>
                    </a:lnTo>
                    <a:lnTo>
                      <a:pt x="2003" y="1990"/>
                    </a:lnTo>
                    <a:lnTo>
                      <a:pt x="2004" y="1965"/>
                    </a:lnTo>
                    <a:lnTo>
                      <a:pt x="2003" y="1940"/>
                    </a:lnTo>
                    <a:lnTo>
                      <a:pt x="2002" y="1915"/>
                    </a:lnTo>
                    <a:lnTo>
                      <a:pt x="1997" y="1890"/>
                    </a:lnTo>
                    <a:lnTo>
                      <a:pt x="1994" y="1865"/>
                    </a:lnTo>
                    <a:lnTo>
                      <a:pt x="1987" y="1840"/>
                    </a:lnTo>
                    <a:lnTo>
                      <a:pt x="1981" y="1818"/>
                    </a:lnTo>
                    <a:lnTo>
                      <a:pt x="1981" y="1812"/>
                    </a:lnTo>
                    <a:lnTo>
                      <a:pt x="1991" y="1819"/>
                    </a:lnTo>
                    <a:lnTo>
                      <a:pt x="2002" y="1827"/>
                    </a:lnTo>
                    <a:lnTo>
                      <a:pt x="2013" y="1834"/>
                    </a:lnTo>
                    <a:lnTo>
                      <a:pt x="2025" y="1843"/>
                    </a:lnTo>
                    <a:lnTo>
                      <a:pt x="2035" y="1848"/>
                    </a:lnTo>
                    <a:lnTo>
                      <a:pt x="2047" y="1854"/>
                    </a:lnTo>
                    <a:lnTo>
                      <a:pt x="2059" y="1859"/>
                    </a:lnTo>
                    <a:lnTo>
                      <a:pt x="2073" y="1864"/>
                    </a:lnTo>
                    <a:lnTo>
                      <a:pt x="2078" y="1863"/>
                    </a:lnTo>
                    <a:lnTo>
                      <a:pt x="2085" y="1864"/>
                    </a:lnTo>
                    <a:lnTo>
                      <a:pt x="2091" y="1863"/>
                    </a:lnTo>
                    <a:lnTo>
                      <a:pt x="2096" y="1858"/>
                    </a:lnTo>
                    <a:lnTo>
                      <a:pt x="2089" y="1850"/>
                    </a:lnTo>
                    <a:lnTo>
                      <a:pt x="2079" y="1845"/>
                    </a:lnTo>
                    <a:lnTo>
                      <a:pt x="2040" y="1822"/>
                    </a:lnTo>
                    <a:lnTo>
                      <a:pt x="2003" y="1797"/>
                    </a:lnTo>
                    <a:lnTo>
                      <a:pt x="1968" y="1770"/>
                    </a:lnTo>
                    <a:lnTo>
                      <a:pt x="1936" y="1742"/>
                    </a:lnTo>
                    <a:lnTo>
                      <a:pt x="1904" y="1710"/>
                    </a:lnTo>
                    <a:lnTo>
                      <a:pt x="1873" y="1678"/>
                    </a:lnTo>
                    <a:lnTo>
                      <a:pt x="1843" y="1643"/>
                    </a:lnTo>
                    <a:lnTo>
                      <a:pt x="1816" y="1610"/>
                    </a:lnTo>
                    <a:lnTo>
                      <a:pt x="1802" y="1590"/>
                    </a:lnTo>
                    <a:lnTo>
                      <a:pt x="1790" y="1570"/>
                    </a:lnTo>
                    <a:lnTo>
                      <a:pt x="1778" y="1548"/>
                    </a:lnTo>
                    <a:lnTo>
                      <a:pt x="1768" y="1528"/>
                    </a:lnTo>
                    <a:lnTo>
                      <a:pt x="1759" y="1506"/>
                    </a:lnTo>
                    <a:lnTo>
                      <a:pt x="1752" y="1483"/>
                    </a:lnTo>
                    <a:lnTo>
                      <a:pt x="1745" y="1461"/>
                    </a:lnTo>
                    <a:lnTo>
                      <a:pt x="1739" y="1439"/>
                    </a:lnTo>
                    <a:lnTo>
                      <a:pt x="1734" y="1434"/>
                    </a:lnTo>
                    <a:lnTo>
                      <a:pt x="1729" y="1431"/>
                    </a:lnTo>
                    <a:lnTo>
                      <a:pt x="1724" y="1428"/>
                    </a:lnTo>
                    <a:lnTo>
                      <a:pt x="1721" y="1431"/>
                    </a:lnTo>
                    <a:lnTo>
                      <a:pt x="1722" y="1445"/>
                    </a:lnTo>
                    <a:lnTo>
                      <a:pt x="1726" y="1462"/>
                    </a:lnTo>
                    <a:lnTo>
                      <a:pt x="1729" y="1478"/>
                    </a:lnTo>
                    <a:lnTo>
                      <a:pt x="1734" y="1495"/>
                    </a:lnTo>
                    <a:lnTo>
                      <a:pt x="1738" y="1510"/>
                    </a:lnTo>
                    <a:lnTo>
                      <a:pt x="1745" y="1527"/>
                    </a:lnTo>
                    <a:lnTo>
                      <a:pt x="1751" y="1542"/>
                    </a:lnTo>
                    <a:lnTo>
                      <a:pt x="1759" y="1559"/>
                    </a:lnTo>
                    <a:lnTo>
                      <a:pt x="1749" y="1555"/>
                    </a:lnTo>
                    <a:lnTo>
                      <a:pt x="1742" y="1553"/>
                    </a:lnTo>
                    <a:lnTo>
                      <a:pt x="1735" y="1549"/>
                    </a:lnTo>
                    <a:lnTo>
                      <a:pt x="1728" y="1547"/>
                    </a:lnTo>
                    <a:lnTo>
                      <a:pt x="1720" y="1544"/>
                    </a:lnTo>
                    <a:lnTo>
                      <a:pt x="1713" y="1541"/>
                    </a:lnTo>
                    <a:lnTo>
                      <a:pt x="1706" y="1540"/>
                    </a:lnTo>
                    <a:lnTo>
                      <a:pt x="1698" y="1540"/>
                    </a:lnTo>
                    <a:lnTo>
                      <a:pt x="1696" y="1544"/>
                    </a:lnTo>
                    <a:lnTo>
                      <a:pt x="1697" y="1549"/>
                    </a:lnTo>
                    <a:lnTo>
                      <a:pt x="1700" y="1555"/>
                    </a:lnTo>
                    <a:lnTo>
                      <a:pt x="1703" y="1561"/>
                    </a:lnTo>
                    <a:lnTo>
                      <a:pt x="1711" y="1566"/>
                    </a:lnTo>
                    <a:lnTo>
                      <a:pt x="1721" y="1572"/>
                    </a:lnTo>
                    <a:lnTo>
                      <a:pt x="1729" y="1577"/>
                    </a:lnTo>
                    <a:lnTo>
                      <a:pt x="1740" y="1582"/>
                    </a:lnTo>
                    <a:lnTo>
                      <a:pt x="1666" y="1598"/>
                    </a:lnTo>
                    <a:lnTo>
                      <a:pt x="1593" y="1616"/>
                    </a:lnTo>
                    <a:lnTo>
                      <a:pt x="1518" y="1630"/>
                    </a:lnTo>
                    <a:lnTo>
                      <a:pt x="1443" y="1644"/>
                    </a:lnTo>
                    <a:lnTo>
                      <a:pt x="1366" y="1653"/>
                    </a:lnTo>
                    <a:lnTo>
                      <a:pt x="1290" y="1660"/>
                    </a:lnTo>
                    <a:lnTo>
                      <a:pt x="1212" y="1662"/>
                    </a:lnTo>
                    <a:lnTo>
                      <a:pt x="1134" y="1661"/>
                    </a:lnTo>
                    <a:lnTo>
                      <a:pt x="1077" y="1655"/>
                    </a:lnTo>
                    <a:lnTo>
                      <a:pt x="1022" y="1647"/>
                    </a:lnTo>
                    <a:lnTo>
                      <a:pt x="969" y="1635"/>
                    </a:lnTo>
                    <a:lnTo>
                      <a:pt x="916" y="1622"/>
                    </a:lnTo>
                    <a:lnTo>
                      <a:pt x="862" y="1605"/>
                    </a:lnTo>
                    <a:lnTo>
                      <a:pt x="811" y="1589"/>
                    </a:lnTo>
                    <a:lnTo>
                      <a:pt x="760" y="1568"/>
                    </a:lnTo>
                    <a:lnTo>
                      <a:pt x="712" y="1549"/>
                    </a:lnTo>
                    <a:lnTo>
                      <a:pt x="695" y="1541"/>
                    </a:lnTo>
                    <a:lnTo>
                      <a:pt x="681" y="1534"/>
                    </a:lnTo>
                    <a:lnTo>
                      <a:pt x="666" y="1526"/>
                    </a:lnTo>
                    <a:lnTo>
                      <a:pt x="653" y="1517"/>
                    </a:lnTo>
                    <a:lnTo>
                      <a:pt x="639" y="1508"/>
                    </a:lnTo>
                    <a:lnTo>
                      <a:pt x="626" y="1500"/>
                    </a:lnTo>
                    <a:lnTo>
                      <a:pt x="613" y="1490"/>
                    </a:lnTo>
                    <a:lnTo>
                      <a:pt x="600" y="1483"/>
                    </a:lnTo>
                    <a:lnTo>
                      <a:pt x="589" y="1432"/>
                    </a:lnTo>
                    <a:lnTo>
                      <a:pt x="594" y="1421"/>
                    </a:lnTo>
                    <a:lnTo>
                      <a:pt x="601" y="1411"/>
                    </a:lnTo>
                    <a:lnTo>
                      <a:pt x="606" y="1400"/>
                    </a:lnTo>
                    <a:lnTo>
                      <a:pt x="613" y="1389"/>
                    </a:lnTo>
                    <a:lnTo>
                      <a:pt x="618" y="1379"/>
                    </a:lnTo>
                    <a:lnTo>
                      <a:pt x="624" y="1368"/>
                    </a:lnTo>
                    <a:lnTo>
                      <a:pt x="628" y="1357"/>
                    </a:lnTo>
                    <a:lnTo>
                      <a:pt x="634" y="1347"/>
                    </a:lnTo>
                    <a:lnTo>
                      <a:pt x="634" y="1342"/>
                    </a:lnTo>
                    <a:lnTo>
                      <a:pt x="633" y="1337"/>
                    </a:lnTo>
                    <a:lnTo>
                      <a:pt x="630" y="1334"/>
                    </a:lnTo>
                    <a:lnTo>
                      <a:pt x="627" y="1332"/>
                    </a:lnTo>
                    <a:lnTo>
                      <a:pt x="620" y="1334"/>
                    </a:lnTo>
                    <a:lnTo>
                      <a:pt x="614" y="1336"/>
                    </a:lnTo>
                    <a:lnTo>
                      <a:pt x="583" y="1398"/>
                    </a:lnTo>
                    <a:lnTo>
                      <a:pt x="582" y="1388"/>
                    </a:lnTo>
                    <a:lnTo>
                      <a:pt x="581" y="1380"/>
                    </a:lnTo>
                    <a:lnTo>
                      <a:pt x="581" y="1370"/>
                    </a:lnTo>
                    <a:lnTo>
                      <a:pt x="581" y="1362"/>
                    </a:lnTo>
                    <a:lnTo>
                      <a:pt x="581" y="1353"/>
                    </a:lnTo>
                    <a:lnTo>
                      <a:pt x="581" y="1344"/>
                    </a:lnTo>
                    <a:lnTo>
                      <a:pt x="582" y="1336"/>
                    </a:lnTo>
                    <a:lnTo>
                      <a:pt x="583" y="1328"/>
                    </a:lnTo>
                    <a:lnTo>
                      <a:pt x="579" y="1322"/>
                    </a:lnTo>
                    <a:lnTo>
                      <a:pt x="573" y="1322"/>
                    </a:lnTo>
                    <a:lnTo>
                      <a:pt x="567" y="1323"/>
                    </a:lnTo>
                    <a:lnTo>
                      <a:pt x="561" y="1324"/>
                    </a:lnTo>
                    <a:lnTo>
                      <a:pt x="556" y="1345"/>
                    </a:lnTo>
                    <a:lnTo>
                      <a:pt x="555" y="1367"/>
                    </a:lnTo>
                    <a:lnTo>
                      <a:pt x="555" y="1389"/>
                    </a:lnTo>
                    <a:lnTo>
                      <a:pt x="558" y="1412"/>
                    </a:lnTo>
                    <a:lnTo>
                      <a:pt x="561" y="1433"/>
                    </a:lnTo>
                    <a:lnTo>
                      <a:pt x="566" y="1455"/>
                    </a:lnTo>
                    <a:lnTo>
                      <a:pt x="572" y="1477"/>
                    </a:lnTo>
                    <a:lnTo>
                      <a:pt x="577" y="1500"/>
                    </a:lnTo>
                    <a:lnTo>
                      <a:pt x="588" y="1533"/>
                    </a:lnTo>
                    <a:lnTo>
                      <a:pt x="601" y="1565"/>
                    </a:lnTo>
                    <a:lnTo>
                      <a:pt x="615" y="1596"/>
                    </a:lnTo>
                    <a:lnTo>
                      <a:pt x="631" y="1625"/>
                    </a:lnTo>
                    <a:lnTo>
                      <a:pt x="647" y="1653"/>
                    </a:lnTo>
                    <a:lnTo>
                      <a:pt x="668" y="1680"/>
                    </a:lnTo>
                    <a:lnTo>
                      <a:pt x="689" y="1707"/>
                    </a:lnTo>
                    <a:lnTo>
                      <a:pt x="715" y="1735"/>
                    </a:lnTo>
                    <a:lnTo>
                      <a:pt x="733" y="1744"/>
                    </a:lnTo>
                    <a:lnTo>
                      <a:pt x="752" y="1755"/>
                    </a:lnTo>
                    <a:lnTo>
                      <a:pt x="771" y="1764"/>
                    </a:lnTo>
                    <a:lnTo>
                      <a:pt x="792" y="1774"/>
                    </a:lnTo>
                    <a:lnTo>
                      <a:pt x="812" y="1782"/>
                    </a:lnTo>
                    <a:lnTo>
                      <a:pt x="832" y="1790"/>
                    </a:lnTo>
                    <a:lnTo>
                      <a:pt x="853" y="1800"/>
                    </a:lnTo>
                    <a:lnTo>
                      <a:pt x="874" y="1810"/>
                    </a:lnTo>
                    <a:lnTo>
                      <a:pt x="883" y="1814"/>
                    </a:lnTo>
                    <a:lnTo>
                      <a:pt x="894" y="1821"/>
                    </a:lnTo>
                    <a:lnTo>
                      <a:pt x="904" y="1828"/>
                    </a:lnTo>
                    <a:lnTo>
                      <a:pt x="914" y="1837"/>
                    </a:lnTo>
                    <a:lnTo>
                      <a:pt x="924" y="1844"/>
                    </a:lnTo>
                    <a:lnTo>
                      <a:pt x="933" y="1851"/>
                    </a:lnTo>
                    <a:lnTo>
                      <a:pt x="944" y="1854"/>
                    </a:lnTo>
                    <a:lnTo>
                      <a:pt x="957" y="1858"/>
                    </a:lnTo>
                    <a:lnTo>
                      <a:pt x="967" y="1864"/>
                    </a:lnTo>
                    <a:lnTo>
                      <a:pt x="977" y="1875"/>
                    </a:lnTo>
                    <a:lnTo>
                      <a:pt x="984" y="1884"/>
                    </a:lnTo>
                    <a:lnTo>
                      <a:pt x="991" y="1895"/>
                    </a:lnTo>
                    <a:lnTo>
                      <a:pt x="991" y="1902"/>
                    </a:lnTo>
                    <a:lnTo>
                      <a:pt x="991" y="1909"/>
                    </a:lnTo>
                    <a:lnTo>
                      <a:pt x="989" y="1916"/>
                    </a:lnTo>
                    <a:lnTo>
                      <a:pt x="987" y="1923"/>
                    </a:lnTo>
                    <a:lnTo>
                      <a:pt x="981" y="1929"/>
                    </a:lnTo>
                    <a:lnTo>
                      <a:pt x="976" y="1935"/>
                    </a:lnTo>
                    <a:lnTo>
                      <a:pt x="969" y="1941"/>
                    </a:lnTo>
                    <a:lnTo>
                      <a:pt x="963" y="1947"/>
                    </a:lnTo>
                    <a:lnTo>
                      <a:pt x="950" y="1955"/>
                    </a:lnTo>
                    <a:lnTo>
                      <a:pt x="937" y="1961"/>
                    </a:lnTo>
                    <a:lnTo>
                      <a:pt x="923" y="1964"/>
                    </a:lnTo>
                    <a:lnTo>
                      <a:pt x="908" y="1965"/>
                    </a:lnTo>
                    <a:lnTo>
                      <a:pt x="893" y="1961"/>
                    </a:lnTo>
                    <a:lnTo>
                      <a:pt x="878" y="1959"/>
                    </a:lnTo>
                    <a:lnTo>
                      <a:pt x="863" y="1955"/>
                    </a:lnTo>
                    <a:lnTo>
                      <a:pt x="850" y="1953"/>
                    </a:lnTo>
                    <a:lnTo>
                      <a:pt x="837" y="1937"/>
                    </a:lnTo>
                    <a:lnTo>
                      <a:pt x="825" y="1922"/>
                    </a:lnTo>
                    <a:lnTo>
                      <a:pt x="812" y="1907"/>
                    </a:lnTo>
                    <a:lnTo>
                      <a:pt x="802" y="1891"/>
                    </a:lnTo>
                    <a:lnTo>
                      <a:pt x="791" y="1875"/>
                    </a:lnTo>
                    <a:lnTo>
                      <a:pt x="781" y="1859"/>
                    </a:lnTo>
                    <a:lnTo>
                      <a:pt x="773" y="1841"/>
                    </a:lnTo>
                    <a:lnTo>
                      <a:pt x="767" y="1824"/>
                    </a:lnTo>
                    <a:lnTo>
                      <a:pt x="760" y="1825"/>
                    </a:lnTo>
                    <a:lnTo>
                      <a:pt x="753" y="1825"/>
                    </a:lnTo>
                    <a:lnTo>
                      <a:pt x="746" y="1827"/>
                    </a:lnTo>
                    <a:lnTo>
                      <a:pt x="744" y="1833"/>
                    </a:lnTo>
                    <a:lnTo>
                      <a:pt x="753" y="1863"/>
                    </a:lnTo>
                    <a:lnTo>
                      <a:pt x="770" y="1892"/>
                    </a:lnTo>
                    <a:lnTo>
                      <a:pt x="790" y="1921"/>
                    </a:lnTo>
                    <a:lnTo>
                      <a:pt x="811" y="1949"/>
                    </a:lnTo>
                    <a:lnTo>
                      <a:pt x="832" y="1975"/>
                    </a:lnTo>
                    <a:lnTo>
                      <a:pt x="853" y="2003"/>
                    </a:lnTo>
                    <a:lnTo>
                      <a:pt x="870" y="2030"/>
                    </a:lnTo>
                    <a:lnTo>
                      <a:pt x="885" y="2058"/>
                    </a:lnTo>
                    <a:lnTo>
                      <a:pt x="883" y="2069"/>
                    </a:lnTo>
                    <a:lnTo>
                      <a:pt x="883" y="2081"/>
                    </a:lnTo>
                    <a:lnTo>
                      <a:pt x="882" y="2092"/>
                    </a:lnTo>
                    <a:lnTo>
                      <a:pt x="881" y="2105"/>
                    </a:lnTo>
                    <a:lnTo>
                      <a:pt x="878" y="2115"/>
                    </a:lnTo>
                    <a:lnTo>
                      <a:pt x="874" y="2127"/>
                    </a:lnTo>
                    <a:lnTo>
                      <a:pt x="868" y="2137"/>
                    </a:lnTo>
                    <a:lnTo>
                      <a:pt x="861" y="2147"/>
                    </a:lnTo>
                    <a:lnTo>
                      <a:pt x="853" y="2152"/>
                    </a:lnTo>
                    <a:lnTo>
                      <a:pt x="846" y="2158"/>
                    </a:lnTo>
                    <a:lnTo>
                      <a:pt x="837" y="2163"/>
                    </a:lnTo>
                    <a:lnTo>
                      <a:pt x="830" y="2169"/>
                    </a:lnTo>
                    <a:lnTo>
                      <a:pt x="821" y="2172"/>
                    </a:lnTo>
                    <a:lnTo>
                      <a:pt x="812" y="2176"/>
                    </a:lnTo>
                    <a:lnTo>
                      <a:pt x="803" y="2177"/>
                    </a:lnTo>
                    <a:lnTo>
                      <a:pt x="793" y="2177"/>
                    </a:lnTo>
                    <a:lnTo>
                      <a:pt x="777" y="2168"/>
                    </a:lnTo>
                    <a:lnTo>
                      <a:pt x="761" y="2158"/>
                    </a:lnTo>
                    <a:lnTo>
                      <a:pt x="747" y="2146"/>
                    </a:lnTo>
                    <a:lnTo>
                      <a:pt x="735" y="2134"/>
                    </a:lnTo>
                    <a:lnTo>
                      <a:pt x="723" y="2120"/>
                    </a:lnTo>
                    <a:lnTo>
                      <a:pt x="714" y="2106"/>
                    </a:lnTo>
                    <a:lnTo>
                      <a:pt x="707" y="2089"/>
                    </a:lnTo>
                    <a:lnTo>
                      <a:pt x="704" y="2074"/>
                    </a:lnTo>
                    <a:lnTo>
                      <a:pt x="700" y="2057"/>
                    </a:lnTo>
                    <a:lnTo>
                      <a:pt x="696" y="2042"/>
                    </a:lnTo>
                    <a:lnTo>
                      <a:pt x="691" y="2025"/>
                    </a:lnTo>
                    <a:lnTo>
                      <a:pt x="689" y="2010"/>
                    </a:lnTo>
                    <a:lnTo>
                      <a:pt x="687" y="1993"/>
                    </a:lnTo>
                    <a:lnTo>
                      <a:pt x="687" y="1978"/>
                    </a:lnTo>
                    <a:lnTo>
                      <a:pt x="689" y="1961"/>
                    </a:lnTo>
                    <a:lnTo>
                      <a:pt x="696" y="1946"/>
                    </a:lnTo>
                    <a:lnTo>
                      <a:pt x="693" y="1942"/>
                    </a:lnTo>
                    <a:lnTo>
                      <a:pt x="694" y="1940"/>
                    </a:lnTo>
                    <a:lnTo>
                      <a:pt x="696" y="1936"/>
                    </a:lnTo>
                    <a:lnTo>
                      <a:pt x="696" y="1934"/>
                    </a:lnTo>
                    <a:lnTo>
                      <a:pt x="684" y="1928"/>
                    </a:lnTo>
                    <a:lnTo>
                      <a:pt x="672" y="1933"/>
                    </a:lnTo>
                    <a:lnTo>
                      <a:pt x="662" y="1953"/>
                    </a:lnTo>
                    <a:lnTo>
                      <a:pt x="656" y="1945"/>
                    </a:lnTo>
                    <a:lnTo>
                      <a:pt x="651" y="1936"/>
                    </a:lnTo>
                    <a:lnTo>
                      <a:pt x="644" y="1929"/>
                    </a:lnTo>
                    <a:lnTo>
                      <a:pt x="637" y="1923"/>
                    </a:lnTo>
                    <a:lnTo>
                      <a:pt x="628" y="1916"/>
                    </a:lnTo>
                    <a:lnTo>
                      <a:pt x="620" y="1911"/>
                    </a:lnTo>
                    <a:lnTo>
                      <a:pt x="612" y="1908"/>
                    </a:lnTo>
                    <a:lnTo>
                      <a:pt x="604" y="1908"/>
                    </a:lnTo>
                    <a:lnTo>
                      <a:pt x="593" y="1907"/>
                    </a:lnTo>
                    <a:lnTo>
                      <a:pt x="582" y="1908"/>
                    </a:lnTo>
                    <a:lnTo>
                      <a:pt x="573" y="1910"/>
                    </a:lnTo>
                    <a:lnTo>
                      <a:pt x="564" y="1914"/>
                    </a:lnTo>
                    <a:lnTo>
                      <a:pt x="555" y="1917"/>
                    </a:lnTo>
                    <a:lnTo>
                      <a:pt x="547" y="1921"/>
                    </a:lnTo>
                    <a:lnTo>
                      <a:pt x="537" y="1924"/>
                    </a:lnTo>
                    <a:lnTo>
                      <a:pt x="530" y="1928"/>
                    </a:lnTo>
                    <a:lnTo>
                      <a:pt x="528" y="1934"/>
                    </a:lnTo>
                    <a:lnTo>
                      <a:pt x="512" y="1945"/>
                    </a:lnTo>
                    <a:lnTo>
                      <a:pt x="499" y="1958"/>
                    </a:lnTo>
                    <a:lnTo>
                      <a:pt x="486" y="1972"/>
                    </a:lnTo>
                    <a:lnTo>
                      <a:pt x="474" y="1987"/>
                    </a:lnTo>
                    <a:lnTo>
                      <a:pt x="461" y="2001"/>
                    </a:lnTo>
                    <a:lnTo>
                      <a:pt x="448" y="2017"/>
                    </a:lnTo>
                    <a:lnTo>
                      <a:pt x="433" y="2030"/>
                    </a:lnTo>
                    <a:lnTo>
                      <a:pt x="419" y="2043"/>
                    </a:lnTo>
                    <a:lnTo>
                      <a:pt x="410" y="2043"/>
                    </a:lnTo>
                    <a:lnTo>
                      <a:pt x="403" y="2042"/>
                    </a:lnTo>
                    <a:lnTo>
                      <a:pt x="396" y="2038"/>
                    </a:lnTo>
                    <a:lnTo>
                      <a:pt x="392" y="2034"/>
                    </a:lnTo>
                    <a:lnTo>
                      <a:pt x="385" y="2018"/>
                    </a:lnTo>
                    <a:lnTo>
                      <a:pt x="382" y="2004"/>
                    </a:lnTo>
                    <a:lnTo>
                      <a:pt x="381" y="1990"/>
                    </a:lnTo>
                    <a:lnTo>
                      <a:pt x="383" y="1975"/>
                    </a:lnTo>
                    <a:lnTo>
                      <a:pt x="385" y="1960"/>
                    </a:lnTo>
                    <a:lnTo>
                      <a:pt x="390" y="1946"/>
                    </a:lnTo>
                    <a:lnTo>
                      <a:pt x="395" y="1933"/>
                    </a:lnTo>
                    <a:lnTo>
                      <a:pt x="402" y="1922"/>
                    </a:lnTo>
                    <a:lnTo>
                      <a:pt x="409" y="1907"/>
                    </a:lnTo>
                    <a:lnTo>
                      <a:pt x="416" y="1892"/>
                    </a:lnTo>
                    <a:lnTo>
                      <a:pt x="423" y="1878"/>
                    </a:lnTo>
                    <a:lnTo>
                      <a:pt x="432" y="1864"/>
                    </a:lnTo>
                    <a:lnTo>
                      <a:pt x="440" y="1850"/>
                    </a:lnTo>
                    <a:lnTo>
                      <a:pt x="448" y="1835"/>
                    </a:lnTo>
                    <a:lnTo>
                      <a:pt x="456" y="1821"/>
                    </a:lnTo>
                    <a:lnTo>
                      <a:pt x="466" y="1808"/>
                    </a:lnTo>
                    <a:lnTo>
                      <a:pt x="468" y="1788"/>
                    </a:lnTo>
                    <a:lnTo>
                      <a:pt x="470" y="1769"/>
                    </a:lnTo>
                    <a:lnTo>
                      <a:pt x="470" y="1749"/>
                    </a:lnTo>
                    <a:lnTo>
                      <a:pt x="467" y="1731"/>
                    </a:lnTo>
                    <a:lnTo>
                      <a:pt x="462" y="1713"/>
                    </a:lnTo>
                    <a:lnTo>
                      <a:pt x="455" y="1695"/>
                    </a:lnTo>
                    <a:lnTo>
                      <a:pt x="447" y="1678"/>
                    </a:lnTo>
                    <a:lnTo>
                      <a:pt x="438" y="1662"/>
                    </a:lnTo>
                    <a:lnTo>
                      <a:pt x="420" y="1624"/>
                    </a:lnTo>
                    <a:lnTo>
                      <a:pt x="404" y="1586"/>
                    </a:lnTo>
                    <a:lnTo>
                      <a:pt x="390" y="1546"/>
                    </a:lnTo>
                    <a:lnTo>
                      <a:pt x="381" y="1507"/>
                    </a:lnTo>
                    <a:lnTo>
                      <a:pt x="372" y="1464"/>
                    </a:lnTo>
                    <a:lnTo>
                      <a:pt x="369" y="1423"/>
                    </a:lnTo>
                    <a:lnTo>
                      <a:pt x="368" y="1380"/>
                    </a:lnTo>
                    <a:lnTo>
                      <a:pt x="371" y="1337"/>
                    </a:lnTo>
                    <a:lnTo>
                      <a:pt x="371" y="1329"/>
                    </a:lnTo>
                    <a:lnTo>
                      <a:pt x="373" y="1321"/>
                    </a:lnTo>
                    <a:lnTo>
                      <a:pt x="376" y="1312"/>
                    </a:lnTo>
                    <a:lnTo>
                      <a:pt x="379" y="1305"/>
                    </a:lnTo>
                    <a:lnTo>
                      <a:pt x="382" y="1297"/>
                    </a:lnTo>
                    <a:lnTo>
                      <a:pt x="385" y="1289"/>
                    </a:lnTo>
                    <a:lnTo>
                      <a:pt x="389" y="1281"/>
                    </a:lnTo>
                    <a:lnTo>
                      <a:pt x="392" y="1274"/>
                    </a:lnTo>
                    <a:lnTo>
                      <a:pt x="385" y="1268"/>
                    </a:lnTo>
                    <a:lnTo>
                      <a:pt x="379" y="1267"/>
                    </a:lnTo>
                    <a:lnTo>
                      <a:pt x="371" y="1268"/>
                    </a:lnTo>
                    <a:lnTo>
                      <a:pt x="364" y="1272"/>
                    </a:lnTo>
                    <a:lnTo>
                      <a:pt x="347" y="1322"/>
                    </a:lnTo>
                    <a:lnTo>
                      <a:pt x="344" y="1307"/>
                    </a:lnTo>
                    <a:lnTo>
                      <a:pt x="340" y="1294"/>
                    </a:lnTo>
                    <a:lnTo>
                      <a:pt x="337" y="1281"/>
                    </a:lnTo>
                    <a:lnTo>
                      <a:pt x="334" y="1268"/>
                    </a:lnTo>
                    <a:lnTo>
                      <a:pt x="331" y="1254"/>
                    </a:lnTo>
                    <a:lnTo>
                      <a:pt x="330" y="1242"/>
                    </a:lnTo>
                    <a:lnTo>
                      <a:pt x="330" y="1228"/>
                    </a:lnTo>
                    <a:lnTo>
                      <a:pt x="331" y="1216"/>
                    </a:lnTo>
                    <a:lnTo>
                      <a:pt x="325" y="1211"/>
                    </a:lnTo>
                    <a:lnTo>
                      <a:pt x="319" y="1211"/>
                    </a:lnTo>
                    <a:lnTo>
                      <a:pt x="313" y="1213"/>
                    </a:lnTo>
                    <a:lnTo>
                      <a:pt x="308" y="1215"/>
                    </a:lnTo>
                    <a:lnTo>
                      <a:pt x="301" y="1223"/>
                    </a:lnTo>
                    <a:lnTo>
                      <a:pt x="302" y="1236"/>
                    </a:lnTo>
                    <a:lnTo>
                      <a:pt x="305" y="1251"/>
                    </a:lnTo>
                    <a:lnTo>
                      <a:pt x="306" y="1265"/>
                    </a:lnTo>
                    <a:lnTo>
                      <a:pt x="309" y="1280"/>
                    </a:lnTo>
                    <a:lnTo>
                      <a:pt x="312" y="1293"/>
                    </a:lnTo>
                    <a:lnTo>
                      <a:pt x="315" y="1307"/>
                    </a:lnTo>
                    <a:lnTo>
                      <a:pt x="319" y="1322"/>
                    </a:lnTo>
                    <a:lnTo>
                      <a:pt x="326" y="1336"/>
                    </a:lnTo>
                    <a:lnTo>
                      <a:pt x="330" y="1338"/>
                    </a:lnTo>
                    <a:lnTo>
                      <a:pt x="334" y="1342"/>
                    </a:lnTo>
                    <a:lnTo>
                      <a:pt x="338" y="1344"/>
                    </a:lnTo>
                    <a:lnTo>
                      <a:pt x="343" y="1344"/>
                    </a:lnTo>
                    <a:lnTo>
                      <a:pt x="343" y="1354"/>
                    </a:lnTo>
                    <a:lnTo>
                      <a:pt x="331" y="1342"/>
                    </a:lnTo>
                    <a:lnTo>
                      <a:pt x="319" y="1331"/>
                    </a:lnTo>
                    <a:lnTo>
                      <a:pt x="307" y="1321"/>
                    </a:lnTo>
                    <a:lnTo>
                      <a:pt x="295" y="1310"/>
                    </a:lnTo>
                    <a:lnTo>
                      <a:pt x="283" y="1299"/>
                    </a:lnTo>
                    <a:lnTo>
                      <a:pt x="271" y="1289"/>
                    </a:lnTo>
                    <a:lnTo>
                      <a:pt x="261" y="1278"/>
                    </a:lnTo>
                    <a:lnTo>
                      <a:pt x="251" y="1270"/>
                    </a:lnTo>
                    <a:lnTo>
                      <a:pt x="252" y="1266"/>
                    </a:lnTo>
                    <a:lnTo>
                      <a:pt x="241" y="1256"/>
                    </a:lnTo>
                    <a:lnTo>
                      <a:pt x="231" y="1248"/>
                    </a:lnTo>
                    <a:lnTo>
                      <a:pt x="223" y="1240"/>
                    </a:lnTo>
                    <a:lnTo>
                      <a:pt x="215" y="1233"/>
                    </a:lnTo>
                    <a:lnTo>
                      <a:pt x="206" y="1224"/>
                    </a:lnTo>
                    <a:lnTo>
                      <a:pt x="198" y="1217"/>
                    </a:lnTo>
                    <a:lnTo>
                      <a:pt x="190" y="1209"/>
                    </a:lnTo>
                    <a:lnTo>
                      <a:pt x="181" y="1201"/>
                    </a:lnTo>
                    <a:lnTo>
                      <a:pt x="160" y="1181"/>
                    </a:lnTo>
                    <a:lnTo>
                      <a:pt x="143" y="1160"/>
                    </a:lnTo>
                    <a:lnTo>
                      <a:pt x="128" y="1139"/>
                    </a:lnTo>
                    <a:lnTo>
                      <a:pt x="115" y="1119"/>
                    </a:lnTo>
                    <a:lnTo>
                      <a:pt x="101" y="1096"/>
                    </a:lnTo>
                    <a:lnTo>
                      <a:pt x="88" y="1074"/>
                    </a:lnTo>
                    <a:lnTo>
                      <a:pt x="73" y="1051"/>
                    </a:lnTo>
                    <a:lnTo>
                      <a:pt x="59" y="1029"/>
                    </a:lnTo>
                    <a:lnTo>
                      <a:pt x="40" y="986"/>
                    </a:lnTo>
                    <a:lnTo>
                      <a:pt x="26" y="944"/>
                    </a:lnTo>
                    <a:lnTo>
                      <a:pt x="13" y="902"/>
                    </a:lnTo>
                    <a:lnTo>
                      <a:pt x="5" y="859"/>
                    </a:lnTo>
                    <a:lnTo>
                      <a:pt x="0" y="815"/>
                    </a:lnTo>
                    <a:lnTo>
                      <a:pt x="0" y="771"/>
                    </a:lnTo>
                    <a:lnTo>
                      <a:pt x="5" y="726"/>
                    </a:lnTo>
                    <a:lnTo>
                      <a:pt x="18" y="681"/>
                    </a:lnTo>
                    <a:lnTo>
                      <a:pt x="24" y="654"/>
                    </a:lnTo>
                    <a:lnTo>
                      <a:pt x="33" y="628"/>
                    </a:lnTo>
                    <a:lnTo>
                      <a:pt x="43" y="603"/>
                    </a:lnTo>
                    <a:lnTo>
                      <a:pt x="54" y="579"/>
                    </a:lnTo>
                    <a:lnTo>
                      <a:pt x="66" y="554"/>
                    </a:lnTo>
                    <a:lnTo>
                      <a:pt x="82" y="530"/>
                    </a:lnTo>
                    <a:lnTo>
                      <a:pt x="96" y="507"/>
                    </a:lnTo>
                    <a:lnTo>
                      <a:pt x="112" y="484"/>
                    </a:lnTo>
                    <a:close/>
                  </a:path>
                </a:pathLst>
              </a:custGeom>
              <a:solidFill>
                <a:srgbClr val="6BF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auto">
              <a:xfrm>
                <a:off x="1485" y="3108"/>
                <a:ext cx="188" cy="108"/>
              </a:xfrm>
              <a:custGeom>
                <a:avLst/>
                <a:gdLst>
                  <a:gd name="T0" fmla="*/ 136 w 564"/>
                  <a:gd name="T1" fmla="*/ 26 h 323"/>
                  <a:gd name="T2" fmla="*/ 183 w 564"/>
                  <a:gd name="T3" fmla="*/ 64 h 323"/>
                  <a:gd name="T4" fmla="*/ 237 w 564"/>
                  <a:gd name="T5" fmla="*/ 96 h 323"/>
                  <a:gd name="T6" fmla="*/ 246 w 564"/>
                  <a:gd name="T7" fmla="*/ 92 h 323"/>
                  <a:gd name="T8" fmla="*/ 231 w 564"/>
                  <a:gd name="T9" fmla="*/ 78 h 323"/>
                  <a:gd name="T10" fmla="*/ 223 w 564"/>
                  <a:gd name="T11" fmla="*/ 60 h 323"/>
                  <a:gd name="T12" fmla="*/ 270 w 564"/>
                  <a:gd name="T13" fmla="*/ 73 h 323"/>
                  <a:gd name="T14" fmla="*/ 322 w 564"/>
                  <a:gd name="T15" fmla="*/ 83 h 323"/>
                  <a:gd name="T16" fmla="*/ 394 w 564"/>
                  <a:gd name="T17" fmla="*/ 77 h 323"/>
                  <a:gd name="T18" fmla="*/ 475 w 564"/>
                  <a:gd name="T19" fmla="*/ 68 h 323"/>
                  <a:gd name="T20" fmla="*/ 553 w 564"/>
                  <a:gd name="T21" fmla="*/ 83 h 323"/>
                  <a:gd name="T22" fmla="*/ 563 w 564"/>
                  <a:gd name="T23" fmla="*/ 102 h 323"/>
                  <a:gd name="T24" fmla="*/ 544 w 564"/>
                  <a:gd name="T25" fmla="*/ 142 h 323"/>
                  <a:gd name="T26" fmla="*/ 497 w 564"/>
                  <a:gd name="T27" fmla="*/ 174 h 323"/>
                  <a:gd name="T28" fmla="*/ 443 w 564"/>
                  <a:gd name="T29" fmla="*/ 197 h 323"/>
                  <a:gd name="T30" fmla="*/ 406 w 564"/>
                  <a:gd name="T31" fmla="*/ 188 h 323"/>
                  <a:gd name="T32" fmla="*/ 357 w 564"/>
                  <a:gd name="T33" fmla="*/ 167 h 323"/>
                  <a:gd name="T34" fmla="*/ 317 w 564"/>
                  <a:gd name="T35" fmla="*/ 136 h 323"/>
                  <a:gd name="T36" fmla="*/ 315 w 564"/>
                  <a:gd name="T37" fmla="*/ 125 h 323"/>
                  <a:gd name="T38" fmla="*/ 292 w 564"/>
                  <a:gd name="T39" fmla="*/ 124 h 323"/>
                  <a:gd name="T40" fmla="*/ 296 w 564"/>
                  <a:gd name="T41" fmla="*/ 148 h 323"/>
                  <a:gd name="T42" fmla="*/ 314 w 564"/>
                  <a:gd name="T43" fmla="*/ 166 h 323"/>
                  <a:gd name="T44" fmla="*/ 345 w 564"/>
                  <a:gd name="T45" fmla="*/ 187 h 323"/>
                  <a:gd name="T46" fmla="*/ 408 w 564"/>
                  <a:gd name="T47" fmla="*/ 214 h 323"/>
                  <a:gd name="T48" fmla="*/ 468 w 564"/>
                  <a:gd name="T49" fmla="*/ 239 h 323"/>
                  <a:gd name="T50" fmla="*/ 498 w 564"/>
                  <a:gd name="T51" fmla="*/ 261 h 323"/>
                  <a:gd name="T52" fmla="*/ 502 w 564"/>
                  <a:gd name="T53" fmla="*/ 283 h 323"/>
                  <a:gd name="T54" fmla="*/ 480 w 564"/>
                  <a:gd name="T55" fmla="*/ 302 h 323"/>
                  <a:gd name="T56" fmla="*/ 378 w 564"/>
                  <a:gd name="T57" fmla="*/ 316 h 323"/>
                  <a:gd name="T58" fmla="*/ 355 w 564"/>
                  <a:gd name="T59" fmla="*/ 312 h 323"/>
                  <a:gd name="T60" fmla="*/ 334 w 564"/>
                  <a:gd name="T61" fmla="*/ 309 h 323"/>
                  <a:gd name="T62" fmla="*/ 309 w 564"/>
                  <a:gd name="T63" fmla="*/ 306 h 323"/>
                  <a:gd name="T64" fmla="*/ 285 w 564"/>
                  <a:gd name="T65" fmla="*/ 306 h 323"/>
                  <a:gd name="T66" fmla="*/ 263 w 564"/>
                  <a:gd name="T67" fmla="*/ 296 h 323"/>
                  <a:gd name="T68" fmla="*/ 234 w 564"/>
                  <a:gd name="T69" fmla="*/ 283 h 323"/>
                  <a:gd name="T70" fmla="*/ 226 w 564"/>
                  <a:gd name="T71" fmla="*/ 252 h 323"/>
                  <a:gd name="T72" fmla="*/ 206 w 564"/>
                  <a:gd name="T73" fmla="*/ 252 h 323"/>
                  <a:gd name="T74" fmla="*/ 209 w 564"/>
                  <a:gd name="T75" fmla="*/ 277 h 323"/>
                  <a:gd name="T76" fmla="*/ 208 w 564"/>
                  <a:gd name="T77" fmla="*/ 302 h 323"/>
                  <a:gd name="T78" fmla="*/ 145 w 564"/>
                  <a:gd name="T79" fmla="*/ 296 h 323"/>
                  <a:gd name="T80" fmla="*/ 88 w 564"/>
                  <a:gd name="T81" fmla="*/ 283 h 323"/>
                  <a:gd name="T82" fmla="*/ 56 w 564"/>
                  <a:gd name="T83" fmla="*/ 259 h 323"/>
                  <a:gd name="T84" fmla="*/ 71 w 564"/>
                  <a:gd name="T85" fmla="*/ 226 h 323"/>
                  <a:gd name="T86" fmla="*/ 77 w 564"/>
                  <a:gd name="T87" fmla="*/ 187 h 323"/>
                  <a:gd name="T88" fmla="*/ 96 w 564"/>
                  <a:gd name="T89" fmla="*/ 197 h 323"/>
                  <a:gd name="T90" fmla="*/ 112 w 564"/>
                  <a:gd name="T91" fmla="*/ 206 h 323"/>
                  <a:gd name="T92" fmla="*/ 119 w 564"/>
                  <a:gd name="T93" fmla="*/ 198 h 323"/>
                  <a:gd name="T94" fmla="*/ 100 w 564"/>
                  <a:gd name="T95" fmla="*/ 169 h 323"/>
                  <a:gd name="T96" fmla="*/ 59 w 564"/>
                  <a:gd name="T97" fmla="*/ 117 h 323"/>
                  <a:gd name="T98" fmla="*/ 15 w 564"/>
                  <a:gd name="T99" fmla="*/ 67 h 323"/>
                  <a:gd name="T100" fmla="*/ 26 w 564"/>
                  <a:gd name="T101" fmla="*/ 41 h 323"/>
                  <a:gd name="T102" fmla="*/ 65 w 564"/>
                  <a:gd name="T103" fmla="*/ 19 h 323"/>
                  <a:gd name="T104" fmla="*/ 106 w 564"/>
                  <a:gd name="T105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64" h="323">
                    <a:moveTo>
                      <a:pt x="106" y="0"/>
                    </a:moveTo>
                    <a:lnTo>
                      <a:pt x="120" y="13"/>
                    </a:lnTo>
                    <a:lnTo>
                      <a:pt x="136" y="26"/>
                    </a:lnTo>
                    <a:lnTo>
                      <a:pt x="151" y="39"/>
                    </a:lnTo>
                    <a:lnTo>
                      <a:pt x="168" y="52"/>
                    </a:lnTo>
                    <a:lnTo>
                      <a:pt x="183" y="64"/>
                    </a:lnTo>
                    <a:lnTo>
                      <a:pt x="201" y="76"/>
                    </a:lnTo>
                    <a:lnTo>
                      <a:pt x="219" y="85"/>
                    </a:lnTo>
                    <a:lnTo>
                      <a:pt x="237" y="96"/>
                    </a:lnTo>
                    <a:lnTo>
                      <a:pt x="240" y="96"/>
                    </a:lnTo>
                    <a:lnTo>
                      <a:pt x="244" y="96"/>
                    </a:lnTo>
                    <a:lnTo>
                      <a:pt x="246" y="92"/>
                    </a:lnTo>
                    <a:lnTo>
                      <a:pt x="245" y="89"/>
                    </a:lnTo>
                    <a:lnTo>
                      <a:pt x="238" y="84"/>
                    </a:lnTo>
                    <a:lnTo>
                      <a:pt x="231" y="78"/>
                    </a:lnTo>
                    <a:lnTo>
                      <a:pt x="234" y="74"/>
                    </a:lnTo>
                    <a:lnTo>
                      <a:pt x="208" y="58"/>
                    </a:lnTo>
                    <a:lnTo>
                      <a:pt x="223" y="60"/>
                    </a:lnTo>
                    <a:lnTo>
                      <a:pt x="237" y="64"/>
                    </a:lnTo>
                    <a:lnTo>
                      <a:pt x="252" y="67"/>
                    </a:lnTo>
                    <a:lnTo>
                      <a:pt x="270" y="73"/>
                    </a:lnTo>
                    <a:lnTo>
                      <a:pt x="287" y="77"/>
                    </a:lnTo>
                    <a:lnTo>
                      <a:pt x="304" y="81"/>
                    </a:lnTo>
                    <a:lnTo>
                      <a:pt x="322" y="83"/>
                    </a:lnTo>
                    <a:lnTo>
                      <a:pt x="341" y="83"/>
                    </a:lnTo>
                    <a:lnTo>
                      <a:pt x="367" y="79"/>
                    </a:lnTo>
                    <a:lnTo>
                      <a:pt x="394" y="77"/>
                    </a:lnTo>
                    <a:lnTo>
                      <a:pt x="421" y="73"/>
                    </a:lnTo>
                    <a:lnTo>
                      <a:pt x="449" y="71"/>
                    </a:lnTo>
                    <a:lnTo>
                      <a:pt x="475" y="68"/>
                    </a:lnTo>
                    <a:lnTo>
                      <a:pt x="501" y="71"/>
                    </a:lnTo>
                    <a:lnTo>
                      <a:pt x="527" y="74"/>
                    </a:lnTo>
                    <a:lnTo>
                      <a:pt x="553" y="83"/>
                    </a:lnTo>
                    <a:lnTo>
                      <a:pt x="558" y="87"/>
                    </a:lnTo>
                    <a:lnTo>
                      <a:pt x="562" y="94"/>
                    </a:lnTo>
                    <a:lnTo>
                      <a:pt x="563" y="102"/>
                    </a:lnTo>
                    <a:lnTo>
                      <a:pt x="564" y="110"/>
                    </a:lnTo>
                    <a:lnTo>
                      <a:pt x="555" y="128"/>
                    </a:lnTo>
                    <a:lnTo>
                      <a:pt x="544" y="142"/>
                    </a:lnTo>
                    <a:lnTo>
                      <a:pt x="530" y="154"/>
                    </a:lnTo>
                    <a:lnTo>
                      <a:pt x="514" y="166"/>
                    </a:lnTo>
                    <a:lnTo>
                      <a:pt x="497" y="174"/>
                    </a:lnTo>
                    <a:lnTo>
                      <a:pt x="479" y="182"/>
                    </a:lnTo>
                    <a:lnTo>
                      <a:pt x="460" y="189"/>
                    </a:lnTo>
                    <a:lnTo>
                      <a:pt x="443" y="197"/>
                    </a:lnTo>
                    <a:lnTo>
                      <a:pt x="440" y="201"/>
                    </a:lnTo>
                    <a:lnTo>
                      <a:pt x="423" y="194"/>
                    </a:lnTo>
                    <a:lnTo>
                      <a:pt x="406" y="188"/>
                    </a:lnTo>
                    <a:lnTo>
                      <a:pt x="389" y="181"/>
                    </a:lnTo>
                    <a:lnTo>
                      <a:pt x="373" y="175"/>
                    </a:lnTo>
                    <a:lnTo>
                      <a:pt x="357" y="167"/>
                    </a:lnTo>
                    <a:lnTo>
                      <a:pt x="342" y="159"/>
                    </a:lnTo>
                    <a:lnTo>
                      <a:pt x="328" y="148"/>
                    </a:lnTo>
                    <a:lnTo>
                      <a:pt x="317" y="136"/>
                    </a:lnTo>
                    <a:lnTo>
                      <a:pt x="319" y="132"/>
                    </a:lnTo>
                    <a:lnTo>
                      <a:pt x="317" y="129"/>
                    </a:lnTo>
                    <a:lnTo>
                      <a:pt x="315" y="125"/>
                    </a:lnTo>
                    <a:lnTo>
                      <a:pt x="314" y="123"/>
                    </a:lnTo>
                    <a:lnTo>
                      <a:pt x="303" y="118"/>
                    </a:lnTo>
                    <a:lnTo>
                      <a:pt x="292" y="124"/>
                    </a:lnTo>
                    <a:lnTo>
                      <a:pt x="291" y="132"/>
                    </a:lnTo>
                    <a:lnTo>
                      <a:pt x="294" y="141"/>
                    </a:lnTo>
                    <a:lnTo>
                      <a:pt x="296" y="148"/>
                    </a:lnTo>
                    <a:lnTo>
                      <a:pt x="302" y="155"/>
                    </a:lnTo>
                    <a:lnTo>
                      <a:pt x="307" y="160"/>
                    </a:lnTo>
                    <a:lnTo>
                      <a:pt x="314" y="166"/>
                    </a:lnTo>
                    <a:lnTo>
                      <a:pt x="320" y="172"/>
                    </a:lnTo>
                    <a:lnTo>
                      <a:pt x="326" y="178"/>
                    </a:lnTo>
                    <a:lnTo>
                      <a:pt x="345" y="187"/>
                    </a:lnTo>
                    <a:lnTo>
                      <a:pt x="366" y="197"/>
                    </a:lnTo>
                    <a:lnTo>
                      <a:pt x="386" y="205"/>
                    </a:lnTo>
                    <a:lnTo>
                      <a:pt x="408" y="214"/>
                    </a:lnTo>
                    <a:lnTo>
                      <a:pt x="428" y="221"/>
                    </a:lnTo>
                    <a:lnTo>
                      <a:pt x="448" y="231"/>
                    </a:lnTo>
                    <a:lnTo>
                      <a:pt x="468" y="239"/>
                    </a:lnTo>
                    <a:lnTo>
                      <a:pt x="488" y="251"/>
                    </a:lnTo>
                    <a:lnTo>
                      <a:pt x="493" y="253"/>
                    </a:lnTo>
                    <a:lnTo>
                      <a:pt x="498" y="261"/>
                    </a:lnTo>
                    <a:lnTo>
                      <a:pt x="500" y="267"/>
                    </a:lnTo>
                    <a:lnTo>
                      <a:pt x="504" y="274"/>
                    </a:lnTo>
                    <a:lnTo>
                      <a:pt x="502" y="283"/>
                    </a:lnTo>
                    <a:lnTo>
                      <a:pt x="498" y="293"/>
                    </a:lnTo>
                    <a:lnTo>
                      <a:pt x="488" y="299"/>
                    </a:lnTo>
                    <a:lnTo>
                      <a:pt x="480" y="302"/>
                    </a:lnTo>
                    <a:lnTo>
                      <a:pt x="392" y="323"/>
                    </a:lnTo>
                    <a:lnTo>
                      <a:pt x="385" y="319"/>
                    </a:lnTo>
                    <a:lnTo>
                      <a:pt x="378" y="316"/>
                    </a:lnTo>
                    <a:lnTo>
                      <a:pt x="371" y="314"/>
                    </a:lnTo>
                    <a:lnTo>
                      <a:pt x="364" y="314"/>
                    </a:lnTo>
                    <a:lnTo>
                      <a:pt x="355" y="312"/>
                    </a:lnTo>
                    <a:lnTo>
                      <a:pt x="348" y="312"/>
                    </a:lnTo>
                    <a:lnTo>
                      <a:pt x="341" y="310"/>
                    </a:lnTo>
                    <a:lnTo>
                      <a:pt x="334" y="309"/>
                    </a:lnTo>
                    <a:lnTo>
                      <a:pt x="326" y="307"/>
                    </a:lnTo>
                    <a:lnTo>
                      <a:pt x="319" y="306"/>
                    </a:lnTo>
                    <a:lnTo>
                      <a:pt x="309" y="306"/>
                    </a:lnTo>
                    <a:lnTo>
                      <a:pt x="302" y="307"/>
                    </a:lnTo>
                    <a:lnTo>
                      <a:pt x="292" y="306"/>
                    </a:lnTo>
                    <a:lnTo>
                      <a:pt x="285" y="306"/>
                    </a:lnTo>
                    <a:lnTo>
                      <a:pt x="278" y="303"/>
                    </a:lnTo>
                    <a:lnTo>
                      <a:pt x="275" y="300"/>
                    </a:lnTo>
                    <a:lnTo>
                      <a:pt x="263" y="296"/>
                    </a:lnTo>
                    <a:lnTo>
                      <a:pt x="252" y="293"/>
                    </a:lnTo>
                    <a:lnTo>
                      <a:pt x="243" y="287"/>
                    </a:lnTo>
                    <a:lnTo>
                      <a:pt x="234" y="283"/>
                    </a:lnTo>
                    <a:lnTo>
                      <a:pt x="231" y="274"/>
                    </a:lnTo>
                    <a:lnTo>
                      <a:pt x="230" y="263"/>
                    </a:lnTo>
                    <a:lnTo>
                      <a:pt x="226" y="252"/>
                    </a:lnTo>
                    <a:lnTo>
                      <a:pt x="219" y="246"/>
                    </a:lnTo>
                    <a:lnTo>
                      <a:pt x="209" y="248"/>
                    </a:lnTo>
                    <a:lnTo>
                      <a:pt x="206" y="252"/>
                    </a:lnTo>
                    <a:lnTo>
                      <a:pt x="206" y="261"/>
                    </a:lnTo>
                    <a:lnTo>
                      <a:pt x="208" y="270"/>
                    </a:lnTo>
                    <a:lnTo>
                      <a:pt x="209" y="277"/>
                    </a:lnTo>
                    <a:lnTo>
                      <a:pt x="209" y="285"/>
                    </a:lnTo>
                    <a:lnTo>
                      <a:pt x="207" y="293"/>
                    </a:lnTo>
                    <a:lnTo>
                      <a:pt x="208" y="302"/>
                    </a:lnTo>
                    <a:lnTo>
                      <a:pt x="187" y="301"/>
                    </a:lnTo>
                    <a:lnTo>
                      <a:pt x="166" y="300"/>
                    </a:lnTo>
                    <a:lnTo>
                      <a:pt x="145" y="296"/>
                    </a:lnTo>
                    <a:lnTo>
                      <a:pt x="126" y="294"/>
                    </a:lnTo>
                    <a:lnTo>
                      <a:pt x="107" y="288"/>
                    </a:lnTo>
                    <a:lnTo>
                      <a:pt x="88" y="283"/>
                    </a:lnTo>
                    <a:lnTo>
                      <a:pt x="69" y="276"/>
                    </a:lnTo>
                    <a:lnTo>
                      <a:pt x="52" y="270"/>
                    </a:lnTo>
                    <a:lnTo>
                      <a:pt x="56" y="259"/>
                    </a:lnTo>
                    <a:lnTo>
                      <a:pt x="62" y="249"/>
                    </a:lnTo>
                    <a:lnTo>
                      <a:pt x="66" y="237"/>
                    </a:lnTo>
                    <a:lnTo>
                      <a:pt x="71" y="226"/>
                    </a:lnTo>
                    <a:lnTo>
                      <a:pt x="73" y="213"/>
                    </a:lnTo>
                    <a:lnTo>
                      <a:pt x="75" y="200"/>
                    </a:lnTo>
                    <a:lnTo>
                      <a:pt x="77" y="187"/>
                    </a:lnTo>
                    <a:lnTo>
                      <a:pt x="79" y="175"/>
                    </a:lnTo>
                    <a:lnTo>
                      <a:pt x="87" y="185"/>
                    </a:lnTo>
                    <a:lnTo>
                      <a:pt x="96" y="197"/>
                    </a:lnTo>
                    <a:lnTo>
                      <a:pt x="100" y="200"/>
                    </a:lnTo>
                    <a:lnTo>
                      <a:pt x="106" y="204"/>
                    </a:lnTo>
                    <a:lnTo>
                      <a:pt x="112" y="206"/>
                    </a:lnTo>
                    <a:lnTo>
                      <a:pt x="119" y="207"/>
                    </a:lnTo>
                    <a:lnTo>
                      <a:pt x="118" y="201"/>
                    </a:lnTo>
                    <a:lnTo>
                      <a:pt x="119" y="198"/>
                    </a:lnTo>
                    <a:lnTo>
                      <a:pt x="118" y="193"/>
                    </a:lnTo>
                    <a:lnTo>
                      <a:pt x="117" y="188"/>
                    </a:lnTo>
                    <a:lnTo>
                      <a:pt x="100" y="169"/>
                    </a:lnTo>
                    <a:lnTo>
                      <a:pt x="86" y="151"/>
                    </a:lnTo>
                    <a:lnTo>
                      <a:pt x="72" y="134"/>
                    </a:lnTo>
                    <a:lnTo>
                      <a:pt x="59" y="117"/>
                    </a:lnTo>
                    <a:lnTo>
                      <a:pt x="45" y="99"/>
                    </a:lnTo>
                    <a:lnTo>
                      <a:pt x="30" y="83"/>
                    </a:lnTo>
                    <a:lnTo>
                      <a:pt x="15" y="67"/>
                    </a:lnTo>
                    <a:lnTo>
                      <a:pt x="0" y="54"/>
                    </a:lnTo>
                    <a:lnTo>
                      <a:pt x="13" y="47"/>
                    </a:lnTo>
                    <a:lnTo>
                      <a:pt x="26" y="41"/>
                    </a:lnTo>
                    <a:lnTo>
                      <a:pt x="39" y="34"/>
                    </a:lnTo>
                    <a:lnTo>
                      <a:pt x="53" y="27"/>
                    </a:lnTo>
                    <a:lnTo>
                      <a:pt x="65" y="19"/>
                    </a:lnTo>
                    <a:lnTo>
                      <a:pt x="78" y="11"/>
                    </a:lnTo>
                    <a:lnTo>
                      <a:pt x="92" y="4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4DFF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auto">
              <a:xfrm>
                <a:off x="1617" y="2819"/>
                <a:ext cx="65" cy="122"/>
              </a:xfrm>
              <a:custGeom>
                <a:avLst/>
                <a:gdLst>
                  <a:gd name="T0" fmla="*/ 69 w 197"/>
                  <a:gd name="T1" fmla="*/ 6 h 366"/>
                  <a:gd name="T2" fmla="*/ 79 w 197"/>
                  <a:gd name="T3" fmla="*/ 2 h 366"/>
                  <a:gd name="T4" fmla="*/ 89 w 197"/>
                  <a:gd name="T5" fmla="*/ 2 h 366"/>
                  <a:gd name="T6" fmla="*/ 100 w 197"/>
                  <a:gd name="T7" fmla="*/ 0 h 366"/>
                  <a:gd name="T8" fmla="*/ 111 w 197"/>
                  <a:gd name="T9" fmla="*/ 4 h 366"/>
                  <a:gd name="T10" fmla="*/ 120 w 197"/>
                  <a:gd name="T11" fmla="*/ 6 h 366"/>
                  <a:gd name="T12" fmla="*/ 130 w 197"/>
                  <a:gd name="T13" fmla="*/ 12 h 366"/>
                  <a:gd name="T14" fmla="*/ 139 w 197"/>
                  <a:gd name="T15" fmla="*/ 18 h 366"/>
                  <a:gd name="T16" fmla="*/ 149 w 197"/>
                  <a:gd name="T17" fmla="*/ 25 h 366"/>
                  <a:gd name="T18" fmla="*/ 167 w 197"/>
                  <a:gd name="T19" fmla="*/ 56 h 366"/>
                  <a:gd name="T20" fmla="*/ 181 w 197"/>
                  <a:gd name="T21" fmla="*/ 92 h 366"/>
                  <a:gd name="T22" fmla="*/ 190 w 197"/>
                  <a:gd name="T23" fmla="*/ 127 h 366"/>
                  <a:gd name="T24" fmla="*/ 196 w 197"/>
                  <a:gd name="T25" fmla="*/ 166 h 366"/>
                  <a:gd name="T26" fmla="*/ 197 w 197"/>
                  <a:gd name="T27" fmla="*/ 204 h 366"/>
                  <a:gd name="T28" fmla="*/ 195 w 197"/>
                  <a:gd name="T29" fmla="*/ 242 h 366"/>
                  <a:gd name="T30" fmla="*/ 189 w 197"/>
                  <a:gd name="T31" fmla="*/ 279 h 366"/>
                  <a:gd name="T32" fmla="*/ 181 w 197"/>
                  <a:gd name="T33" fmla="*/ 316 h 366"/>
                  <a:gd name="T34" fmla="*/ 176 w 197"/>
                  <a:gd name="T35" fmla="*/ 324 h 366"/>
                  <a:gd name="T36" fmla="*/ 171 w 197"/>
                  <a:gd name="T37" fmla="*/ 333 h 366"/>
                  <a:gd name="T38" fmla="*/ 164 w 197"/>
                  <a:gd name="T39" fmla="*/ 341 h 366"/>
                  <a:gd name="T40" fmla="*/ 158 w 197"/>
                  <a:gd name="T41" fmla="*/ 349 h 366"/>
                  <a:gd name="T42" fmla="*/ 150 w 197"/>
                  <a:gd name="T43" fmla="*/ 354 h 366"/>
                  <a:gd name="T44" fmla="*/ 143 w 197"/>
                  <a:gd name="T45" fmla="*/ 360 h 366"/>
                  <a:gd name="T46" fmla="*/ 135 w 197"/>
                  <a:gd name="T47" fmla="*/ 362 h 366"/>
                  <a:gd name="T48" fmla="*/ 126 w 197"/>
                  <a:gd name="T49" fmla="*/ 366 h 366"/>
                  <a:gd name="T50" fmla="*/ 112 w 197"/>
                  <a:gd name="T51" fmla="*/ 365 h 366"/>
                  <a:gd name="T52" fmla="*/ 99 w 197"/>
                  <a:gd name="T53" fmla="*/ 362 h 366"/>
                  <a:gd name="T54" fmla="*/ 86 w 197"/>
                  <a:gd name="T55" fmla="*/ 357 h 366"/>
                  <a:gd name="T56" fmla="*/ 75 w 197"/>
                  <a:gd name="T57" fmla="*/ 352 h 366"/>
                  <a:gd name="T58" fmla="*/ 63 w 197"/>
                  <a:gd name="T59" fmla="*/ 343 h 366"/>
                  <a:gd name="T60" fmla="*/ 54 w 197"/>
                  <a:gd name="T61" fmla="*/ 334 h 366"/>
                  <a:gd name="T62" fmla="*/ 47 w 197"/>
                  <a:gd name="T63" fmla="*/ 323 h 366"/>
                  <a:gd name="T64" fmla="*/ 41 w 197"/>
                  <a:gd name="T65" fmla="*/ 314 h 366"/>
                  <a:gd name="T66" fmla="*/ 29 w 197"/>
                  <a:gd name="T67" fmla="*/ 292 h 366"/>
                  <a:gd name="T68" fmla="*/ 19 w 197"/>
                  <a:gd name="T69" fmla="*/ 271 h 366"/>
                  <a:gd name="T70" fmla="*/ 12 w 197"/>
                  <a:gd name="T71" fmla="*/ 247 h 366"/>
                  <a:gd name="T72" fmla="*/ 6 w 197"/>
                  <a:gd name="T73" fmla="*/ 225 h 366"/>
                  <a:gd name="T74" fmla="*/ 2 w 197"/>
                  <a:gd name="T75" fmla="*/ 200 h 366"/>
                  <a:gd name="T76" fmla="*/ 0 w 197"/>
                  <a:gd name="T77" fmla="*/ 176 h 366"/>
                  <a:gd name="T78" fmla="*/ 2 w 197"/>
                  <a:gd name="T79" fmla="*/ 151 h 366"/>
                  <a:gd name="T80" fmla="*/ 6 w 197"/>
                  <a:gd name="T81" fmla="*/ 129 h 366"/>
                  <a:gd name="T82" fmla="*/ 9 w 197"/>
                  <a:gd name="T83" fmla="*/ 111 h 366"/>
                  <a:gd name="T84" fmla="*/ 12 w 197"/>
                  <a:gd name="T85" fmla="*/ 93 h 366"/>
                  <a:gd name="T86" fmla="*/ 16 w 197"/>
                  <a:gd name="T87" fmla="*/ 74 h 366"/>
                  <a:gd name="T88" fmla="*/ 22 w 197"/>
                  <a:gd name="T89" fmla="*/ 57 h 366"/>
                  <a:gd name="T90" fmla="*/ 28 w 197"/>
                  <a:gd name="T91" fmla="*/ 40 h 366"/>
                  <a:gd name="T92" fmla="*/ 38 w 197"/>
                  <a:gd name="T93" fmla="*/ 26 h 366"/>
                  <a:gd name="T94" fmla="*/ 52 w 197"/>
                  <a:gd name="T95" fmla="*/ 15 h 366"/>
                  <a:gd name="T96" fmla="*/ 69 w 197"/>
                  <a:gd name="T97" fmla="*/ 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7" h="366">
                    <a:moveTo>
                      <a:pt x="69" y="6"/>
                    </a:moveTo>
                    <a:lnTo>
                      <a:pt x="79" y="2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1" y="4"/>
                    </a:lnTo>
                    <a:lnTo>
                      <a:pt x="120" y="6"/>
                    </a:lnTo>
                    <a:lnTo>
                      <a:pt x="130" y="12"/>
                    </a:lnTo>
                    <a:lnTo>
                      <a:pt x="139" y="18"/>
                    </a:lnTo>
                    <a:lnTo>
                      <a:pt x="149" y="25"/>
                    </a:lnTo>
                    <a:lnTo>
                      <a:pt x="167" y="56"/>
                    </a:lnTo>
                    <a:lnTo>
                      <a:pt x="181" y="92"/>
                    </a:lnTo>
                    <a:lnTo>
                      <a:pt x="190" y="127"/>
                    </a:lnTo>
                    <a:lnTo>
                      <a:pt x="196" y="166"/>
                    </a:lnTo>
                    <a:lnTo>
                      <a:pt x="197" y="204"/>
                    </a:lnTo>
                    <a:lnTo>
                      <a:pt x="195" y="242"/>
                    </a:lnTo>
                    <a:lnTo>
                      <a:pt x="189" y="279"/>
                    </a:lnTo>
                    <a:lnTo>
                      <a:pt x="181" y="316"/>
                    </a:lnTo>
                    <a:lnTo>
                      <a:pt x="176" y="324"/>
                    </a:lnTo>
                    <a:lnTo>
                      <a:pt x="171" y="333"/>
                    </a:lnTo>
                    <a:lnTo>
                      <a:pt x="164" y="341"/>
                    </a:lnTo>
                    <a:lnTo>
                      <a:pt x="158" y="349"/>
                    </a:lnTo>
                    <a:lnTo>
                      <a:pt x="150" y="354"/>
                    </a:lnTo>
                    <a:lnTo>
                      <a:pt x="143" y="360"/>
                    </a:lnTo>
                    <a:lnTo>
                      <a:pt x="135" y="362"/>
                    </a:lnTo>
                    <a:lnTo>
                      <a:pt x="126" y="366"/>
                    </a:lnTo>
                    <a:lnTo>
                      <a:pt x="112" y="365"/>
                    </a:lnTo>
                    <a:lnTo>
                      <a:pt x="99" y="362"/>
                    </a:lnTo>
                    <a:lnTo>
                      <a:pt x="86" y="357"/>
                    </a:lnTo>
                    <a:lnTo>
                      <a:pt x="75" y="352"/>
                    </a:lnTo>
                    <a:lnTo>
                      <a:pt x="63" y="343"/>
                    </a:lnTo>
                    <a:lnTo>
                      <a:pt x="54" y="334"/>
                    </a:lnTo>
                    <a:lnTo>
                      <a:pt x="47" y="323"/>
                    </a:lnTo>
                    <a:lnTo>
                      <a:pt x="41" y="314"/>
                    </a:lnTo>
                    <a:lnTo>
                      <a:pt x="29" y="292"/>
                    </a:lnTo>
                    <a:lnTo>
                      <a:pt x="19" y="271"/>
                    </a:lnTo>
                    <a:lnTo>
                      <a:pt x="12" y="247"/>
                    </a:lnTo>
                    <a:lnTo>
                      <a:pt x="6" y="225"/>
                    </a:lnTo>
                    <a:lnTo>
                      <a:pt x="2" y="200"/>
                    </a:lnTo>
                    <a:lnTo>
                      <a:pt x="0" y="176"/>
                    </a:lnTo>
                    <a:lnTo>
                      <a:pt x="2" y="151"/>
                    </a:lnTo>
                    <a:lnTo>
                      <a:pt x="6" y="129"/>
                    </a:lnTo>
                    <a:lnTo>
                      <a:pt x="9" y="111"/>
                    </a:lnTo>
                    <a:lnTo>
                      <a:pt x="12" y="93"/>
                    </a:lnTo>
                    <a:lnTo>
                      <a:pt x="16" y="74"/>
                    </a:lnTo>
                    <a:lnTo>
                      <a:pt x="22" y="57"/>
                    </a:lnTo>
                    <a:lnTo>
                      <a:pt x="28" y="40"/>
                    </a:lnTo>
                    <a:lnTo>
                      <a:pt x="38" y="26"/>
                    </a:lnTo>
                    <a:lnTo>
                      <a:pt x="52" y="15"/>
                    </a:lnTo>
                    <a:lnTo>
                      <a:pt x="6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auto">
              <a:xfrm>
                <a:off x="1627" y="2826"/>
                <a:ext cx="36" cy="106"/>
              </a:xfrm>
              <a:custGeom>
                <a:avLst/>
                <a:gdLst>
                  <a:gd name="T0" fmla="*/ 45 w 107"/>
                  <a:gd name="T1" fmla="*/ 5 h 318"/>
                  <a:gd name="T2" fmla="*/ 67 w 107"/>
                  <a:gd name="T3" fmla="*/ 0 h 318"/>
                  <a:gd name="T4" fmla="*/ 95 w 107"/>
                  <a:gd name="T5" fmla="*/ 13 h 318"/>
                  <a:gd name="T6" fmla="*/ 80 w 107"/>
                  <a:gd name="T7" fmla="*/ 27 h 318"/>
                  <a:gd name="T8" fmla="*/ 77 w 107"/>
                  <a:gd name="T9" fmla="*/ 50 h 318"/>
                  <a:gd name="T10" fmla="*/ 79 w 107"/>
                  <a:gd name="T11" fmla="*/ 68 h 318"/>
                  <a:gd name="T12" fmla="*/ 80 w 107"/>
                  <a:gd name="T13" fmla="*/ 88 h 318"/>
                  <a:gd name="T14" fmla="*/ 79 w 107"/>
                  <a:gd name="T15" fmla="*/ 107 h 318"/>
                  <a:gd name="T16" fmla="*/ 76 w 107"/>
                  <a:gd name="T17" fmla="*/ 126 h 318"/>
                  <a:gd name="T18" fmla="*/ 81 w 107"/>
                  <a:gd name="T19" fmla="*/ 139 h 318"/>
                  <a:gd name="T20" fmla="*/ 95 w 107"/>
                  <a:gd name="T21" fmla="*/ 142 h 318"/>
                  <a:gd name="T22" fmla="*/ 107 w 107"/>
                  <a:gd name="T23" fmla="*/ 140 h 318"/>
                  <a:gd name="T24" fmla="*/ 90 w 107"/>
                  <a:gd name="T25" fmla="*/ 147 h 318"/>
                  <a:gd name="T26" fmla="*/ 76 w 107"/>
                  <a:gd name="T27" fmla="*/ 159 h 318"/>
                  <a:gd name="T28" fmla="*/ 74 w 107"/>
                  <a:gd name="T29" fmla="*/ 171 h 318"/>
                  <a:gd name="T30" fmla="*/ 79 w 107"/>
                  <a:gd name="T31" fmla="*/ 184 h 318"/>
                  <a:gd name="T32" fmla="*/ 79 w 107"/>
                  <a:gd name="T33" fmla="*/ 206 h 318"/>
                  <a:gd name="T34" fmla="*/ 82 w 107"/>
                  <a:gd name="T35" fmla="*/ 232 h 318"/>
                  <a:gd name="T36" fmla="*/ 85 w 107"/>
                  <a:gd name="T37" fmla="*/ 257 h 318"/>
                  <a:gd name="T38" fmla="*/ 86 w 107"/>
                  <a:gd name="T39" fmla="*/ 281 h 318"/>
                  <a:gd name="T40" fmla="*/ 95 w 107"/>
                  <a:gd name="T41" fmla="*/ 299 h 318"/>
                  <a:gd name="T42" fmla="*/ 105 w 107"/>
                  <a:gd name="T43" fmla="*/ 307 h 318"/>
                  <a:gd name="T44" fmla="*/ 89 w 107"/>
                  <a:gd name="T45" fmla="*/ 315 h 318"/>
                  <a:gd name="T46" fmla="*/ 68 w 107"/>
                  <a:gd name="T47" fmla="*/ 318 h 318"/>
                  <a:gd name="T48" fmla="*/ 37 w 107"/>
                  <a:gd name="T49" fmla="*/ 288 h 318"/>
                  <a:gd name="T50" fmla="*/ 18 w 107"/>
                  <a:gd name="T51" fmla="*/ 251 h 318"/>
                  <a:gd name="T52" fmla="*/ 6 w 107"/>
                  <a:gd name="T53" fmla="*/ 211 h 318"/>
                  <a:gd name="T54" fmla="*/ 0 w 107"/>
                  <a:gd name="T55" fmla="*/ 171 h 318"/>
                  <a:gd name="T56" fmla="*/ 3 w 107"/>
                  <a:gd name="T57" fmla="*/ 126 h 318"/>
                  <a:gd name="T58" fmla="*/ 6 w 107"/>
                  <a:gd name="T59" fmla="*/ 85 h 318"/>
                  <a:gd name="T60" fmla="*/ 16 w 107"/>
                  <a:gd name="T61" fmla="*/ 46 h 318"/>
                  <a:gd name="T62" fmla="*/ 38 w 107"/>
                  <a:gd name="T63" fmla="*/ 1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" h="318">
                    <a:moveTo>
                      <a:pt x="38" y="12"/>
                    </a:moveTo>
                    <a:lnTo>
                      <a:pt x="45" y="5"/>
                    </a:lnTo>
                    <a:lnTo>
                      <a:pt x="56" y="1"/>
                    </a:lnTo>
                    <a:lnTo>
                      <a:pt x="67" y="0"/>
                    </a:lnTo>
                    <a:lnTo>
                      <a:pt x="77" y="2"/>
                    </a:lnTo>
                    <a:lnTo>
                      <a:pt x="95" y="13"/>
                    </a:lnTo>
                    <a:lnTo>
                      <a:pt x="85" y="18"/>
                    </a:lnTo>
                    <a:lnTo>
                      <a:pt x="80" y="27"/>
                    </a:lnTo>
                    <a:lnTo>
                      <a:pt x="77" y="38"/>
                    </a:lnTo>
                    <a:lnTo>
                      <a:pt x="77" y="50"/>
                    </a:lnTo>
                    <a:lnTo>
                      <a:pt x="77" y="58"/>
                    </a:lnTo>
                    <a:lnTo>
                      <a:pt x="79" y="68"/>
                    </a:lnTo>
                    <a:lnTo>
                      <a:pt x="79" y="77"/>
                    </a:lnTo>
                    <a:lnTo>
                      <a:pt x="80" y="88"/>
                    </a:lnTo>
                    <a:lnTo>
                      <a:pt x="79" y="97"/>
                    </a:lnTo>
                    <a:lnTo>
                      <a:pt x="79" y="107"/>
                    </a:lnTo>
                    <a:lnTo>
                      <a:pt x="77" y="116"/>
                    </a:lnTo>
                    <a:lnTo>
                      <a:pt x="76" y="126"/>
                    </a:lnTo>
                    <a:lnTo>
                      <a:pt x="76" y="134"/>
                    </a:lnTo>
                    <a:lnTo>
                      <a:pt x="81" y="139"/>
                    </a:lnTo>
                    <a:lnTo>
                      <a:pt x="87" y="140"/>
                    </a:lnTo>
                    <a:lnTo>
                      <a:pt x="95" y="142"/>
                    </a:lnTo>
                    <a:lnTo>
                      <a:pt x="101" y="140"/>
                    </a:lnTo>
                    <a:lnTo>
                      <a:pt x="107" y="140"/>
                    </a:lnTo>
                    <a:lnTo>
                      <a:pt x="99" y="143"/>
                    </a:lnTo>
                    <a:lnTo>
                      <a:pt x="90" y="147"/>
                    </a:lnTo>
                    <a:lnTo>
                      <a:pt x="81" y="151"/>
                    </a:lnTo>
                    <a:lnTo>
                      <a:pt x="76" y="159"/>
                    </a:lnTo>
                    <a:lnTo>
                      <a:pt x="74" y="164"/>
                    </a:lnTo>
                    <a:lnTo>
                      <a:pt x="74" y="171"/>
                    </a:lnTo>
                    <a:lnTo>
                      <a:pt x="75" y="177"/>
                    </a:lnTo>
                    <a:lnTo>
                      <a:pt x="79" y="184"/>
                    </a:lnTo>
                    <a:lnTo>
                      <a:pt x="77" y="194"/>
                    </a:lnTo>
                    <a:lnTo>
                      <a:pt x="79" y="206"/>
                    </a:lnTo>
                    <a:lnTo>
                      <a:pt x="80" y="219"/>
                    </a:lnTo>
                    <a:lnTo>
                      <a:pt x="82" y="232"/>
                    </a:lnTo>
                    <a:lnTo>
                      <a:pt x="83" y="244"/>
                    </a:lnTo>
                    <a:lnTo>
                      <a:pt x="85" y="257"/>
                    </a:lnTo>
                    <a:lnTo>
                      <a:pt x="85" y="269"/>
                    </a:lnTo>
                    <a:lnTo>
                      <a:pt x="86" y="281"/>
                    </a:lnTo>
                    <a:lnTo>
                      <a:pt x="90" y="289"/>
                    </a:lnTo>
                    <a:lnTo>
                      <a:pt x="95" y="299"/>
                    </a:lnTo>
                    <a:lnTo>
                      <a:pt x="100" y="302"/>
                    </a:lnTo>
                    <a:lnTo>
                      <a:pt x="105" y="307"/>
                    </a:lnTo>
                    <a:lnTo>
                      <a:pt x="98" y="312"/>
                    </a:lnTo>
                    <a:lnTo>
                      <a:pt x="89" y="315"/>
                    </a:lnTo>
                    <a:lnTo>
                      <a:pt x="79" y="318"/>
                    </a:lnTo>
                    <a:lnTo>
                      <a:pt x="68" y="318"/>
                    </a:lnTo>
                    <a:lnTo>
                      <a:pt x="50" y="304"/>
                    </a:lnTo>
                    <a:lnTo>
                      <a:pt x="37" y="288"/>
                    </a:lnTo>
                    <a:lnTo>
                      <a:pt x="26" y="269"/>
                    </a:lnTo>
                    <a:lnTo>
                      <a:pt x="18" y="251"/>
                    </a:lnTo>
                    <a:lnTo>
                      <a:pt x="11" y="231"/>
                    </a:lnTo>
                    <a:lnTo>
                      <a:pt x="6" y="211"/>
                    </a:lnTo>
                    <a:lnTo>
                      <a:pt x="3" y="190"/>
                    </a:lnTo>
                    <a:lnTo>
                      <a:pt x="0" y="171"/>
                    </a:lnTo>
                    <a:lnTo>
                      <a:pt x="2" y="147"/>
                    </a:lnTo>
                    <a:lnTo>
                      <a:pt x="3" y="126"/>
                    </a:lnTo>
                    <a:lnTo>
                      <a:pt x="3" y="104"/>
                    </a:lnTo>
                    <a:lnTo>
                      <a:pt x="6" y="85"/>
                    </a:lnTo>
                    <a:lnTo>
                      <a:pt x="9" y="65"/>
                    </a:lnTo>
                    <a:lnTo>
                      <a:pt x="16" y="46"/>
                    </a:lnTo>
                    <a:lnTo>
                      <a:pt x="24" y="28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Freeform 16"/>
              <p:cNvSpPr>
                <a:spLocks/>
              </p:cNvSpPr>
              <p:nvPr/>
            </p:nvSpPr>
            <p:spPr bwMode="auto">
              <a:xfrm>
                <a:off x="1637" y="2867"/>
                <a:ext cx="36" cy="13"/>
              </a:xfrm>
              <a:custGeom>
                <a:avLst/>
                <a:gdLst>
                  <a:gd name="T0" fmla="*/ 54 w 110"/>
                  <a:gd name="T1" fmla="*/ 0 h 40"/>
                  <a:gd name="T2" fmla="*/ 65 w 110"/>
                  <a:gd name="T3" fmla="*/ 0 h 40"/>
                  <a:gd name="T4" fmla="*/ 76 w 110"/>
                  <a:gd name="T5" fmla="*/ 0 h 40"/>
                  <a:gd name="T6" fmla="*/ 85 w 110"/>
                  <a:gd name="T7" fmla="*/ 1 h 40"/>
                  <a:gd name="T8" fmla="*/ 94 w 110"/>
                  <a:gd name="T9" fmla="*/ 5 h 40"/>
                  <a:gd name="T10" fmla="*/ 99 w 110"/>
                  <a:gd name="T11" fmla="*/ 7 h 40"/>
                  <a:gd name="T12" fmla="*/ 105 w 110"/>
                  <a:gd name="T13" fmla="*/ 11 h 40"/>
                  <a:gd name="T14" fmla="*/ 108 w 110"/>
                  <a:gd name="T15" fmla="*/ 14 h 40"/>
                  <a:gd name="T16" fmla="*/ 110 w 110"/>
                  <a:gd name="T17" fmla="*/ 19 h 40"/>
                  <a:gd name="T18" fmla="*/ 108 w 110"/>
                  <a:gd name="T19" fmla="*/ 23 h 40"/>
                  <a:gd name="T20" fmla="*/ 105 w 110"/>
                  <a:gd name="T21" fmla="*/ 26 h 40"/>
                  <a:gd name="T22" fmla="*/ 99 w 110"/>
                  <a:gd name="T23" fmla="*/ 30 h 40"/>
                  <a:gd name="T24" fmla="*/ 94 w 110"/>
                  <a:gd name="T25" fmla="*/ 33 h 40"/>
                  <a:gd name="T26" fmla="*/ 85 w 110"/>
                  <a:gd name="T27" fmla="*/ 36 h 40"/>
                  <a:gd name="T28" fmla="*/ 76 w 110"/>
                  <a:gd name="T29" fmla="*/ 38 h 40"/>
                  <a:gd name="T30" fmla="*/ 65 w 110"/>
                  <a:gd name="T31" fmla="*/ 39 h 40"/>
                  <a:gd name="T32" fmla="*/ 54 w 110"/>
                  <a:gd name="T33" fmla="*/ 40 h 40"/>
                  <a:gd name="T34" fmla="*/ 43 w 110"/>
                  <a:gd name="T35" fmla="*/ 39 h 40"/>
                  <a:gd name="T36" fmla="*/ 33 w 110"/>
                  <a:gd name="T37" fmla="*/ 38 h 40"/>
                  <a:gd name="T38" fmla="*/ 22 w 110"/>
                  <a:gd name="T39" fmla="*/ 36 h 40"/>
                  <a:gd name="T40" fmla="*/ 15 w 110"/>
                  <a:gd name="T41" fmla="*/ 33 h 40"/>
                  <a:gd name="T42" fmla="*/ 8 w 110"/>
                  <a:gd name="T43" fmla="*/ 30 h 40"/>
                  <a:gd name="T44" fmla="*/ 3 w 110"/>
                  <a:gd name="T45" fmla="*/ 26 h 40"/>
                  <a:gd name="T46" fmla="*/ 0 w 110"/>
                  <a:gd name="T47" fmla="*/ 23 h 40"/>
                  <a:gd name="T48" fmla="*/ 0 w 110"/>
                  <a:gd name="T49" fmla="*/ 19 h 40"/>
                  <a:gd name="T50" fmla="*/ 0 w 110"/>
                  <a:gd name="T51" fmla="*/ 14 h 40"/>
                  <a:gd name="T52" fmla="*/ 3 w 110"/>
                  <a:gd name="T53" fmla="*/ 11 h 40"/>
                  <a:gd name="T54" fmla="*/ 8 w 110"/>
                  <a:gd name="T55" fmla="*/ 7 h 40"/>
                  <a:gd name="T56" fmla="*/ 15 w 110"/>
                  <a:gd name="T57" fmla="*/ 5 h 40"/>
                  <a:gd name="T58" fmla="*/ 22 w 110"/>
                  <a:gd name="T59" fmla="*/ 1 h 40"/>
                  <a:gd name="T60" fmla="*/ 33 w 110"/>
                  <a:gd name="T61" fmla="*/ 0 h 40"/>
                  <a:gd name="T62" fmla="*/ 43 w 110"/>
                  <a:gd name="T63" fmla="*/ 0 h 40"/>
                  <a:gd name="T64" fmla="*/ 54 w 110"/>
                  <a:gd name="T6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40">
                    <a:moveTo>
                      <a:pt x="54" y="0"/>
                    </a:moveTo>
                    <a:lnTo>
                      <a:pt x="65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5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08" y="14"/>
                    </a:lnTo>
                    <a:lnTo>
                      <a:pt x="110" y="19"/>
                    </a:lnTo>
                    <a:lnTo>
                      <a:pt x="108" y="23"/>
                    </a:lnTo>
                    <a:lnTo>
                      <a:pt x="105" y="26"/>
                    </a:lnTo>
                    <a:lnTo>
                      <a:pt x="99" y="30"/>
                    </a:lnTo>
                    <a:lnTo>
                      <a:pt x="94" y="33"/>
                    </a:lnTo>
                    <a:lnTo>
                      <a:pt x="85" y="36"/>
                    </a:lnTo>
                    <a:lnTo>
                      <a:pt x="76" y="38"/>
                    </a:lnTo>
                    <a:lnTo>
                      <a:pt x="65" y="39"/>
                    </a:lnTo>
                    <a:lnTo>
                      <a:pt x="54" y="40"/>
                    </a:lnTo>
                    <a:lnTo>
                      <a:pt x="43" y="39"/>
                    </a:lnTo>
                    <a:lnTo>
                      <a:pt x="33" y="38"/>
                    </a:lnTo>
                    <a:lnTo>
                      <a:pt x="22" y="36"/>
                    </a:lnTo>
                    <a:lnTo>
                      <a:pt x="15" y="33"/>
                    </a:lnTo>
                    <a:lnTo>
                      <a:pt x="8" y="30"/>
                    </a:lnTo>
                    <a:lnTo>
                      <a:pt x="3" y="26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3" y="11"/>
                    </a:lnTo>
                    <a:lnTo>
                      <a:pt x="8" y="7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20" name="Group 52"/>
            <p:cNvGrpSpPr>
              <a:grpSpLocks/>
            </p:cNvGrpSpPr>
            <p:nvPr/>
          </p:nvGrpSpPr>
          <p:grpSpPr bwMode="auto">
            <a:xfrm>
              <a:off x="624" y="1968"/>
              <a:ext cx="426" cy="1000"/>
              <a:chOff x="432" y="1440"/>
              <a:chExt cx="426" cy="1000"/>
            </a:xfrm>
          </p:grpSpPr>
          <p:sp>
            <p:nvSpPr>
              <p:cNvPr id="7211" name="Freeform 43"/>
              <p:cNvSpPr>
                <a:spLocks/>
              </p:cNvSpPr>
              <p:nvPr/>
            </p:nvSpPr>
            <p:spPr bwMode="auto">
              <a:xfrm>
                <a:off x="528" y="1872"/>
                <a:ext cx="297" cy="568"/>
              </a:xfrm>
              <a:custGeom>
                <a:avLst/>
                <a:gdLst>
                  <a:gd name="T0" fmla="*/ 596 w 596"/>
                  <a:gd name="T1" fmla="*/ 965 h 1136"/>
                  <a:gd name="T2" fmla="*/ 557 w 596"/>
                  <a:gd name="T3" fmla="*/ 865 h 1136"/>
                  <a:gd name="T4" fmla="*/ 459 w 596"/>
                  <a:gd name="T5" fmla="*/ 773 h 1136"/>
                  <a:gd name="T6" fmla="*/ 395 w 596"/>
                  <a:gd name="T7" fmla="*/ 734 h 1136"/>
                  <a:gd name="T8" fmla="*/ 331 w 596"/>
                  <a:gd name="T9" fmla="*/ 700 h 1136"/>
                  <a:gd name="T10" fmla="*/ 272 w 596"/>
                  <a:gd name="T11" fmla="*/ 668 h 1136"/>
                  <a:gd name="T12" fmla="*/ 223 w 596"/>
                  <a:gd name="T13" fmla="*/ 642 h 1136"/>
                  <a:gd name="T14" fmla="*/ 174 w 596"/>
                  <a:gd name="T15" fmla="*/ 614 h 1136"/>
                  <a:gd name="T16" fmla="*/ 127 w 596"/>
                  <a:gd name="T17" fmla="*/ 584 h 1136"/>
                  <a:gd name="T18" fmla="*/ 81 w 596"/>
                  <a:gd name="T19" fmla="*/ 552 h 1136"/>
                  <a:gd name="T20" fmla="*/ 38 w 596"/>
                  <a:gd name="T21" fmla="*/ 514 h 1136"/>
                  <a:gd name="T22" fmla="*/ 16 w 596"/>
                  <a:gd name="T23" fmla="*/ 456 h 1136"/>
                  <a:gd name="T24" fmla="*/ 24 w 596"/>
                  <a:gd name="T25" fmla="*/ 402 h 1136"/>
                  <a:gd name="T26" fmla="*/ 41 w 596"/>
                  <a:gd name="T27" fmla="*/ 369 h 1136"/>
                  <a:gd name="T28" fmla="*/ 66 w 596"/>
                  <a:gd name="T29" fmla="*/ 340 h 1136"/>
                  <a:gd name="T30" fmla="*/ 92 w 596"/>
                  <a:gd name="T31" fmla="*/ 314 h 1136"/>
                  <a:gd name="T32" fmla="*/ 121 w 596"/>
                  <a:gd name="T33" fmla="*/ 286 h 1136"/>
                  <a:gd name="T34" fmla="*/ 149 w 596"/>
                  <a:gd name="T35" fmla="*/ 257 h 1136"/>
                  <a:gd name="T36" fmla="*/ 173 w 596"/>
                  <a:gd name="T37" fmla="*/ 225 h 1136"/>
                  <a:gd name="T38" fmla="*/ 202 w 596"/>
                  <a:gd name="T39" fmla="*/ 141 h 1136"/>
                  <a:gd name="T40" fmla="*/ 200 w 596"/>
                  <a:gd name="T41" fmla="*/ 55 h 1136"/>
                  <a:gd name="T42" fmla="*/ 174 w 596"/>
                  <a:gd name="T43" fmla="*/ 4 h 1136"/>
                  <a:gd name="T44" fmla="*/ 187 w 596"/>
                  <a:gd name="T45" fmla="*/ 83 h 1136"/>
                  <a:gd name="T46" fmla="*/ 181 w 596"/>
                  <a:gd name="T47" fmla="*/ 165 h 1136"/>
                  <a:gd name="T48" fmla="*/ 152 w 596"/>
                  <a:gd name="T49" fmla="*/ 227 h 1136"/>
                  <a:gd name="T50" fmla="*/ 127 w 596"/>
                  <a:gd name="T51" fmla="*/ 257 h 1136"/>
                  <a:gd name="T52" fmla="*/ 100 w 596"/>
                  <a:gd name="T53" fmla="*/ 284 h 1136"/>
                  <a:gd name="T54" fmla="*/ 72 w 596"/>
                  <a:gd name="T55" fmla="*/ 310 h 1136"/>
                  <a:gd name="T56" fmla="*/ 44 w 596"/>
                  <a:gd name="T57" fmla="*/ 339 h 1136"/>
                  <a:gd name="T58" fmla="*/ 20 w 596"/>
                  <a:gd name="T59" fmla="*/ 371 h 1136"/>
                  <a:gd name="T60" fmla="*/ 11 w 596"/>
                  <a:gd name="T61" fmla="*/ 394 h 1136"/>
                  <a:gd name="T62" fmla="*/ 0 w 596"/>
                  <a:gd name="T63" fmla="*/ 456 h 1136"/>
                  <a:gd name="T64" fmla="*/ 15 w 596"/>
                  <a:gd name="T65" fmla="*/ 509 h 1136"/>
                  <a:gd name="T66" fmla="*/ 56 w 596"/>
                  <a:gd name="T67" fmla="*/ 551 h 1136"/>
                  <a:gd name="T68" fmla="*/ 102 w 596"/>
                  <a:gd name="T69" fmla="*/ 587 h 1136"/>
                  <a:gd name="T70" fmla="*/ 149 w 596"/>
                  <a:gd name="T71" fmla="*/ 618 h 1136"/>
                  <a:gd name="T72" fmla="*/ 197 w 596"/>
                  <a:gd name="T73" fmla="*/ 647 h 1136"/>
                  <a:gd name="T74" fmla="*/ 248 w 596"/>
                  <a:gd name="T75" fmla="*/ 674 h 1136"/>
                  <a:gd name="T76" fmla="*/ 303 w 596"/>
                  <a:gd name="T77" fmla="*/ 702 h 1136"/>
                  <a:gd name="T78" fmla="*/ 367 w 596"/>
                  <a:gd name="T79" fmla="*/ 736 h 1136"/>
                  <a:gd name="T80" fmla="*/ 429 w 596"/>
                  <a:gd name="T81" fmla="*/ 773 h 1136"/>
                  <a:gd name="T82" fmla="*/ 505 w 596"/>
                  <a:gd name="T83" fmla="*/ 831 h 1136"/>
                  <a:gd name="T84" fmla="*/ 568 w 596"/>
                  <a:gd name="T85" fmla="*/ 918 h 1136"/>
                  <a:gd name="T86" fmla="*/ 574 w 596"/>
                  <a:gd name="T87" fmla="*/ 1028 h 1136"/>
                  <a:gd name="T88" fmla="*/ 561 w 596"/>
                  <a:gd name="T89" fmla="*/ 1061 h 1136"/>
                  <a:gd name="T90" fmla="*/ 544 w 596"/>
                  <a:gd name="T91" fmla="*/ 1094 h 1136"/>
                  <a:gd name="T92" fmla="*/ 527 w 596"/>
                  <a:gd name="T93" fmla="*/ 1120 h 1136"/>
                  <a:gd name="T94" fmla="*/ 515 w 596"/>
                  <a:gd name="T95" fmla="*/ 1136 h 1136"/>
                  <a:gd name="T96" fmla="*/ 531 w 596"/>
                  <a:gd name="T97" fmla="*/ 1133 h 1136"/>
                  <a:gd name="T98" fmla="*/ 541 w 596"/>
                  <a:gd name="T99" fmla="*/ 1128 h 1136"/>
                  <a:gd name="T100" fmla="*/ 550 w 596"/>
                  <a:gd name="T101" fmla="*/ 1113 h 1136"/>
                  <a:gd name="T102" fmla="*/ 569 w 596"/>
                  <a:gd name="T103" fmla="*/ 1080 h 1136"/>
                  <a:gd name="T104" fmla="*/ 586 w 596"/>
                  <a:gd name="T105" fmla="*/ 1045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6" h="1136">
                    <a:moveTo>
                      <a:pt x="589" y="1033"/>
                    </a:moveTo>
                    <a:lnTo>
                      <a:pt x="596" y="998"/>
                    </a:lnTo>
                    <a:lnTo>
                      <a:pt x="596" y="965"/>
                    </a:lnTo>
                    <a:lnTo>
                      <a:pt x="590" y="931"/>
                    </a:lnTo>
                    <a:lnTo>
                      <a:pt x="576" y="898"/>
                    </a:lnTo>
                    <a:lnTo>
                      <a:pt x="557" y="865"/>
                    </a:lnTo>
                    <a:lnTo>
                      <a:pt x="530" y="834"/>
                    </a:lnTo>
                    <a:lnTo>
                      <a:pt x="498" y="803"/>
                    </a:lnTo>
                    <a:lnTo>
                      <a:pt x="459" y="773"/>
                    </a:lnTo>
                    <a:lnTo>
                      <a:pt x="438" y="759"/>
                    </a:lnTo>
                    <a:lnTo>
                      <a:pt x="416" y="747"/>
                    </a:lnTo>
                    <a:lnTo>
                      <a:pt x="395" y="734"/>
                    </a:lnTo>
                    <a:lnTo>
                      <a:pt x="374" y="723"/>
                    </a:lnTo>
                    <a:lnTo>
                      <a:pt x="353" y="711"/>
                    </a:lnTo>
                    <a:lnTo>
                      <a:pt x="331" y="700"/>
                    </a:lnTo>
                    <a:lnTo>
                      <a:pt x="310" y="688"/>
                    </a:lnTo>
                    <a:lnTo>
                      <a:pt x="289" y="676"/>
                    </a:lnTo>
                    <a:lnTo>
                      <a:pt x="272" y="668"/>
                    </a:lnTo>
                    <a:lnTo>
                      <a:pt x="256" y="659"/>
                    </a:lnTo>
                    <a:lnTo>
                      <a:pt x="239" y="650"/>
                    </a:lnTo>
                    <a:lnTo>
                      <a:pt x="223" y="642"/>
                    </a:lnTo>
                    <a:lnTo>
                      <a:pt x="206" y="633"/>
                    </a:lnTo>
                    <a:lnTo>
                      <a:pt x="189" y="623"/>
                    </a:lnTo>
                    <a:lnTo>
                      <a:pt x="174" y="614"/>
                    </a:lnTo>
                    <a:lnTo>
                      <a:pt x="158" y="605"/>
                    </a:lnTo>
                    <a:lnTo>
                      <a:pt x="142" y="595"/>
                    </a:lnTo>
                    <a:lnTo>
                      <a:pt x="127" y="584"/>
                    </a:lnTo>
                    <a:lnTo>
                      <a:pt x="111" y="574"/>
                    </a:lnTo>
                    <a:lnTo>
                      <a:pt x="96" y="564"/>
                    </a:lnTo>
                    <a:lnTo>
                      <a:pt x="81" y="552"/>
                    </a:lnTo>
                    <a:lnTo>
                      <a:pt x="67" y="539"/>
                    </a:lnTo>
                    <a:lnTo>
                      <a:pt x="52" y="527"/>
                    </a:lnTo>
                    <a:lnTo>
                      <a:pt x="38" y="514"/>
                    </a:lnTo>
                    <a:lnTo>
                      <a:pt x="26" y="496"/>
                    </a:lnTo>
                    <a:lnTo>
                      <a:pt x="19" y="476"/>
                    </a:lnTo>
                    <a:lnTo>
                      <a:pt x="16" y="456"/>
                    </a:lnTo>
                    <a:lnTo>
                      <a:pt x="18" y="437"/>
                    </a:lnTo>
                    <a:lnTo>
                      <a:pt x="20" y="418"/>
                    </a:lnTo>
                    <a:lnTo>
                      <a:pt x="24" y="402"/>
                    </a:lnTo>
                    <a:lnTo>
                      <a:pt x="29" y="390"/>
                    </a:lnTo>
                    <a:lnTo>
                      <a:pt x="34" y="379"/>
                    </a:lnTo>
                    <a:lnTo>
                      <a:pt x="41" y="369"/>
                    </a:lnTo>
                    <a:lnTo>
                      <a:pt x="49" y="360"/>
                    </a:lnTo>
                    <a:lnTo>
                      <a:pt x="57" y="349"/>
                    </a:lnTo>
                    <a:lnTo>
                      <a:pt x="66" y="340"/>
                    </a:lnTo>
                    <a:lnTo>
                      <a:pt x="74" y="331"/>
                    </a:lnTo>
                    <a:lnTo>
                      <a:pt x="83" y="322"/>
                    </a:lnTo>
                    <a:lnTo>
                      <a:pt x="92" y="314"/>
                    </a:lnTo>
                    <a:lnTo>
                      <a:pt x="102" y="304"/>
                    </a:lnTo>
                    <a:lnTo>
                      <a:pt x="111" y="295"/>
                    </a:lnTo>
                    <a:lnTo>
                      <a:pt x="121" y="286"/>
                    </a:lnTo>
                    <a:lnTo>
                      <a:pt x="130" y="277"/>
                    </a:lnTo>
                    <a:lnTo>
                      <a:pt x="140" y="267"/>
                    </a:lnTo>
                    <a:lnTo>
                      <a:pt x="149" y="257"/>
                    </a:lnTo>
                    <a:lnTo>
                      <a:pt x="157" y="247"/>
                    </a:lnTo>
                    <a:lnTo>
                      <a:pt x="165" y="236"/>
                    </a:lnTo>
                    <a:lnTo>
                      <a:pt x="173" y="225"/>
                    </a:lnTo>
                    <a:lnTo>
                      <a:pt x="187" y="197"/>
                    </a:lnTo>
                    <a:lnTo>
                      <a:pt x="196" y="169"/>
                    </a:lnTo>
                    <a:lnTo>
                      <a:pt x="202" y="141"/>
                    </a:lnTo>
                    <a:lnTo>
                      <a:pt x="204" y="112"/>
                    </a:lnTo>
                    <a:lnTo>
                      <a:pt x="203" y="84"/>
                    </a:lnTo>
                    <a:lnTo>
                      <a:pt x="200" y="55"/>
                    </a:lnTo>
                    <a:lnTo>
                      <a:pt x="195" y="28"/>
                    </a:lnTo>
                    <a:lnTo>
                      <a:pt x="189" y="0"/>
                    </a:lnTo>
                    <a:lnTo>
                      <a:pt x="174" y="4"/>
                    </a:lnTo>
                    <a:lnTo>
                      <a:pt x="180" y="30"/>
                    </a:lnTo>
                    <a:lnTo>
                      <a:pt x="183" y="57"/>
                    </a:lnTo>
                    <a:lnTo>
                      <a:pt x="187" y="83"/>
                    </a:lnTo>
                    <a:lnTo>
                      <a:pt x="188" y="111"/>
                    </a:lnTo>
                    <a:lnTo>
                      <a:pt x="186" y="138"/>
                    </a:lnTo>
                    <a:lnTo>
                      <a:pt x="181" y="165"/>
                    </a:lnTo>
                    <a:lnTo>
                      <a:pt x="172" y="191"/>
                    </a:lnTo>
                    <a:lnTo>
                      <a:pt x="159" y="217"/>
                    </a:lnTo>
                    <a:lnTo>
                      <a:pt x="152" y="227"/>
                    </a:lnTo>
                    <a:lnTo>
                      <a:pt x="144" y="237"/>
                    </a:lnTo>
                    <a:lnTo>
                      <a:pt x="136" y="248"/>
                    </a:lnTo>
                    <a:lnTo>
                      <a:pt x="127" y="257"/>
                    </a:lnTo>
                    <a:lnTo>
                      <a:pt x="119" y="266"/>
                    </a:lnTo>
                    <a:lnTo>
                      <a:pt x="110" y="275"/>
                    </a:lnTo>
                    <a:lnTo>
                      <a:pt x="100" y="284"/>
                    </a:lnTo>
                    <a:lnTo>
                      <a:pt x="91" y="293"/>
                    </a:lnTo>
                    <a:lnTo>
                      <a:pt x="82" y="302"/>
                    </a:lnTo>
                    <a:lnTo>
                      <a:pt x="72" y="310"/>
                    </a:lnTo>
                    <a:lnTo>
                      <a:pt x="62" y="319"/>
                    </a:lnTo>
                    <a:lnTo>
                      <a:pt x="53" y="330"/>
                    </a:lnTo>
                    <a:lnTo>
                      <a:pt x="44" y="339"/>
                    </a:lnTo>
                    <a:lnTo>
                      <a:pt x="36" y="349"/>
                    </a:lnTo>
                    <a:lnTo>
                      <a:pt x="28" y="360"/>
                    </a:lnTo>
                    <a:lnTo>
                      <a:pt x="20" y="371"/>
                    </a:lnTo>
                    <a:lnTo>
                      <a:pt x="20" y="371"/>
                    </a:lnTo>
                    <a:lnTo>
                      <a:pt x="20" y="372"/>
                    </a:lnTo>
                    <a:lnTo>
                      <a:pt x="11" y="394"/>
                    </a:lnTo>
                    <a:lnTo>
                      <a:pt x="4" y="415"/>
                    </a:lnTo>
                    <a:lnTo>
                      <a:pt x="0" y="436"/>
                    </a:lnTo>
                    <a:lnTo>
                      <a:pt x="0" y="456"/>
                    </a:lnTo>
                    <a:lnTo>
                      <a:pt x="3" y="475"/>
                    </a:lnTo>
                    <a:lnTo>
                      <a:pt x="7" y="493"/>
                    </a:lnTo>
                    <a:lnTo>
                      <a:pt x="15" y="509"/>
                    </a:lnTo>
                    <a:lnTo>
                      <a:pt x="27" y="524"/>
                    </a:lnTo>
                    <a:lnTo>
                      <a:pt x="41" y="538"/>
                    </a:lnTo>
                    <a:lnTo>
                      <a:pt x="56" y="551"/>
                    </a:lnTo>
                    <a:lnTo>
                      <a:pt x="71" y="564"/>
                    </a:lnTo>
                    <a:lnTo>
                      <a:pt x="86" y="575"/>
                    </a:lnTo>
                    <a:lnTo>
                      <a:pt x="102" y="587"/>
                    </a:lnTo>
                    <a:lnTo>
                      <a:pt x="117" y="597"/>
                    </a:lnTo>
                    <a:lnTo>
                      <a:pt x="133" y="607"/>
                    </a:lnTo>
                    <a:lnTo>
                      <a:pt x="149" y="618"/>
                    </a:lnTo>
                    <a:lnTo>
                      <a:pt x="165" y="628"/>
                    </a:lnTo>
                    <a:lnTo>
                      <a:pt x="181" y="637"/>
                    </a:lnTo>
                    <a:lnTo>
                      <a:pt x="197" y="647"/>
                    </a:lnTo>
                    <a:lnTo>
                      <a:pt x="215" y="656"/>
                    </a:lnTo>
                    <a:lnTo>
                      <a:pt x="231" y="665"/>
                    </a:lnTo>
                    <a:lnTo>
                      <a:pt x="248" y="674"/>
                    </a:lnTo>
                    <a:lnTo>
                      <a:pt x="265" y="682"/>
                    </a:lnTo>
                    <a:lnTo>
                      <a:pt x="283" y="691"/>
                    </a:lnTo>
                    <a:lnTo>
                      <a:pt x="303" y="702"/>
                    </a:lnTo>
                    <a:lnTo>
                      <a:pt x="324" y="713"/>
                    </a:lnTo>
                    <a:lnTo>
                      <a:pt x="345" y="725"/>
                    </a:lnTo>
                    <a:lnTo>
                      <a:pt x="367" y="736"/>
                    </a:lnTo>
                    <a:lnTo>
                      <a:pt x="387" y="748"/>
                    </a:lnTo>
                    <a:lnTo>
                      <a:pt x="408" y="761"/>
                    </a:lnTo>
                    <a:lnTo>
                      <a:pt x="429" y="773"/>
                    </a:lnTo>
                    <a:lnTo>
                      <a:pt x="450" y="786"/>
                    </a:lnTo>
                    <a:lnTo>
                      <a:pt x="477" y="807"/>
                    </a:lnTo>
                    <a:lnTo>
                      <a:pt x="505" y="831"/>
                    </a:lnTo>
                    <a:lnTo>
                      <a:pt x="530" y="857"/>
                    </a:lnTo>
                    <a:lnTo>
                      <a:pt x="552" y="886"/>
                    </a:lnTo>
                    <a:lnTo>
                      <a:pt x="568" y="918"/>
                    </a:lnTo>
                    <a:lnTo>
                      <a:pt x="579" y="953"/>
                    </a:lnTo>
                    <a:lnTo>
                      <a:pt x="581" y="989"/>
                    </a:lnTo>
                    <a:lnTo>
                      <a:pt x="574" y="1028"/>
                    </a:lnTo>
                    <a:lnTo>
                      <a:pt x="571" y="1039"/>
                    </a:lnTo>
                    <a:lnTo>
                      <a:pt x="566" y="1051"/>
                    </a:lnTo>
                    <a:lnTo>
                      <a:pt x="561" y="1061"/>
                    </a:lnTo>
                    <a:lnTo>
                      <a:pt x="556" y="1072"/>
                    </a:lnTo>
                    <a:lnTo>
                      <a:pt x="550" y="1082"/>
                    </a:lnTo>
                    <a:lnTo>
                      <a:pt x="544" y="1094"/>
                    </a:lnTo>
                    <a:lnTo>
                      <a:pt x="537" y="1104"/>
                    </a:lnTo>
                    <a:lnTo>
                      <a:pt x="530" y="1114"/>
                    </a:lnTo>
                    <a:lnTo>
                      <a:pt x="527" y="1120"/>
                    </a:lnTo>
                    <a:lnTo>
                      <a:pt x="523" y="1125"/>
                    </a:lnTo>
                    <a:lnTo>
                      <a:pt x="519" y="1130"/>
                    </a:lnTo>
                    <a:lnTo>
                      <a:pt x="515" y="1136"/>
                    </a:lnTo>
                    <a:lnTo>
                      <a:pt x="521" y="1135"/>
                    </a:lnTo>
                    <a:lnTo>
                      <a:pt x="527" y="1134"/>
                    </a:lnTo>
                    <a:lnTo>
                      <a:pt x="531" y="1133"/>
                    </a:lnTo>
                    <a:lnTo>
                      <a:pt x="537" y="1133"/>
                    </a:lnTo>
                    <a:lnTo>
                      <a:pt x="538" y="1130"/>
                    </a:lnTo>
                    <a:lnTo>
                      <a:pt x="541" y="1128"/>
                    </a:lnTo>
                    <a:lnTo>
                      <a:pt x="542" y="1126"/>
                    </a:lnTo>
                    <a:lnTo>
                      <a:pt x="543" y="1124"/>
                    </a:lnTo>
                    <a:lnTo>
                      <a:pt x="550" y="1113"/>
                    </a:lnTo>
                    <a:lnTo>
                      <a:pt x="557" y="1102"/>
                    </a:lnTo>
                    <a:lnTo>
                      <a:pt x="564" y="1091"/>
                    </a:lnTo>
                    <a:lnTo>
                      <a:pt x="569" y="1080"/>
                    </a:lnTo>
                    <a:lnTo>
                      <a:pt x="575" y="1068"/>
                    </a:lnTo>
                    <a:lnTo>
                      <a:pt x="581" y="1057"/>
                    </a:lnTo>
                    <a:lnTo>
                      <a:pt x="586" y="1045"/>
                    </a:lnTo>
                    <a:lnTo>
                      <a:pt x="589" y="1033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19" name="Group 51"/>
              <p:cNvGrpSpPr>
                <a:grpSpLocks/>
              </p:cNvGrpSpPr>
              <p:nvPr/>
            </p:nvGrpSpPr>
            <p:grpSpPr bwMode="auto">
              <a:xfrm>
                <a:off x="432" y="1440"/>
                <a:ext cx="426" cy="465"/>
                <a:chOff x="3984" y="480"/>
                <a:chExt cx="426" cy="465"/>
              </a:xfrm>
            </p:grpSpPr>
            <p:sp>
              <p:nvSpPr>
                <p:cNvPr id="7212" name="Freeform 44"/>
                <p:cNvSpPr>
                  <a:spLocks/>
                </p:cNvSpPr>
                <p:nvPr/>
              </p:nvSpPr>
              <p:spPr bwMode="auto">
                <a:xfrm>
                  <a:off x="3984" y="480"/>
                  <a:ext cx="426" cy="426"/>
                </a:xfrm>
                <a:custGeom>
                  <a:avLst/>
                  <a:gdLst>
                    <a:gd name="T0" fmla="*/ 470 w 853"/>
                    <a:gd name="T1" fmla="*/ 851 h 853"/>
                    <a:gd name="T2" fmla="*/ 553 w 853"/>
                    <a:gd name="T3" fmla="*/ 833 h 853"/>
                    <a:gd name="T4" fmla="*/ 629 w 853"/>
                    <a:gd name="T5" fmla="*/ 801 h 853"/>
                    <a:gd name="T6" fmla="*/ 697 w 853"/>
                    <a:gd name="T7" fmla="*/ 755 h 853"/>
                    <a:gd name="T8" fmla="*/ 755 w 853"/>
                    <a:gd name="T9" fmla="*/ 697 h 853"/>
                    <a:gd name="T10" fmla="*/ 801 w 853"/>
                    <a:gd name="T11" fmla="*/ 629 h 853"/>
                    <a:gd name="T12" fmla="*/ 833 w 853"/>
                    <a:gd name="T13" fmla="*/ 553 h 853"/>
                    <a:gd name="T14" fmla="*/ 850 w 853"/>
                    <a:gd name="T15" fmla="*/ 470 h 853"/>
                    <a:gd name="T16" fmla="*/ 850 w 853"/>
                    <a:gd name="T17" fmla="*/ 383 h 853"/>
                    <a:gd name="T18" fmla="*/ 833 w 853"/>
                    <a:gd name="T19" fmla="*/ 300 h 853"/>
                    <a:gd name="T20" fmla="*/ 801 w 853"/>
                    <a:gd name="T21" fmla="*/ 224 h 853"/>
                    <a:gd name="T22" fmla="*/ 755 w 853"/>
                    <a:gd name="T23" fmla="*/ 156 h 853"/>
                    <a:gd name="T24" fmla="*/ 697 w 853"/>
                    <a:gd name="T25" fmla="*/ 98 h 853"/>
                    <a:gd name="T26" fmla="*/ 629 w 853"/>
                    <a:gd name="T27" fmla="*/ 52 h 853"/>
                    <a:gd name="T28" fmla="*/ 553 w 853"/>
                    <a:gd name="T29" fmla="*/ 20 h 853"/>
                    <a:gd name="T30" fmla="*/ 470 w 853"/>
                    <a:gd name="T31" fmla="*/ 2 h 853"/>
                    <a:gd name="T32" fmla="*/ 382 w 853"/>
                    <a:gd name="T33" fmla="*/ 2 h 853"/>
                    <a:gd name="T34" fmla="*/ 299 w 853"/>
                    <a:gd name="T35" fmla="*/ 20 h 853"/>
                    <a:gd name="T36" fmla="*/ 223 w 853"/>
                    <a:gd name="T37" fmla="*/ 52 h 853"/>
                    <a:gd name="T38" fmla="*/ 155 w 853"/>
                    <a:gd name="T39" fmla="*/ 98 h 853"/>
                    <a:gd name="T40" fmla="*/ 98 w 853"/>
                    <a:gd name="T41" fmla="*/ 156 h 853"/>
                    <a:gd name="T42" fmla="*/ 52 w 853"/>
                    <a:gd name="T43" fmla="*/ 224 h 853"/>
                    <a:gd name="T44" fmla="*/ 19 w 853"/>
                    <a:gd name="T45" fmla="*/ 300 h 853"/>
                    <a:gd name="T46" fmla="*/ 2 w 853"/>
                    <a:gd name="T47" fmla="*/ 383 h 853"/>
                    <a:gd name="T48" fmla="*/ 2 w 853"/>
                    <a:gd name="T49" fmla="*/ 470 h 853"/>
                    <a:gd name="T50" fmla="*/ 19 w 853"/>
                    <a:gd name="T51" fmla="*/ 553 h 853"/>
                    <a:gd name="T52" fmla="*/ 52 w 853"/>
                    <a:gd name="T53" fmla="*/ 629 h 853"/>
                    <a:gd name="T54" fmla="*/ 98 w 853"/>
                    <a:gd name="T55" fmla="*/ 697 h 853"/>
                    <a:gd name="T56" fmla="*/ 155 w 853"/>
                    <a:gd name="T57" fmla="*/ 755 h 853"/>
                    <a:gd name="T58" fmla="*/ 223 w 853"/>
                    <a:gd name="T59" fmla="*/ 801 h 853"/>
                    <a:gd name="T60" fmla="*/ 299 w 853"/>
                    <a:gd name="T61" fmla="*/ 833 h 853"/>
                    <a:gd name="T62" fmla="*/ 382 w 853"/>
                    <a:gd name="T63" fmla="*/ 851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53" h="853">
                      <a:moveTo>
                        <a:pt x="426" y="853"/>
                      </a:moveTo>
                      <a:lnTo>
                        <a:pt x="470" y="851"/>
                      </a:lnTo>
                      <a:lnTo>
                        <a:pt x="512" y="844"/>
                      </a:lnTo>
                      <a:lnTo>
                        <a:pt x="553" y="833"/>
                      </a:lnTo>
                      <a:lnTo>
                        <a:pt x="592" y="819"/>
                      </a:lnTo>
                      <a:lnTo>
                        <a:pt x="629" y="801"/>
                      </a:lnTo>
                      <a:lnTo>
                        <a:pt x="665" y="780"/>
                      </a:lnTo>
                      <a:lnTo>
                        <a:pt x="697" y="755"/>
                      </a:lnTo>
                      <a:lnTo>
                        <a:pt x="728" y="727"/>
                      </a:lnTo>
                      <a:lnTo>
                        <a:pt x="755" y="697"/>
                      </a:lnTo>
                      <a:lnTo>
                        <a:pt x="780" y="665"/>
                      </a:lnTo>
                      <a:lnTo>
                        <a:pt x="801" y="629"/>
                      </a:lnTo>
                      <a:lnTo>
                        <a:pt x="819" y="592"/>
                      </a:lnTo>
                      <a:lnTo>
                        <a:pt x="833" y="553"/>
                      </a:lnTo>
                      <a:lnTo>
                        <a:pt x="843" y="512"/>
                      </a:lnTo>
                      <a:lnTo>
                        <a:pt x="850" y="470"/>
                      </a:lnTo>
                      <a:lnTo>
                        <a:pt x="853" y="427"/>
                      </a:lnTo>
                      <a:lnTo>
                        <a:pt x="850" y="383"/>
                      </a:lnTo>
                      <a:lnTo>
                        <a:pt x="843" y="341"/>
                      </a:lnTo>
                      <a:lnTo>
                        <a:pt x="833" y="300"/>
                      </a:lnTo>
                      <a:lnTo>
                        <a:pt x="819" y="261"/>
                      </a:lnTo>
                      <a:lnTo>
                        <a:pt x="801" y="224"/>
                      </a:lnTo>
                      <a:lnTo>
                        <a:pt x="780" y="188"/>
                      </a:lnTo>
                      <a:lnTo>
                        <a:pt x="755" y="156"/>
                      </a:lnTo>
                      <a:lnTo>
                        <a:pt x="728" y="125"/>
                      </a:lnTo>
                      <a:lnTo>
                        <a:pt x="697" y="98"/>
                      </a:lnTo>
                      <a:lnTo>
                        <a:pt x="665" y="73"/>
                      </a:lnTo>
                      <a:lnTo>
                        <a:pt x="629" y="52"/>
                      </a:lnTo>
                      <a:lnTo>
                        <a:pt x="592" y="34"/>
                      </a:lnTo>
                      <a:lnTo>
                        <a:pt x="553" y="20"/>
                      </a:lnTo>
                      <a:lnTo>
                        <a:pt x="512" y="9"/>
                      </a:lnTo>
                      <a:lnTo>
                        <a:pt x="470" y="2"/>
                      </a:lnTo>
                      <a:lnTo>
                        <a:pt x="426" y="0"/>
                      </a:lnTo>
                      <a:lnTo>
                        <a:pt x="382" y="2"/>
                      </a:lnTo>
                      <a:lnTo>
                        <a:pt x="341" y="9"/>
                      </a:lnTo>
                      <a:lnTo>
                        <a:pt x="299" y="20"/>
                      </a:lnTo>
                      <a:lnTo>
                        <a:pt x="260" y="34"/>
                      </a:lnTo>
                      <a:lnTo>
                        <a:pt x="223" y="52"/>
                      </a:lnTo>
                      <a:lnTo>
                        <a:pt x="188" y="73"/>
                      </a:lnTo>
                      <a:lnTo>
                        <a:pt x="155" y="98"/>
                      </a:lnTo>
                      <a:lnTo>
                        <a:pt x="125" y="125"/>
                      </a:lnTo>
                      <a:lnTo>
                        <a:pt x="98" y="156"/>
                      </a:lnTo>
                      <a:lnTo>
                        <a:pt x="72" y="188"/>
                      </a:lnTo>
                      <a:lnTo>
                        <a:pt x="52" y="224"/>
                      </a:lnTo>
                      <a:lnTo>
                        <a:pt x="33" y="261"/>
                      </a:lnTo>
                      <a:lnTo>
                        <a:pt x="19" y="300"/>
                      </a:lnTo>
                      <a:lnTo>
                        <a:pt x="9" y="341"/>
                      </a:lnTo>
                      <a:lnTo>
                        <a:pt x="2" y="383"/>
                      </a:lnTo>
                      <a:lnTo>
                        <a:pt x="0" y="427"/>
                      </a:lnTo>
                      <a:lnTo>
                        <a:pt x="2" y="470"/>
                      </a:lnTo>
                      <a:lnTo>
                        <a:pt x="9" y="512"/>
                      </a:lnTo>
                      <a:lnTo>
                        <a:pt x="19" y="553"/>
                      </a:lnTo>
                      <a:lnTo>
                        <a:pt x="33" y="592"/>
                      </a:lnTo>
                      <a:lnTo>
                        <a:pt x="52" y="629"/>
                      </a:lnTo>
                      <a:lnTo>
                        <a:pt x="72" y="665"/>
                      </a:lnTo>
                      <a:lnTo>
                        <a:pt x="98" y="697"/>
                      </a:lnTo>
                      <a:lnTo>
                        <a:pt x="125" y="727"/>
                      </a:lnTo>
                      <a:lnTo>
                        <a:pt x="155" y="755"/>
                      </a:lnTo>
                      <a:lnTo>
                        <a:pt x="188" y="780"/>
                      </a:lnTo>
                      <a:lnTo>
                        <a:pt x="223" y="801"/>
                      </a:lnTo>
                      <a:lnTo>
                        <a:pt x="260" y="819"/>
                      </a:lnTo>
                      <a:lnTo>
                        <a:pt x="299" y="833"/>
                      </a:lnTo>
                      <a:lnTo>
                        <a:pt x="341" y="844"/>
                      </a:lnTo>
                      <a:lnTo>
                        <a:pt x="382" y="851"/>
                      </a:lnTo>
                      <a:lnTo>
                        <a:pt x="426" y="85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3" name="Freeform 45"/>
                <p:cNvSpPr>
                  <a:spLocks/>
                </p:cNvSpPr>
                <p:nvPr/>
              </p:nvSpPr>
              <p:spPr bwMode="auto">
                <a:xfrm>
                  <a:off x="4156" y="892"/>
                  <a:ext cx="47" cy="53"/>
                </a:xfrm>
                <a:custGeom>
                  <a:avLst/>
                  <a:gdLst>
                    <a:gd name="T0" fmla="*/ 43 w 96"/>
                    <a:gd name="T1" fmla="*/ 0 h 106"/>
                    <a:gd name="T2" fmla="*/ 0 w 96"/>
                    <a:gd name="T3" fmla="*/ 101 h 106"/>
                    <a:gd name="T4" fmla="*/ 96 w 96"/>
                    <a:gd name="T5" fmla="*/ 106 h 106"/>
                    <a:gd name="T6" fmla="*/ 43 w 96"/>
                    <a:gd name="T7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106">
                      <a:moveTo>
                        <a:pt x="43" y="0"/>
                      </a:moveTo>
                      <a:lnTo>
                        <a:pt x="0" y="101"/>
                      </a:lnTo>
                      <a:lnTo>
                        <a:pt x="96" y="106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5" name="Freeform 47"/>
                <p:cNvSpPr>
                  <a:spLocks/>
                </p:cNvSpPr>
                <p:nvPr/>
              </p:nvSpPr>
              <p:spPr bwMode="auto">
                <a:xfrm>
                  <a:off x="4032" y="567"/>
                  <a:ext cx="71" cy="189"/>
                </a:xfrm>
                <a:custGeom>
                  <a:avLst/>
                  <a:gdLst>
                    <a:gd name="T0" fmla="*/ 32 w 140"/>
                    <a:gd name="T1" fmla="*/ 341 h 378"/>
                    <a:gd name="T2" fmla="*/ 30 w 140"/>
                    <a:gd name="T3" fmla="*/ 301 h 378"/>
                    <a:gd name="T4" fmla="*/ 33 w 140"/>
                    <a:gd name="T5" fmla="*/ 261 h 378"/>
                    <a:gd name="T6" fmla="*/ 40 w 140"/>
                    <a:gd name="T7" fmla="*/ 223 h 378"/>
                    <a:gd name="T8" fmla="*/ 53 w 140"/>
                    <a:gd name="T9" fmla="*/ 185 h 378"/>
                    <a:gd name="T10" fmla="*/ 69 w 140"/>
                    <a:gd name="T11" fmla="*/ 150 h 378"/>
                    <a:gd name="T12" fmla="*/ 90 w 140"/>
                    <a:gd name="T13" fmla="*/ 118 h 378"/>
                    <a:gd name="T14" fmla="*/ 113 w 140"/>
                    <a:gd name="T15" fmla="*/ 88 h 378"/>
                    <a:gd name="T16" fmla="*/ 140 w 140"/>
                    <a:gd name="T17" fmla="*/ 60 h 378"/>
                    <a:gd name="T18" fmla="*/ 90 w 140"/>
                    <a:gd name="T19" fmla="*/ 0 h 378"/>
                    <a:gd name="T20" fmla="*/ 67 w 140"/>
                    <a:gd name="T21" fmla="*/ 27 h 378"/>
                    <a:gd name="T22" fmla="*/ 47 w 140"/>
                    <a:gd name="T23" fmla="*/ 56 h 378"/>
                    <a:gd name="T24" fmla="*/ 30 w 140"/>
                    <a:gd name="T25" fmla="*/ 87 h 378"/>
                    <a:gd name="T26" fmla="*/ 17 w 140"/>
                    <a:gd name="T27" fmla="*/ 119 h 378"/>
                    <a:gd name="T28" fmla="*/ 7 w 140"/>
                    <a:gd name="T29" fmla="*/ 154 h 378"/>
                    <a:gd name="T30" fmla="*/ 1 w 140"/>
                    <a:gd name="T31" fmla="*/ 189 h 378"/>
                    <a:gd name="T32" fmla="*/ 0 w 140"/>
                    <a:gd name="T33" fmla="*/ 225 h 378"/>
                    <a:gd name="T34" fmla="*/ 2 w 140"/>
                    <a:gd name="T35" fmla="*/ 262 h 378"/>
                    <a:gd name="T36" fmla="*/ 4 w 140"/>
                    <a:gd name="T37" fmla="*/ 278 h 378"/>
                    <a:gd name="T38" fmla="*/ 7 w 140"/>
                    <a:gd name="T39" fmla="*/ 293 h 378"/>
                    <a:gd name="T40" fmla="*/ 10 w 140"/>
                    <a:gd name="T41" fmla="*/ 308 h 378"/>
                    <a:gd name="T42" fmla="*/ 15 w 140"/>
                    <a:gd name="T43" fmla="*/ 323 h 378"/>
                    <a:gd name="T44" fmla="*/ 19 w 140"/>
                    <a:gd name="T45" fmla="*/ 337 h 378"/>
                    <a:gd name="T46" fmla="*/ 25 w 140"/>
                    <a:gd name="T47" fmla="*/ 351 h 378"/>
                    <a:gd name="T48" fmla="*/ 32 w 140"/>
                    <a:gd name="T49" fmla="*/ 364 h 378"/>
                    <a:gd name="T50" fmla="*/ 39 w 140"/>
                    <a:gd name="T51" fmla="*/ 378 h 378"/>
                    <a:gd name="T52" fmla="*/ 38 w 140"/>
                    <a:gd name="T53" fmla="*/ 369 h 378"/>
                    <a:gd name="T54" fmla="*/ 35 w 140"/>
                    <a:gd name="T55" fmla="*/ 360 h 378"/>
                    <a:gd name="T56" fmla="*/ 34 w 140"/>
                    <a:gd name="T57" fmla="*/ 351 h 378"/>
                    <a:gd name="T58" fmla="*/ 32 w 140"/>
                    <a:gd name="T59" fmla="*/ 341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40" h="378">
                      <a:moveTo>
                        <a:pt x="32" y="341"/>
                      </a:moveTo>
                      <a:lnTo>
                        <a:pt x="30" y="301"/>
                      </a:lnTo>
                      <a:lnTo>
                        <a:pt x="33" y="261"/>
                      </a:lnTo>
                      <a:lnTo>
                        <a:pt x="40" y="223"/>
                      </a:lnTo>
                      <a:lnTo>
                        <a:pt x="53" y="185"/>
                      </a:lnTo>
                      <a:lnTo>
                        <a:pt x="69" y="150"/>
                      </a:lnTo>
                      <a:lnTo>
                        <a:pt x="90" y="118"/>
                      </a:lnTo>
                      <a:lnTo>
                        <a:pt x="113" y="88"/>
                      </a:lnTo>
                      <a:lnTo>
                        <a:pt x="140" y="60"/>
                      </a:lnTo>
                      <a:lnTo>
                        <a:pt x="90" y="0"/>
                      </a:lnTo>
                      <a:lnTo>
                        <a:pt x="67" y="27"/>
                      </a:lnTo>
                      <a:lnTo>
                        <a:pt x="47" y="56"/>
                      </a:lnTo>
                      <a:lnTo>
                        <a:pt x="30" y="87"/>
                      </a:lnTo>
                      <a:lnTo>
                        <a:pt x="17" y="119"/>
                      </a:lnTo>
                      <a:lnTo>
                        <a:pt x="7" y="154"/>
                      </a:lnTo>
                      <a:lnTo>
                        <a:pt x="1" y="189"/>
                      </a:lnTo>
                      <a:lnTo>
                        <a:pt x="0" y="225"/>
                      </a:lnTo>
                      <a:lnTo>
                        <a:pt x="2" y="262"/>
                      </a:lnTo>
                      <a:lnTo>
                        <a:pt x="4" y="278"/>
                      </a:lnTo>
                      <a:lnTo>
                        <a:pt x="7" y="293"/>
                      </a:lnTo>
                      <a:lnTo>
                        <a:pt x="10" y="308"/>
                      </a:lnTo>
                      <a:lnTo>
                        <a:pt x="15" y="323"/>
                      </a:lnTo>
                      <a:lnTo>
                        <a:pt x="19" y="337"/>
                      </a:lnTo>
                      <a:lnTo>
                        <a:pt x="25" y="351"/>
                      </a:lnTo>
                      <a:lnTo>
                        <a:pt x="32" y="364"/>
                      </a:lnTo>
                      <a:lnTo>
                        <a:pt x="39" y="378"/>
                      </a:lnTo>
                      <a:lnTo>
                        <a:pt x="38" y="369"/>
                      </a:lnTo>
                      <a:lnTo>
                        <a:pt x="35" y="360"/>
                      </a:lnTo>
                      <a:lnTo>
                        <a:pt x="34" y="351"/>
                      </a:lnTo>
                      <a:lnTo>
                        <a:pt x="32" y="3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6" name="Freeform 48"/>
                <p:cNvSpPr>
                  <a:spLocks/>
                </p:cNvSpPr>
                <p:nvPr/>
              </p:nvSpPr>
              <p:spPr bwMode="auto">
                <a:xfrm>
                  <a:off x="4100" y="525"/>
                  <a:ext cx="64" cy="55"/>
                </a:xfrm>
                <a:custGeom>
                  <a:avLst/>
                  <a:gdLst>
                    <a:gd name="T0" fmla="*/ 85 w 128"/>
                    <a:gd name="T1" fmla="*/ 0 h 112"/>
                    <a:gd name="T2" fmla="*/ 72 w 128"/>
                    <a:gd name="T3" fmla="*/ 5 h 112"/>
                    <a:gd name="T4" fmla="*/ 61 w 128"/>
                    <a:gd name="T5" fmla="*/ 8 h 112"/>
                    <a:gd name="T6" fmla="*/ 50 w 128"/>
                    <a:gd name="T7" fmla="*/ 14 h 112"/>
                    <a:gd name="T8" fmla="*/ 40 w 128"/>
                    <a:gd name="T9" fmla="*/ 18 h 112"/>
                    <a:gd name="T10" fmla="*/ 30 w 128"/>
                    <a:gd name="T11" fmla="*/ 24 h 112"/>
                    <a:gd name="T12" fmla="*/ 20 w 128"/>
                    <a:gd name="T13" fmla="*/ 31 h 112"/>
                    <a:gd name="T14" fmla="*/ 10 w 128"/>
                    <a:gd name="T15" fmla="*/ 38 h 112"/>
                    <a:gd name="T16" fmla="*/ 0 w 128"/>
                    <a:gd name="T17" fmla="*/ 45 h 112"/>
                    <a:gd name="T18" fmla="*/ 49 w 128"/>
                    <a:gd name="T19" fmla="*/ 112 h 112"/>
                    <a:gd name="T20" fmla="*/ 58 w 128"/>
                    <a:gd name="T21" fmla="*/ 106 h 112"/>
                    <a:gd name="T22" fmla="*/ 69 w 128"/>
                    <a:gd name="T23" fmla="*/ 99 h 112"/>
                    <a:gd name="T24" fmla="*/ 78 w 128"/>
                    <a:gd name="T25" fmla="*/ 93 h 112"/>
                    <a:gd name="T26" fmla="*/ 87 w 128"/>
                    <a:gd name="T27" fmla="*/ 88 h 112"/>
                    <a:gd name="T28" fmla="*/ 96 w 128"/>
                    <a:gd name="T29" fmla="*/ 83 h 112"/>
                    <a:gd name="T30" fmla="*/ 106 w 128"/>
                    <a:gd name="T31" fmla="*/ 77 h 112"/>
                    <a:gd name="T32" fmla="*/ 116 w 128"/>
                    <a:gd name="T33" fmla="*/ 73 h 112"/>
                    <a:gd name="T34" fmla="*/ 128 w 128"/>
                    <a:gd name="T35" fmla="*/ 69 h 112"/>
                    <a:gd name="T36" fmla="*/ 85 w 128"/>
                    <a:gd name="T37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8" h="112">
                      <a:moveTo>
                        <a:pt x="85" y="0"/>
                      </a:moveTo>
                      <a:lnTo>
                        <a:pt x="72" y="5"/>
                      </a:lnTo>
                      <a:lnTo>
                        <a:pt x="61" y="8"/>
                      </a:lnTo>
                      <a:lnTo>
                        <a:pt x="50" y="14"/>
                      </a:lnTo>
                      <a:lnTo>
                        <a:pt x="40" y="18"/>
                      </a:lnTo>
                      <a:lnTo>
                        <a:pt x="30" y="24"/>
                      </a:lnTo>
                      <a:lnTo>
                        <a:pt x="20" y="31"/>
                      </a:lnTo>
                      <a:lnTo>
                        <a:pt x="10" y="38"/>
                      </a:lnTo>
                      <a:lnTo>
                        <a:pt x="0" y="45"/>
                      </a:lnTo>
                      <a:lnTo>
                        <a:pt x="49" y="112"/>
                      </a:lnTo>
                      <a:lnTo>
                        <a:pt x="58" y="106"/>
                      </a:lnTo>
                      <a:lnTo>
                        <a:pt x="69" y="99"/>
                      </a:lnTo>
                      <a:lnTo>
                        <a:pt x="78" y="93"/>
                      </a:lnTo>
                      <a:lnTo>
                        <a:pt x="87" y="88"/>
                      </a:lnTo>
                      <a:lnTo>
                        <a:pt x="96" y="83"/>
                      </a:lnTo>
                      <a:lnTo>
                        <a:pt x="106" y="77"/>
                      </a:lnTo>
                      <a:lnTo>
                        <a:pt x="116" y="73"/>
                      </a:lnTo>
                      <a:lnTo>
                        <a:pt x="128" y="69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23" name="AutoShape 55"/>
          <p:cNvSpPr>
            <a:spLocks noChangeArrowheads="1"/>
          </p:cNvSpPr>
          <p:nvPr/>
        </p:nvSpPr>
        <p:spPr bwMode="auto">
          <a:xfrm rot="-981319">
            <a:off x="2057400" y="3962400"/>
            <a:ext cx="685800" cy="9144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24" name="Picture 56" descr="chocolate c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12366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5" name="Picture 5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99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2" fill="hold"/>
                                        <p:tgtEl>
                                          <p:spTgt spid="7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2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43000" y="304800"/>
            <a:ext cx="74676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>
                <a:hlinkClick r:id="rId3"/>
              </a:rPr>
              <a:t>Bibliography of pictures used from the web on the Power Point Talking Book.</a:t>
            </a:r>
          </a:p>
          <a:p>
            <a:endParaRPr lang="en-US" altLang="en-US" sz="1000">
              <a:hlinkClick r:id="rId3"/>
            </a:endParaRPr>
          </a:p>
          <a:p>
            <a:r>
              <a:rPr lang="en-US" altLang="en-US" sz="1000">
                <a:hlinkClick r:id="rId3"/>
              </a:rPr>
              <a:t>Hometown Favorites, Inc., (n.d.). Hometown favorites. Retrieved Jun. 14, 2005, from Ole-Time Favorites and Regionally Exclusive </a:t>
            </a:r>
          </a:p>
          <a:p>
            <a:r>
              <a:rPr lang="en-US" altLang="en-US" sz="1000">
                <a:hlinkClick r:id="rId3"/>
              </a:rPr>
              <a:t>Foods Web site: http://www.hometownfavorites.com/images/items/Large/hfde405.jpg.</a:t>
            </a:r>
          </a:p>
          <a:p>
            <a:endParaRPr lang="en-US" altLang="en-US" sz="1000">
              <a:hlinkClick r:id="rId3"/>
            </a:endParaRPr>
          </a:p>
          <a:p>
            <a:r>
              <a:rPr lang="en-US" altLang="en-US" sz="1000">
                <a:hlinkClick r:id="rId3"/>
              </a:rPr>
              <a:t>(n.d.). Retrieved Jun. 14, 2005, from Image Hosting and Online Albums Web site: </a:t>
            </a:r>
            <a:r>
              <a:rPr lang="en-US" altLang="en-US" sz="1000">
                <a:hlinkClick r:id="rId4"/>
              </a:rPr>
              <a:t>http://img.photobucket.com/albums/v434/yunnie75/bdae_cake.jpg</a:t>
            </a:r>
            <a:r>
              <a:rPr lang="en-US" altLang="en-US" sz="1000">
                <a:hlinkClick r:id="rId3"/>
              </a:rPr>
              <a:t>.</a:t>
            </a:r>
          </a:p>
          <a:p>
            <a:r>
              <a:rPr lang="en-US" altLang="en-US" sz="1000">
                <a:hlinkClick r:id="rId3"/>
              </a:rPr>
              <a:t>(</a:t>
            </a:r>
          </a:p>
          <a:p>
            <a:r>
              <a:rPr lang="en-US" altLang="en-US" sz="1000">
                <a:hlinkClick r:id="rId3"/>
              </a:rPr>
              <a:t>2005). Retrieved Jun. 15, 2005, from The Global Gourmet Web site: </a:t>
            </a:r>
            <a:r>
              <a:rPr lang="en-US" altLang="en-US" sz="1000">
                <a:hlinkClick r:id="rId5"/>
              </a:rPr>
              <a:t>http://www.globalgourmet.com/food/ild/2002/0602/cake.jpg</a:t>
            </a:r>
            <a:r>
              <a:rPr lang="en-US" altLang="en-US" sz="1000">
                <a:hlinkClick r:id="rId3"/>
              </a:rPr>
              <a:t>.</a:t>
            </a:r>
          </a:p>
          <a:p>
            <a:endParaRPr lang="en-US" altLang="en-US" sz="1000">
              <a:hlinkClick r:id="rId3"/>
            </a:endParaRPr>
          </a:p>
          <a:p>
            <a:r>
              <a:rPr lang="en-US" altLang="en-US" sz="1000">
                <a:hlinkClick r:id="rId3"/>
              </a:rPr>
              <a:t>(2004). Retrieved 06 14, 2005, from Solo Regalos Web site: </a:t>
            </a:r>
            <a:r>
              <a:rPr lang="en-US" altLang="en-US" sz="1000">
                <a:hlinkClick r:id="rId6"/>
              </a:rPr>
              <a:t>http://www.solo-regalos.com.es/catalog/images/chocolate%20frosting.jpg</a:t>
            </a:r>
            <a:r>
              <a:rPr lang="en-US" altLang="en-US" sz="1000">
                <a:hlinkClick r:id="rId3"/>
              </a:rPr>
              <a:t>.</a:t>
            </a:r>
          </a:p>
          <a:p>
            <a:endParaRPr lang="en-US" altLang="en-US" sz="1000">
              <a:hlinkClick r:id="rId3"/>
            </a:endParaRPr>
          </a:p>
          <a:p>
            <a:r>
              <a:rPr lang="en-US" altLang="en-US" sz="1000">
                <a:hlinkClick r:id="rId3"/>
              </a:rPr>
              <a:t>(2004). Retrieved Jun. 15, 2005, from Solos Regalos Web site: </a:t>
            </a:r>
            <a:r>
              <a:rPr lang="en-US" altLang="en-US" sz="1000">
                <a:hlinkClick r:id="rId7"/>
              </a:rPr>
              <a:t>http://www.solo-regalos.com.es/catalog/images/classic%20strawberry%20frosting.jpg</a:t>
            </a:r>
            <a:r>
              <a:rPr lang="en-US" altLang="en-US" sz="1000">
                <a:hlinkClick r:id="rId3"/>
              </a:rPr>
              <a:t>.</a:t>
            </a:r>
          </a:p>
          <a:p>
            <a:endParaRPr lang="en-US" altLang="en-US" sz="1000">
              <a:hlinkClick r:id="rId3"/>
            </a:endParaRPr>
          </a:p>
          <a:p>
            <a:r>
              <a:rPr lang="en-US" altLang="en-US" sz="1000">
                <a:hlinkClick r:id="rId3"/>
              </a:rPr>
              <a:t>(2004). Retrieved Jun. 14, 2005, from Hometown Favorites Web site: </a:t>
            </a:r>
            <a:r>
              <a:rPr lang="en-US" altLang="en-US" sz="1000">
                <a:hlinkClick r:id="rId8"/>
              </a:rPr>
              <a:t>http://www.hometownfavorites.com/images/items/Large/hfde464.jpg</a:t>
            </a:r>
            <a:r>
              <a:rPr lang="en-US" altLang="en-US" sz="1000">
                <a:hlinkClick r:id="rId3"/>
              </a:rPr>
              <a:t>.</a:t>
            </a:r>
          </a:p>
          <a:p>
            <a:endParaRPr lang="en-US" altLang="en-US" sz="1000">
              <a:hlinkClick r:id="rId3"/>
            </a:endParaRPr>
          </a:p>
          <a:p>
            <a:r>
              <a:rPr lang="en-US" altLang="en-US" sz="1000">
                <a:hlinkClick r:id="rId3"/>
              </a:rPr>
              <a:t>"Today's Packaging News." </a:t>
            </a:r>
            <a:r>
              <a:rPr lang="en-US" altLang="en-US" sz="1000" u="sng">
                <a:hlinkClick r:id="rId3"/>
              </a:rPr>
              <a:t>Packaging Digest</a:t>
            </a:r>
            <a:r>
              <a:rPr lang="en-US" altLang="en-US" sz="1000">
                <a:hlinkClick r:id="rId3"/>
              </a:rPr>
              <a:t>. 2004. Packaging Digest. 14 Jun. 2005 </a:t>
            </a:r>
            <a:r>
              <a:rPr lang="en-US" altLang="en-US" sz="1000">
                <a:hlinkClick r:id="rId9"/>
              </a:rPr>
              <a:t>&lt;http://www.packagingdigest.com/articles/200204/Images/0402pierre2.jpg&gt;.</a:t>
            </a:r>
            <a:endParaRPr lang="en-US" altLang="en-US" sz="1000">
              <a:hlinkClick r:id="rId3"/>
            </a:endParaRPr>
          </a:p>
          <a:p>
            <a:endParaRPr lang="en-US" altLang="en-US" sz="1000">
              <a:hlinkClick r:id="rId3"/>
            </a:endParaRPr>
          </a:p>
          <a:p>
            <a:r>
              <a:rPr lang="en-US" altLang="en-US" sz="1000">
                <a:hlinkClick r:id="rId3"/>
              </a:rPr>
              <a:t>(2005). Retrieved Jun. 14, 2005, from AZ Trading Post Web site: </a:t>
            </a:r>
            <a:r>
              <a:rPr lang="en-US" altLang="en-US" sz="1000">
                <a:hlinkClick r:id="rId10"/>
              </a:rPr>
              <a:t>http://www.southwestinterior.com/sonoran/images/IN-2594-1.jpg</a:t>
            </a:r>
            <a:r>
              <a:rPr lang="en-US" altLang="en-US" sz="1000">
                <a:hlinkClick r:id="rId3"/>
              </a:rPr>
              <a:t>.</a:t>
            </a:r>
          </a:p>
          <a:p>
            <a:endParaRPr lang="en-US" altLang="en-US" sz="1000">
              <a:hlinkClick r:id="rId3"/>
            </a:endParaRPr>
          </a:p>
          <a:p>
            <a:r>
              <a:rPr lang="en-US" altLang="en-US" sz="1000">
                <a:hlinkClick r:id="rId3"/>
              </a:rPr>
              <a:t>(2005). Retrieved Jun. 14, 2005, from FoodServiceDirect.com Web site: </a:t>
            </a:r>
            <a:r>
              <a:rPr lang="en-US" altLang="en-US" sz="1000">
                <a:hlinkClick r:id="rId11"/>
              </a:rPr>
              <a:t>http://www.foodservicedirect.com/productimages/hawailans.jpg</a:t>
            </a:r>
            <a:r>
              <a:rPr lang="en-US" altLang="en-US" sz="1000">
                <a:hlinkClick r:id="rId3"/>
              </a:rPr>
              <a:t>.</a:t>
            </a:r>
          </a:p>
          <a:p>
            <a:endParaRPr lang="en-US" altLang="en-US" sz="1000">
              <a:hlinkClick r:id="rId3"/>
            </a:endParaRPr>
          </a:p>
          <a:p>
            <a:r>
              <a:rPr lang="en-US" altLang="en-US" sz="1000">
                <a:hlinkClick r:id="rId3"/>
              </a:rPr>
              <a:t>(2005). Retrieved Jun. 14, 2005, from Rite Aid Web site: </a:t>
            </a:r>
            <a:r>
              <a:rPr lang="en-US" altLang="en-US" sz="1000">
                <a:hlinkClick r:id="rId12"/>
              </a:rPr>
              <a:t>http://www.riteaid.com/product_images/full/T68/T68376.jpg</a:t>
            </a:r>
            <a:r>
              <a:rPr lang="en-US" altLang="en-US" sz="1000">
                <a:hlinkClick r:id="rId3"/>
              </a:rPr>
              <a:t>.</a:t>
            </a:r>
          </a:p>
          <a:p>
            <a:endParaRPr lang="en-US" altLang="en-US" sz="1000">
              <a:hlinkClick r:id="rId3"/>
            </a:endParaRPr>
          </a:p>
          <a:p>
            <a:r>
              <a:rPr lang="en-US" altLang="en-US" sz="1000">
                <a:hlinkClick r:id="rId3"/>
              </a:rPr>
              <a:t>(2002). Retrieved Jun. 14, 2005, from Coffee For Less.com Web site: </a:t>
            </a:r>
            <a:r>
              <a:rPr lang="en-US" altLang="en-US" sz="1000">
                <a:hlinkClick r:id="rId13"/>
              </a:rPr>
              <a:t>http://www.coffeeforless.com/images/uploads/Domino_5lb_sugarF.gif</a:t>
            </a:r>
            <a:r>
              <a:rPr lang="en-US" altLang="en-US" sz="1000">
                <a:hlinkClick r:id="rId3"/>
              </a:rPr>
              <a:t>.</a:t>
            </a:r>
          </a:p>
          <a:p>
            <a:endParaRPr lang="en-US" altLang="en-US" sz="1000">
              <a:hlinkClick r:id="rId3"/>
            </a:endParaRPr>
          </a:p>
          <a:p>
            <a:r>
              <a:rPr lang="en-US" altLang="en-US" sz="1000">
                <a:hlinkClick r:id="rId3"/>
              </a:rPr>
              <a:t>(n.d.). Retrieved Jun. 14, 2005, from Dellorco Design Web site: </a:t>
            </a:r>
            <a:r>
              <a:rPr lang="en-US" altLang="en-US" sz="1000">
                <a:hlinkClick r:id="rId14"/>
              </a:rPr>
              <a:t>http://www.dellorcoart.com/portfolio/food/images/3%20popsicles.jpg</a:t>
            </a:r>
            <a:r>
              <a:rPr lang="en-US" altLang="en-US" sz="1000">
                <a:hlinkClick r:id="rId3"/>
              </a:rPr>
              <a:t>.</a:t>
            </a:r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grocery sto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AutoShape 30"/>
          <p:cNvSpPr>
            <a:spLocks noChangeAspect="1" noChangeArrowheads="1" noTextEdit="1"/>
          </p:cNvSpPr>
          <p:nvPr/>
        </p:nvSpPr>
        <p:spPr bwMode="auto">
          <a:xfrm>
            <a:off x="5562600" y="4724400"/>
            <a:ext cx="1689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60" name="Group 212"/>
          <p:cNvGrpSpPr>
            <a:grpSpLocks/>
          </p:cNvGrpSpPr>
          <p:nvPr/>
        </p:nvGrpSpPr>
        <p:grpSpPr bwMode="auto">
          <a:xfrm>
            <a:off x="762000" y="2895600"/>
            <a:ext cx="4800600" cy="2895600"/>
            <a:chOff x="624" y="1920"/>
            <a:chExt cx="3024" cy="1824"/>
          </a:xfrm>
        </p:grpSpPr>
        <p:grpSp>
          <p:nvGrpSpPr>
            <p:cNvPr id="2069" name="Group 21"/>
            <p:cNvGrpSpPr>
              <a:grpSpLocks/>
            </p:cNvGrpSpPr>
            <p:nvPr/>
          </p:nvGrpSpPr>
          <p:grpSpPr bwMode="auto">
            <a:xfrm rot="-21368287">
              <a:off x="624" y="2976"/>
              <a:ext cx="624" cy="384"/>
              <a:chOff x="1166" y="2859"/>
              <a:chExt cx="1400" cy="941"/>
            </a:xfrm>
          </p:grpSpPr>
          <p:sp>
            <p:nvSpPr>
              <p:cNvPr id="2063" name="Freeform 15"/>
              <p:cNvSpPr>
                <a:spLocks noEditPoints="1"/>
              </p:cNvSpPr>
              <p:nvPr/>
            </p:nvSpPr>
            <p:spPr bwMode="auto">
              <a:xfrm>
                <a:off x="1166" y="2859"/>
                <a:ext cx="1400" cy="941"/>
              </a:xfrm>
              <a:custGeom>
                <a:avLst/>
                <a:gdLst>
                  <a:gd name="T0" fmla="*/ 1211 w 2801"/>
                  <a:gd name="T1" fmla="*/ 6 h 1883"/>
                  <a:gd name="T2" fmla="*/ 1370 w 2801"/>
                  <a:gd name="T3" fmla="*/ 65 h 1883"/>
                  <a:gd name="T4" fmla="*/ 1135 w 2801"/>
                  <a:gd name="T5" fmla="*/ 68 h 1883"/>
                  <a:gd name="T6" fmla="*/ 586 w 2801"/>
                  <a:gd name="T7" fmla="*/ 276 h 1883"/>
                  <a:gd name="T8" fmla="*/ 424 w 2801"/>
                  <a:gd name="T9" fmla="*/ 523 h 1883"/>
                  <a:gd name="T10" fmla="*/ 504 w 2801"/>
                  <a:gd name="T11" fmla="*/ 712 h 1883"/>
                  <a:gd name="T12" fmla="*/ 963 w 2801"/>
                  <a:gd name="T13" fmla="*/ 927 h 1883"/>
                  <a:gd name="T14" fmla="*/ 1684 w 2801"/>
                  <a:gd name="T15" fmla="*/ 833 h 1883"/>
                  <a:gd name="T16" fmla="*/ 2005 w 2801"/>
                  <a:gd name="T17" fmla="*/ 611 h 1883"/>
                  <a:gd name="T18" fmla="*/ 2140 w 2801"/>
                  <a:gd name="T19" fmla="*/ 507 h 1883"/>
                  <a:gd name="T20" fmla="*/ 2201 w 2801"/>
                  <a:gd name="T21" fmla="*/ 386 h 1883"/>
                  <a:gd name="T22" fmla="*/ 2317 w 2801"/>
                  <a:gd name="T23" fmla="*/ 449 h 1883"/>
                  <a:gd name="T24" fmla="*/ 2630 w 2801"/>
                  <a:gd name="T25" fmla="*/ 479 h 1883"/>
                  <a:gd name="T26" fmla="*/ 2783 w 2801"/>
                  <a:gd name="T27" fmla="*/ 642 h 1883"/>
                  <a:gd name="T28" fmla="*/ 2797 w 2801"/>
                  <a:gd name="T29" fmla="*/ 729 h 1883"/>
                  <a:gd name="T30" fmla="*/ 2704 w 2801"/>
                  <a:gd name="T31" fmla="*/ 882 h 1883"/>
                  <a:gd name="T32" fmla="*/ 2462 w 2801"/>
                  <a:gd name="T33" fmla="*/ 988 h 1883"/>
                  <a:gd name="T34" fmla="*/ 2336 w 2801"/>
                  <a:gd name="T35" fmla="*/ 1050 h 1883"/>
                  <a:gd name="T36" fmla="*/ 2201 w 2801"/>
                  <a:gd name="T37" fmla="*/ 1064 h 1883"/>
                  <a:gd name="T38" fmla="*/ 1971 w 2801"/>
                  <a:gd name="T39" fmla="*/ 1179 h 1883"/>
                  <a:gd name="T40" fmla="*/ 2013 w 2801"/>
                  <a:gd name="T41" fmla="*/ 1238 h 1883"/>
                  <a:gd name="T42" fmla="*/ 2189 w 2801"/>
                  <a:gd name="T43" fmla="*/ 1250 h 1883"/>
                  <a:gd name="T44" fmla="*/ 2325 w 2801"/>
                  <a:gd name="T45" fmla="*/ 1281 h 1883"/>
                  <a:gd name="T46" fmla="*/ 2303 w 2801"/>
                  <a:gd name="T47" fmla="*/ 1348 h 1883"/>
                  <a:gd name="T48" fmla="*/ 2249 w 2801"/>
                  <a:gd name="T49" fmla="*/ 1394 h 1883"/>
                  <a:gd name="T50" fmla="*/ 2282 w 2801"/>
                  <a:gd name="T51" fmla="*/ 1448 h 1883"/>
                  <a:gd name="T52" fmla="*/ 2202 w 2801"/>
                  <a:gd name="T53" fmla="*/ 1492 h 1883"/>
                  <a:gd name="T54" fmla="*/ 2111 w 2801"/>
                  <a:gd name="T55" fmla="*/ 1604 h 1883"/>
                  <a:gd name="T56" fmla="*/ 2088 w 2801"/>
                  <a:gd name="T57" fmla="*/ 1705 h 1883"/>
                  <a:gd name="T58" fmla="*/ 2116 w 2801"/>
                  <a:gd name="T59" fmla="*/ 1788 h 1883"/>
                  <a:gd name="T60" fmla="*/ 1958 w 2801"/>
                  <a:gd name="T61" fmla="*/ 1782 h 1883"/>
                  <a:gd name="T62" fmla="*/ 1854 w 2801"/>
                  <a:gd name="T63" fmla="*/ 1777 h 1883"/>
                  <a:gd name="T64" fmla="*/ 1751 w 2801"/>
                  <a:gd name="T65" fmla="*/ 1835 h 1883"/>
                  <a:gd name="T66" fmla="*/ 1691 w 2801"/>
                  <a:gd name="T67" fmla="*/ 1632 h 1883"/>
                  <a:gd name="T68" fmla="*/ 1606 w 2801"/>
                  <a:gd name="T69" fmla="*/ 1471 h 1883"/>
                  <a:gd name="T70" fmla="*/ 1420 w 2801"/>
                  <a:gd name="T71" fmla="*/ 1394 h 1883"/>
                  <a:gd name="T72" fmla="*/ 674 w 2801"/>
                  <a:gd name="T73" fmla="*/ 1376 h 1883"/>
                  <a:gd name="T74" fmla="*/ 587 w 2801"/>
                  <a:gd name="T75" fmla="*/ 1410 h 1883"/>
                  <a:gd name="T76" fmla="*/ 690 w 2801"/>
                  <a:gd name="T77" fmla="*/ 1495 h 1883"/>
                  <a:gd name="T78" fmla="*/ 880 w 2801"/>
                  <a:gd name="T79" fmla="*/ 1616 h 1883"/>
                  <a:gd name="T80" fmla="*/ 832 w 2801"/>
                  <a:gd name="T81" fmla="*/ 1691 h 1883"/>
                  <a:gd name="T82" fmla="*/ 786 w 2801"/>
                  <a:gd name="T83" fmla="*/ 1746 h 1883"/>
                  <a:gd name="T84" fmla="*/ 739 w 2801"/>
                  <a:gd name="T85" fmla="*/ 1869 h 1883"/>
                  <a:gd name="T86" fmla="*/ 628 w 2801"/>
                  <a:gd name="T87" fmla="*/ 1846 h 1883"/>
                  <a:gd name="T88" fmla="*/ 572 w 2801"/>
                  <a:gd name="T89" fmla="*/ 1763 h 1883"/>
                  <a:gd name="T90" fmla="*/ 547 w 2801"/>
                  <a:gd name="T91" fmla="*/ 1667 h 1883"/>
                  <a:gd name="T92" fmla="*/ 456 w 2801"/>
                  <a:gd name="T93" fmla="*/ 1692 h 1883"/>
                  <a:gd name="T94" fmla="*/ 377 w 2801"/>
                  <a:gd name="T95" fmla="*/ 1766 h 1883"/>
                  <a:gd name="T96" fmla="*/ 318 w 2801"/>
                  <a:gd name="T97" fmla="*/ 1714 h 1883"/>
                  <a:gd name="T98" fmla="*/ 371 w 2801"/>
                  <a:gd name="T99" fmla="*/ 1579 h 1883"/>
                  <a:gd name="T100" fmla="*/ 396 w 2801"/>
                  <a:gd name="T101" fmla="*/ 1508 h 1883"/>
                  <a:gd name="T102" fmla="*/ 313 w 2801"/>
                  <a:gd name="T103" fmla="*/ 1260 h 1883"/>
                  <a:gd name="T104" fmla="*/ 220 w 2801"/>
                  <a:gd name="T105" fmla="*/ 1113 h 1883"/>
                  <a:gd name="T106" fmla="*/ 11 w 2801"/>
                  <a:gd name="T107" fmla="*/ 788 h 1883"/>
                  <a:gd name="T108" fmla="*/ 177 w 2801"/>
                  <a:gd name="T109" fmla="*/ 320 h 1883"/>
                  <a:gd name="T110" fmla="*/ 1771 w 2801"/>
                  <a:gd name="T111" fmla="*/ 1278 h 1883"/>
                  <a:gd name="T112" fmla="*/ 1755 w 2801"/>
                  <a:gd name="T113" fmla="*/ 1363 h 1883"/>
                  <a:gd name="T114" fmla="*/ 1845 w 2801"/>
                  <a:gd name="T115" fmla="*/ 1421 h 1883"/>
                  <a:gd name="T116" fmla="*/ 1877 w 2801"/>
                  <a:gd name="T117" fmla="*/ 1325 h 1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01" h="1883">
                    <a:moveTo>
                      <a:pt x="388" y="161"/>
                    </a:moveTo>
                    <a:lnTo>
                      <a:pt x="469" y="122"/>
                    </a:lnTo>
                    <a:lnTo>
                      <a:pt x="553" y="89"/>
                    </a:lnTo>
                    <a:lnTo>
                      <a:pt x="639" y="62"/>
                    </a:lnTo>
                    <a:lnTo>
                      <a:pt x="729" y="41"/>
                    </a:lnTo>
                    <a:lnTo>
                      <a:pt x="819" y="24"/>
                    </a:lnTo>
                    <a:lnTo>
                      <a:pt x="911" y="12"/>
                    </a:lnTo>
                    <a:lnTo>
                      <a:pt x="1002" y="4"/>
                    </a:lnTo>
                    <a:lnTo>
                      <a:pt x="1094" y="0"/>
                    </a:lnTo>
                    <a:lnTo>
                      <a:pt x="1211" y="6"/>
                    </a:lnTo>
                    <a:lnTo>
                      <a:pt x="1231" y="10"/>
                    </a:lnTo>
                    <a:lnTo>
                      <a:pt x="1252" y="15"/>
                    </a:lnTo>
                    <a:lnTo>
                      <a:pt x="1273" y="18"/>
                    </a:lnTo>
                    <a:lnTo>
                      <a:pt x="1294" y="22"/>
                    </a:lnTo>
                    <a:lnTo>
                      <a:pt x="1314" y="26"/>
                    </a:lnTo>
                    <a:lnTo>
                      <a:pt x="1334" y="33"/>
                    </a:lnTo>
                    <a:lnTo>
                      <a:pt x="1352" y="41"/>
                    </a:lnTo>
                    <a:lnTo>
                      <a:pt x="1370" y="53"/>
                    </a:lnTo>
                    <a:lnTo>
                      <a:pt x="1370" y="58"/>
                    </a:lnTo>
                    <a:lnTo>
                      <a:pt x="1370" y="65"/>
                    </a:lnTo>
                    <a:lnTo>
                      <a:pt x="1367" y="71"/>
                    </a:lnTo>
                    <a:lnTo>
                      <a:pt x="1360" y="75"/>
                    </a:lnTo>
                    <a:lnTo>
                      <a:pt x="1331" y="72"/>
                    </a:lnTo>
                    <a:lnTo>
                      <a:pt x="1303" y="72"/>
                    </a:lnTo>
                    <a:lnTo>
                      <a:pt x="1275" y="72"/>
                    </a:lnTo>
                    <a:lnTo>
                      <a:pt x="1247" y="73"/>
                    </a:lnTo>
                    <a:lnTo>
                      <a:pt x="1218" y="73"/>
                    </a:lnTo>
                    <a:lnTo>
                      <a:pt x="1190" y="73"/>
                    </a:lnTo>
                    <a:lnTo>
                      <a:pt x="1162" y="71"/>
                    </a:lnTo>
                    <a:lnTo>
                      <a:pt x="1135" y="68"/>
                    </a:lnTo>
                    <a:lnTo>
                      <a:pt x="1069" y="76"/>
                    </a:lnTo>
                    <a:lnTo>
                      <a:pt x="1005" y="87"/>
                    </a:lnTo>
                    <a:lnTo>
                      <a:pt x="942" y="101"/>
                    </a:lnTo>
                    <a:lnTo>
                      <a:pt x="881" y="119"/>
                    </a:lnTo>
                    <a:lnTo>
                      <a:pt x="820" y="139"/>
                    </a:lnTo>
                    <a:lnTo>
                      <a:pt x="761" y="164"/>
                    </a:lnTo>
                    <a:lnTo>
                      <a:pt x="704" y="193"/>
                    </a:lnTo>
                    <a:lnTo>
                      <a:pt x="650" y="227"/>
                    </a:lnTo>
                    <a:lnTo>
                      <a:pt x="617" y="250"/>
                    </a:lnTo>
                    <a:lnTo>
                      <a:pt x="586" y="276"/>
                    </a:lnTo>
                    <a:lnTo>
                      <a:pt x="556" y="304"/>
                    </a:lnTo>
                    <a:lnTo>
                      <a:pt x="529" y="335"/>
                    </a:lnTo>
                    <a:lnTo>
                      <a:pt x="502" y="366"/>
                    </a:lnTo>
                    <a:lnTo>
                      <a:pt x="479" y="399"/>
                    </a:lnTo>
                    <a:lnTo>
                      <a:pt x="458" y="432"/>
                    </a:lnTo>
                    <a:lnTo>
                      <a:pt x="441" y="469"/>
                    </a:lnTo>
                    <a:lnTo>
                      <a:pt x="434" y="481"/>
                    </a:lnTo>
                    <a:lnTo>
                      <a:pt x="429" y="494"/>
                    </a:lnTo>
                    <a:lnTo>
                      <a:pt x="425" y="508"/>
                    </a:lnTo>
                    <a:lnTo>
                      <a:pt x="424" y="523"/>
                    </a:lnTo>
                    <a:lnTo>
                      <a:pt x="423" y="537"/>
                    </a:lnTo>
                    <a:lnTo>
                      <a:pt x="423" y="552"/>
                    </a:lnTo>
                    <a:lnTo>
                      <a:pt x="425" y="567"/>
                    </a:lnTo>
                    <a:lnTo>
                      <a:pt x="429" y="582"/>
                    </a:lnTo>
                    <a:lnTo>
                      <a:pt x="427" y="591"/>
                    </a:lnTo>
                    <a:lnTo>
                      <a:pt x="434" y="619"/>
                    </a:lnTo>
                    <a:lnTo>
                      <a:pt x="447" y="645"/>
                    </a:lnTo>
                    <a:lnTo>
                      <a:pt x="463" y="669"/>
                    </a:lnTo>
                    <a:lnTo>
                      <a:pt x="483" y="692"/>
                    </a:lnTo>
                    <a:lnTo>
                      <a:pt x="504" y="712"/>
                    </a:lnTo>
                    <a:lnTo>
                      <a:pt x="528" y="733"/>
                    </a:lnTo>
                    <a:lnTo>
                      <a:pt x="550" y="752"/>
                    </a:lnTo>
                    <a:lnTo>
                      <a:pt x="573" y="771"/>
                    </a:lnTo>
                    <a:lnTo>
                      <a:pt x="622" y="806"/>
                    </a:lnTo>
                    <a:lnTo>
                      <a:pt x="674" y="836"/>
                    </a:lnTo>
                    <a:lnTo>
                      <a:pt x="728" y="860"/>
                    </a:lnTo>
                    <a:lnTo>
                      <a:pt x="786" y="882"/>
                    </a:lnTo>
                    <a:lnTo>
                      <a:pt x="844" y="899"/>
                    </a:lnTo>
                    <a:lnTo>
                      <a:pt x="903" y="915"/>
                    </a:lnTo>
                    <a:lnTo>
                      <a:pt x="963" y="927"/>
                    </a:lnTo>
                    <a:lnTo>
                      <a:pt x="1023" y="940"/>
                    </a:lnTo>
                    <a:lnTo>
                      <a:pt x="1104" y="948"/>
                    </a:lnTo>
                    <a:lnTo>
                      <a:pt x="1185" y="949"/>
                    </a:lnTo>
                    <a:lnTo>
                      <a:pt x="1265" y="943"/>
                    </a:lnTo>
                    <a:lnTo>
                      <a:pt x="1344" y="931"/>
                    </a:lnTo>
                    <a:lnTo>
                      <a:pt x="1421" y="914"/>
                    </a:lnTo>
                    <a:lnTo>
                      <a:pt x="1497" y="894"/>
                    </a:lnTo>
                    <a:lnTo>
                      <a:pt x="1571" y="871"/>
                    </a:lnTo>
                    <a:lnTo>
                      <a:pt x="1645" y="849"/>
                    </a:lnTo>
                    <a:lnTo>
                      <a:pt x="1684" y="833"/>
                    </a:lnTo>
                    <a:lnTo>
                      <a:pt x="1724" y="816"/>
                    </a:lnTo>
                    <a:lnTo>
                      <a:pt x="1762" y="796"/>
                    </a:lnTo>
                    <a:lnTo>
                      <a:pt x="1800" y="775"/>
                    </a:lnTo>
                    <a:lnTo>
                      <a:pt x="1835" y="750"/>
                    </a:lnTo>
                    <a:lnTo>
                      <a:pt x="1871" y="724"/>
                    </a:lnTo>
                    <a:lnTo>
                      <a:pt x="1903" y="695"/>
                    </a:lnTo>
                    <a:lnTo>
                      <a:pt x="1936" y="665"/>
                    </a:lnTo>
                    <a:lnTo>
                      <a:pt x="1958" y="647"/>
                    </a:lnTo>
                    <a:lnTo>
                      <a:pt x="1982" y="630"/>
                    </a:lnTo>
                    <a:lnTo>
                      <a:pt x="2005" y="611"/>
                    </a:lnTo>
                    <a:lnTo>
                      <a:pt x="2029" y="594"/>
                    </a:lnTo>
                    <a:lnTo>
                      <a:pt x="2052" y="577"/>
                    </a:lnTo>
                    <a:lnTo>
                      <a:pt x="2077" y="563"/>
                    </a:lnTo>
                    <a:lnTo>
                      <a:pt x="2103" y="551"/>
                    </a:lnTo>
                    <a:lnTo>
                      <a:pt x="2131" y="545"/>
                    </a:lnTo>
                    <a:lnTo>
                      <a:pt x="2133" y="537"/>
                    </a:lnTo>
                    <a:lnTo>
                      <a:pt x="2135" y="530"/>
                    </a:lnTo>
                    <a:lnTo>
                      <a:pt x="2137" y="522"/>
                    </a:lnTo>
                    <a:lnTo>
                      <a:pt x="2139" y="515"/>
                    </a:lnTo>
                    <a:lnTo>
                      <a:pt x="2140" y="507"/>
                    </a:lnTo>
                    <a:lnTo>
                      <a:pt x="2143" y="499"/>
                    </a:lnTo>
                    <a:lnTo>
                      <a:pt x="2145" y="491"/>
                    </a:lnTo>
                    <a:lnTo>
                      <a:pt x="2149" y="485"/>
                    </a:lnTo>
                    <a:lnTo>
                      <a:pt x="2153" y="470"/>
                    </a:lnTo>
                    <a:lnTo>
                      <a:pt x="2159" y="455"/>
                    </a:lnTo>
                    <a:lnTo>
                      <a:pt x="2164" y="438"/>
                    </a:lnTo>
                    <a:lnTo>
                      <a:pt x="2171" y="424"/>
                    </a:lnTo>
                    <a:lnTo>
                      <a:pt x="2178" y="409"/>
                    </a:lnTo>
                    <a:lnTo>
                      <a:pt x="2189" y="397"/>
                    </a:lnTo>
                    <a:lnTo>
                      <a:pt x="2201" y="386"/>
                    </a:lnTo>
                    <a:lnTo>
                      <a:pt x="2216" y="379"/>
                    </a:lnTo>
                    <a:lnTo>
                      <a:pt x="2231" y="378"/>
                    </a:lnTo>
                    <a:lnTo>
                      <a:pt x="2246" y="381"/>
                    </a:lnTo>
                    <a:lnTo>
                      <a:pt x="2260" y="387"/>
                    </a:lnTo>
                    <a:lnTo>
                      <a:pt x="2273" y="396"/>
                    </a:lnTo>
                    <a:lnTo>
                      <a:pt x="2284" y="406"/>
                    </a:lnTo>
                    <a:lnTo>
                      <a:pt x="2294" y="418"/>
                    </a:lnTo>
                    <a:lnTo>
                      <a:pt x="2303" y="430"/>
                    </a:lnTo>
                    <a:lnTo>
                      <a:pt x="2313" y="443"/>
                    </a:lnTo>
                    <a:lnTo>
                      <a:pt x="2317" y="449"/>
                    </a:lnTo>
                    <a:lnTo>
                      <a:pt x="2321" y="459"/>
                    </a:lnTo>
                    <a:lnTo>
                      <a:pt x="2326" y="465"/>
                    </a:lnTo>
                    <a:lnTo>
                      <a:pt x="2334" y="465"/>
                    </a:lnTo>
                    <a:lnTo>
                      <a:pt x="2375" y="449"/>
                    </a:lnTo>
                    <a:lnTo>
                      <a:pt x="2417" y="442"/>
                    </a:lnTo>
                    <a:lnTo>
                      <a:pt x="2460" y="441"/>
                    </a:lnTo>
                    <a:lnTo>
                      <a:pt x="2504" y="445"/>
                    </a:lnTo>
                    <a:lnTo>
                      <a:pt x="2546" y="453"/>
                    </a:lnTo>
                    <a:lnTo>
                      <a:pt x="2589" y="465"/>
                    </a:lnTo>
                    <a:lnTo>
                      <a:pt x="2630" y="479"/>
                    </a:lnTo>
                    <a:lnTo>
                      <a:pt x="2669" y="497"/>
                    </a:lnTo>
                    <a:lnTo>
                      <a:pt x="2687" y="508"/>
                    </a:lnTo>
                    <a:lnTo>
                      <a:pt x="2705" y="522"/>
                    </a:lnTo>
                    <a:lnTo>
                      <a:pt x="2721" y="538"/>
                    </a:lnTo>
                    <a:lnTo>
                      <a:pt x="2737" y="556"/>
                    </a:lnTo>
                    <a:lnTo>
                      <a:pt x="2750" y="573"/>
                    </a:lnTo>
                    <a:lnTo>
                      <a:pt x="2762" y="593"/>
                    </a:lnTo>
                    <a:lnTo>
                      <a:pt x="2772" y="612"/>
                    </a:lnTo>
                    <a:lnTo>
                      <a:pt x="2781" y="633"/>
                    </a:lnTo>
                    <a:lnTo>
                      <a:pt x="2783" y="642"/>
                    </a:lnTo>
                    <a:lnTo>
                      <a:pt x="2786" y="651"/>
                    </a:lnTo>
                    <a:lnTo>
                      <a:pt x="2788" y="660"/>
                    </a:lnTo>
                    <a:lnTo>
                      <a:pt x="2791" y="670"/>
                    </a:lnTo>
                    <a:lnTo>
                      <a:pt x="2793" y="679"/>
                    </a:lnTo>
                    <a:lnTo>
                      <a:pt x="2796" y="689"/>
                    </a:lnTo>
                    <a:lnTo>
                      <a:pt x="2798" y="698"/>
                    </a:lnTo>
                    <a:lnTo>
                      <a:pt x="2801" y="707"/>
                    </a:lnTo>
                    <a:lnTo>
                      <a:pt x="2799" y="714"/>
                    </a:lnTo>
                    <a:lnTo>
                      <a:pt x="2799" y="722"/>
                    </a:lnTo>
                    <a:lnTo>
                      <a:pt x="2797" y="729"/>
                    </a:lnTo>
                    <a:lnTo>
                      <a:pt x="2797" y="738"/>
                    </a:lnTo>
                    <a:lnTo>
                      <a:pt x="2796" y="746"/>
                    </a:lnTo>
                    <a:lnTo>
                      <a:pt x="2795" y="754"/>
                    </a:lnTo>
                    <a:lnTo>
                      <a:pt x="2794" y="762"/>
                    </a:lnTo>
                    <a:lnTo>
                      <a:pt x="2794" y="771"/>
                    </a:lnTo>
                    <a:lnTo>
                      <a:pt x="2781" y="799"/>
                    </a:lnTo>
                    <a:lnTo>
                      <a:pt x="2766" y="824"/>
                    </a:lnTo>
                    <a:lnTo>
                      <a:pt x="2748" y="845"/>
                    </a:lnTo>
                    <a:lnTo>
                      <a:pt x="2727" y="865"/>
                    </a:lnTo>
                    <a:lnTo>
                      <a:pt x="2704" y="882"/>
                    </a:lnTo>
                    <a:lnTo>
                      <a:pt x="2681" y="900"/>
                    </a:lnTo>
                    <a:lnTo>
                      <a:pt x="2657" y="917"/>
                    </a:lnTo>
                    <a:lnTo>
                      <a:pt x="2634" y="935"/>
                    </a:lnTo>
                    <a:lnTo>
                      <a:pt x="2609" y="945"/>
                    </a:lnTo>
                    <a:lnTo>
                      <a:pt x="2586" y="955"/>
                    </a:lnTo>
                    <a:lnTo>
                      <a:pt x="2562" y="964"/>
                    </a:lnTo>
                    <a:lnTo>
                      <a:pt x="2538" y="973"/>
                    </a:lnTo>
                    <a:lnTo>
                      <a:pt x="2513" y="979"/>
                    </a:lnTo>
                    <a:lnTo>
                      <a:pt x="2488" y="985"/>
                    </a:lnTo>
                    <a:lnTo>
                      <a:pt x="2462" y="988"/>
                    </a:lnTo>
                    <a:lnTo>
                      <a:pt x="2437" y="991"/>
                    </a:lnTo>
                    <a:lnTo>
                      <a:pt x="2344" y="1003"/>
                    </a:lnTo>
                    <a:lnTo>
                      <a:pt x="2341" y="1006"/>
                    </a:lnTo>
                    <a:lnTo>
                      <a:pt x="2342" y="1012"/>
                    </a:lnTo>
                    <a:lnTo>
                      <a:pt x="2344" y="1017"/>
                    </a:lnTo>
                    <a:lnTo>
                      <a:pt x="2346" y="1023"/>
                    </a:lnTo>
                    <a:lnTo>
                      <a:pt x="2344" y="1029"/>
                    </a:lnTo>
                    <a:lnTo>
                      <a:pt x="2342" y="1036"/>
                    </a:lnTo>
                    <a:lnTo>
                      <a:pt x="2339" y="1043"/>
                    </a:lnTo>
                    <a:lnTo>
                      <a:pt x="2336" y="1050"/>
                    </a:lnTo>
                    <a:lnTo>
                      <a:pt x="2331" y="1056"/>
                    </a:lnTo>
                    <a:lnTo>
                      <a:pt x="2326" y="1062"/>
                    </a:lnTo>
                    <a:lnTo>
                      <a:pt x="2320" y="1067"/>
                    </a:lnTo>
                    <a:lnTo>
                      <a:pt x="2314" y="1072"/>
                    </a:lnTo>
                    <a:lnTo>
                      <a:pt x="2294" y="1079"/>
                    </a:lnTo>
                    <a:lnTo>
                      <a:pt x="2275" y="1082"/>
                    </a:lnTo>
                    <a:lnTo>
                      <a:pt x="2256" y="1080"/>
                    </a:lnTo>
                    <a:lnTo>
                      <a:pt x="2238" y="1076"/>
                    </a:lnTo>
                    <a:lnTo>
                      <a:pt x="2219" y="1070"/>
                    </a:lnTo>
                    <a:lnTo>
                      <a:pt x="2201" y="1064"/>
                    </a:lnTo>
                    <a:lnTo>
                      <a:pt x="2182" y="1060"/>
                    </a:lnTo>
                    <a:lnTo>
                      <a:pt x="2164" y="1060"/>
                    </a:lnTo>
                    <a:lnTo>
                      <a:pt x="2160" y="1066"/>
                    </a:lnTo>
                    <a:lnTo>
                      <a:pt x="2133" y="1081"/>
                    </a:lnTo>
                    <a:lnTo>
                      <a:pt x="2106" y="1098"/>
                    </a:lnTo>
                    <a:lnTo>
                      <a:pt x="2079" y="1114"/>
                    </a:lnTo>
                    <a:lnTo>
                      <a:pt x="2053" y="1131"/>
                    </a:lnTo>
                    <a:lnTo>
                      <a:pt x="2026" y="1147"/>
                    </a:lnTo>
                    <a:lnTo>
                      <a:pt x="1998" y="1163"/>
                    </a:lnTo>
                    <a:lnTo>
                      <a:pt x="1971" y="1179"/>
                    </a:lnTo>
                    <a:lnTo>
                      <a:pt x="1945" y="1195"/>
                    </a:lnTo>
                    <a:lnTo>
                      <a:pt x="1950" y="1201"/>
                    </a:lnTo>
                    <a:lnTo>
                      <a:pt x="1956" y="1208"/>
                    </a:lnTo>
                    <a:lnTo>
                      <a:pt x="1962" y="1213"/>
                    </a:lnTo>
                    <a:lnTo>
                      <a:pt x="1969" y="1219"/>
                    </a:lnTo>
                    <a:lnTo>
                      <a:pt x="1975" y="1224"/>
                    </a:lnTo>
                    <a:lnTo>
                      <a:pt x="1982" y="1230"/>
                    </a:lnTo>
                    <a:lnTo>
                      <a:pt x="1989" y="1235"/>
                    </a:lnTo>
                    <a:lnTo>
                      <a:pt x="1996" y="1241"/>
                    </a:lnTo>
                    <a:lnTo>
                      <a:pt x="2013" y="1238"/>
                    </a:lnTo>
                    <a:lnTo>
                      <a:pt x="2030" y="1240"/>
                    </a:lnTo>
                    <a:lnTo>
                      <a:pt x="2045" y="1243"/>
                    </a:lnTo>
                    <a:lnTo>
                      <a:pt x="2061" y="1249"/>
                    </a:lnTo>
                    <a:lnTo>
                      <a:pt x="2076" y="1253"/>
                    </a:lnTo>
                    <a:lnTo>
                      <a:pt x="2092" y="1258"/>
                    </a:lnTo>
                    <a:lnTo>
                      <a:pt x="2109" y="1259"/>
                    </a:lnTo>
                    <a:lnTo>
                      <a:pt x="2127" y="1258"/>
                    </a:lnTo>
                    <a:lnTo>
                      <a:pt x="2146" y="1255"/>
                    </a:lnTo>
                    <a:lnTo>
                      <a:pt x="2168" y="1253"/>
                    </a:lnTo>
                    <a:lnTo>
                      <a:pt x="2189" y="1250"/>
                    </a:lnTo>
                    <a:lnTo>
                      <a:pt x="2212" y="1249"/>
                    </a:lnTo>
                    <a:lnTo>
                      <a:pt x="2234" y="1247"/>
                    </a:lnTo>
                    <a:lnTo>
                      <a:pt x="2256" y="1248"/>
                    </a:lnTo>
                    <a:lnTo>
                      <a:pt x="2277" y="1250"/>
                    </a:lnTo>
                    <a:lnTo>
                      <a:pt x="2299" y="1255"/>
                    </a:lnTo>
                    <a:lnTo>
                      <a:pt x="2308" y="1260"/>
                    </a:lnTo>
                    <a:lnTo>
                      <a:pt x="2317" y="1267"/>
                    </a:lnTo>
                    <a:lnTo>
                      <a:pt x="2320" y="1270"/>
                    </a:lnTo>
                    <a:lnTo>
                      <a:pt x="2323" y="1276"/>
                    </a:lnTo>
                    <a:lnTo>
                      <a:pt x="2325" y="1281"/>
                    </a:lnTo>
                    <a:lnTo>
                      <a:pt x="2328" y="1288"/>
                    </a:lnTo>
                    <a:lnTo>
                      <a:pt x="2328" y="1294"/>
                    </a:lnTo>
                    <a:lnTo>
                      <a:pt x="2329" y="1302"/>
                    </a:lnTo>
                    <a:lnTo>
                      <a:pt x="2328" y="1308"/>
                    </a:lnTo>
                    <a:lnTo>
                      <a:pt x="2327" y="1316"/>
                    </a:lnTo>
                    <a:lnTo>
                      <a:pt x="2324" y="1322"/>
                    </a:lnTo>
                    <a:lnTo>
                      <a:pt x="2321" y="1329"/>
                    </a:lnTo>
                    <a:lnTo>
                      <a:pt x="2317" y="1334"/>
                    </a:lnTo>
                    <a:lnTo>
                      <a:pt x="2313" y="1340"/>
                    </a:lnTo>
                    <a:lnTo>
                      <a:pt x="2303" y="1348"/>
                    </a:lnTo>
                    <a:lnTo>
                      <a:pt x="2293" y="1356"/>
                    </a:lnTo>
                    <a:lnTo>
                      <a:pt x="2283" y="1362"/>
                    </a:lnTo>
                    <a:lnTo>
                      <a:pt x="2273" y="1368"/>
                    </a:lnTo>
                    <a:lnTo>
                      <a:pt x="2261" y="1372"/>
                    </a:lnTo>
                    <a:lnTo>
                      <a:pt x="2250" y="1377"/>
                    </a:lnTo>
                    <a:lnTo>
                      <a:pt x="2239" y="1381"/>
                    </a:lnTo>
                    <a:lnTo>
                      <a:pt x="2229" y="1387"/>
                    </a:lnTo>
                    <a:lnTo>
                      <a:pt x="2235" y="1389"/>
                    </a:lnTo>
                    <a:lnTo>
                      <a:pt x="2242" y="1391"/>
                    </a:lnTo>
                    <a:lnTo>
                      <a:pt x="2249" y="1394"/>
                    </a:lnTo>
                    <a:lnTo>
                      <a:pt x="2256" y="1398"/>
                    </a:lnTo>
                    <a:lnTo>
                      <a:pt x="2262" y="1401"/>
                    </a:lnTo>
                    <a:lnTo>
                      <a:pt x="2268" y="1407"/>
                    </a:lnTo>
                    <a:lnTo>
                      <a:pt x="2273" y="1412"/>
                    </a:lnTo>
                    <a:lnTo>
                      <a:pt x="2278" y="1420"/>
                    </a:lnTo>
                    <a:lnTo>
                      <a:pt x="2278" y="1425"/>
                    </a:lnTo>
                    <a:lnTo>
                      <a:pt x="2280" y="1431"/>
                    </a:lnTo>
                    <a:lnTo>
                      <a:pt x="2280" y="1437"/>
                    </a:lnTo>
                    <a:lnTo>
                      <a:pt x="2282" y="1443"/>
                    </a:lnTo>
                    <a:lnTo>
                      <a:pt x="2282" y="1448"/>
                    </a:lnTo>
                    <a:lnTo>
                      <a:pt x="2282" y="1454"/>
                    </a:lnTo>
                    <a:lnTo>
                      <a:pt x="2280" y="1460"/>
                    </a:lnTo>
                    <a:lnTo>
                      <a:pt x="2277" y="1467"/>
                    </a:lnTo>
                    <a:lnTo>
                      <a:pt x="2268" y="1474"/>
                    </a:lnTo>
                    <a:lnTo>
                      <a:pt x="2258" y="1479"/>
                    </a:lnTo>
                    <a:lnTo>
                      <a:pt x="2247" y="1482"/>
                    </a:lnTo>
                    <a:lnTo>
                      <a:pt x="2237" y="1486"/>
                    </a:lnTo>
                    <a:lnTo>
                      <a:pt x="2225" y="1487"/>
                    </a:lnTo>
                    <a:lnTo>
                      <a:pt x="2214" y="1489"/>
                    </a:lnTo>
                    <a:lnTo>
                      <a:pt x="2202" y="1492"/>
                    </a:lnTo>
                    <a:lnTo>
                      <a:pt x="2193" y="1497"/>
                    </a:lnTo>
                    <a:lnTo>
                      <a:pt x="2197" y="1505"/>
                    </a:lnTo>
                    <a:lnTo>
                      <a:pt x="2201" y="1514"/>
                    </a:lnTo>
                    <a:lnTo>
                      <a:pt x="2203" y="1523"/>
                    </a:lnTo>
                    <a:lnTo>
                      <a:pt x="2203" y="1534"/>
                    </a:lnTo>
                    <a:lnTo>
                      <a:pt x="2191" y="1556"/>
                    </a:lnTo>
                    <a:lnTo>
                      <a:pt x="2176" y="1574"/>
                    </a:lnTo>
                    <a:lnTo>
                      <a:pt x="2156" y="1586"/>
                    </a:lnTo>
                    <a:lnTo>
                      <a:pt x="2135" y="1596"/>
                    </a:lnTo>
                    <a:lnTo>
                      <a:pt x="2111" y="1604"/>
                    </a:lnTo>
                    <a:lnTo>
                      <a:pt x="2088" y="1612"/>
                    </a:lnTo>
                    <a:lnTo>
                      <a:pt x="2065" y="1620"/>
                    </a:lnTo>
                    <a:lnTo>
                      <a:pt x="2046" y="1631"/>
                    </a:lnTo>
                    <a:lnTo>
                      <a:pt x="2038" y="1639"/>
                    </a:lnTo>
                    <a:lnTo>
                      <a:pt x="2031" y="1647"/>
                    </a:lnTo>
                    <a:lnTo>
                      <a:pt x="2041" y="1659"/>
                    </a:lnTo>
                    <a:lnTo>
                      <a:pt x="2053" y="1671"/>
                    </a:lnTo>
                    <a:lnTo>
                      <a:pt x="2065" y="1682"/>
                    </a:lnTo>
                    <a:lnTo>
                      <a:pt x="2077" y="1694"/>
                    </a:lnTo>
                    <a:lnTo>
                      <a:pt x="2088" y="1705"/>
                    </a:lnTo>
                    <a:lnTo>
                      <a:pt x="2100" y="1717"/>
                    </a:lnTo>
                    <a:lnTo>
                      <a:pt x="2111" y="1729"/>
                    </a:lnTo>
                    <a:lnTo>
                      <a:pt x="2122" y="1742"/>
                    </a:lnTo>
                    <a:lnTo>
                      <a:pt x="2124" y="1748"/>
                    </a:lnTo>
                    <a:lnTo>
                      <a:pt x="2126" y="1755"/>
                    </a:lnTo>
                    <a:lnTo>
                      <a:pt x="2125" y="1762"/>
                    </a:lnTo>
                    <a:lnTo>
                      <a:pt x="2125" y="1769"/>
                    </a:lnTo>
                    <a:lnTo>
                      <a:pt x="2122" y="1775"/>
                    </a:lnTo>
                    <a:lnTo>
                      <a:pt x="2120" y="1781"/>
                    </a:lnTo>
                    <a:lnTo>
                      <a:pt x="2116" y="1788"/>
                    </a:lnTo>
                    <a:lnTo>
                      <a:pt x="2113" y="1796"/>
                    </a:lnTo>
                    <a:lnTo>
                      <a:pt x="2096" y="1807"/>
                    </a:lnTo>
                    <a:lnTo>
                      <a:pt x="2079" y="1812"/>
                    </a:lnTo>
                    <a:lnTo>
                      <a:pt x="2060" y="1813"/>
                    </a:lnTo>
                    <a:lnTo>
                      <a:pt x="2042" y="1811"/>
                    </a:lnTo>
                    <a:lnTo>
                      <a:pt x="2023" y="1805"/>
                    </a:lnTo>
                    <a:lnTo>
                      <a:pt x="2005" y="1799"/>
                    </a:lnTo>
                    <a:lnTo>
                      <a:pt x="1986" y="1792"/>
                    </a:lnTo>
                    <a:lnTo>
                      <a:pt x="1970" y="1788"/>
                    </a:lnTo>
                    <a:lnTo>
                      <a:pt x="1958" y="1782"/>
                    </a:lnTo>
                    <a:lnTo>
                      <a:pt x="1947" y="1777"/>
                    </a:lnTo>
                    <a:lnTo>
                      <a:pt x="1936" y="1771"/>
                    </a:lnTo>
                    <a:lnTo>
                      <a:pt x="1926" y="1765"/>
                    </a:lnTo>
                    <a:lnTo>
                      <a:pt x="1914" y="1758"/>
                    </a:lnTo>
                    <a:lnTo>
                      <a:pt x="1904" y="1752"/>
                    </a:lnTo>
                    <a:lnTo>
                      <a:pt x="1894" y="1744"/>
                    </a:lnTo>
                    <a:lnTo>
                      <a:pt x="1885" y="1736"/>
                    </a:lnTo>
                    <a:lnTo>
                      <a:pt x="1874" y="1748"/>
                    </a:lnTo>
                    <a:lnTo>
                      <a:pt x="1864" y="1763"/>
                    </a:lnTo>
                    <a:lnTo>
                      <a:pt x="1854" y="1777"/>
                    </a:lnTo>
                    <a:lnTo>
                      <a:pt x="1845" y="1791"/>
                    </a:lnTo>
                    <a:lnTo>
                      <a:pt x="1834" y="1804"/>
                    </a:lnTo>
                    <a:lnTo>
                      <a:pt x="1823" y="1818"/>
                    </a:lnTo>
                    <a:lnTo>
                      <a:pt x="1810" y="1829"/>
                    </a:lnTo>
                    <a:lnTo>
                      <a:pt x="1798" y="1841"/>
                    </a:lnTo>
                    <a:lnTo>
                      <a:pt x="1788" y="1842"/>
                    </a:lnTo>
                    <a:lnTo>
                      <a:pt x="1778" y="1843"/>
                    </a:lnTo>
                    <a:lnTo>
                      <a:pt x="1769" y="1841"/>
                    </a:lnTo>
                    <a:lnTo>
                      <a:pt x="1760" y="1839"/>
                    </a:lnTo>
                    <a:lnTo>
                      <a:pt x="1751" y="1835"/>
                    </a:lnTo>
                    <a:lnTo>
                      <a:pt x="1743" y="1830"/>
                    </a:lnTo>
                    <a:lnTo>
                      <a:pt x="1735" y="1825"/>
                    </a:lnTo>
                    <a:lnTo>
                      <a:pt x="1728" y="1820"/>
                    </a:lnTo>
                    <a:lnTo>
                      <a:pt x="1708" y="1796"/>
                    </a:lnTo>
                    <a:lnTo>
                      <a:pt x="1697" y="1771"/>
                    </a:lnTo>
                    <a:lnTo>
                      <a:pt x="1692" y="1744"/>
                    </a:lnTo>
                    <a:lnTo>
                      <a:pt x="1692" y="1718"/>
                    </a:lnTo>
                    <a:lnTo>
                      <a:pt x="1692" y="1689"/>
                    </a:lnTo>
                    <a:lnTo>
                      <a:pt x="1693" y="1661"/>
                    </a:lnTo>
                    <a:lnTo>
                      <a:pt x="1691" y="1632"/>
                    </a:lnTo>
                    <a:lnTo>
                      <a:pt x="1686" y="1605"/>
                    </a:lnTo>
                    <a:lnTo>
                      <a:pt x="1672" y="1560"/>
                    </a:lnTo>
                    <a:lnTo>
                      <a:pt x="1672" y="1544"/>
                    </a:lnTo>
                    <a:lnTo>
                      <a:pt x="1668" y="1532"/>
                    </a:lnTo>
                    <a:lnTo>
                      <a:pt x="1659" y="1520"/>
                    </a:lnTo>
                    <a:lnTo>
                      <a:pt x="1649" y="1511"/>
                    </a:lnTo>
                    <a:lnTo>
                      <a:pt x="1637" y="1500"/>
                    </a:lnTo>
                    <a:lnTo>
                      <a:pt x="1625" y="1491"/>
                    </a:lnTo>
                    <a:lnTo>
                      <a:pt x="1614" y="1481"/>
                    </a:lnTo>
                    <a:lnTo>
                      <a:pt x="1606" y="1471"/>
                    </a:lnTo>
                    <a:lnTo>
                      <a:pt x="1594" y="1457"/>
                    </a:lnTo>
                    <a:lnTo>
                      <a:pt x="1582" y="1444"/>
                    </a:lnTo>
                    <a:lnTo>
                      <a:pt x="1570" y="1431"/>
                    </a:lnTo>
                    <a:lnTo>
                      <a:pt x="1559" y="1418"/>
                    </a:lnTo>
                    <a:lnTo>
                      <a:pt x="1547" y="1404"/>
                    </a:lnTo>
                    <a:lnTo>
                      <a:pt x="1538" y="1390"/>
                    </a:lnTo>
                    <a:lnTo>
                      <a:pt x="1528" y="1376"/>
                    </a:lnTo>
                    <a:lnTo>
                      <a:pt x="1521" y="1363"/>
                    </a:lnTo>
                    <a:lnTo>
                      <a:pt x="1513" y="1371"/>
                    </a:lnTo>
                    <a:lnTo>
                      <a:pt x="1420" y="1394"/>
                    </a:lnTo>
                    <a:lnTo>
                      <a:pt x="1326" y="1415"/>
                    </a:lnTo>
                    <a:lnTo>
                      <a:pt x="1232" y="1431"/>
                    </a:lnTo>
                    <a:lnTo>
                      <a:pt x="1138" y="1442"/>
                    </a:lnTo>
                    <a:lnTo>
                      <a:pt x="1042" y="1444"/>
                    </a:lnTo>
                    <a:lnTo>
                      <a:pt x="948" y="1441"/>
                    </a:lnTo>
                    <a:lnTo>
                      <a:pt x="853" y="1427"/>
                    </a:lnTo>
                    <a:lnTo>
                      <a:pt x="760" y="1405"/>
                    </a:lnTo>
                    <a:lnTo>
                      <a:pt x="731" y="1395"/>
                    </a:lnTo>
                    <a:lnTo>
                      <a:pt x="703" y="1386"/>
                    </a:lnTo>
                    <a:lnTo>
                      <a:pt x="674" y="1376"/>
                    </a:lnTo>
                    <a:lnTo>
                      <a:pt x="647" y="1366"/>
                    </a:lnTo>
                    <a:lnTo>
                      <a:pt x="619" y="1354"/>
                    </a:lnTo>
                    <a:lnTo>
                      <a:pt x="592" y="1342"/>
                    </a:lnTo>
                    <a:lnTo>
                      <a:pt x="565" y="1328"/>
                    </a:lnTo>
                    <a:lnTo>
                      <a:pt x="541" y="1314"/>
                    </a:lnTo>
                    <a:lnTo>
                      <a:pt x="547" y="1333"/>
                    </a:lnTo>
                    <a:lnTo>
                      <a:pt x="556" y="1353"/>
                    </a:lnTo>
                    <a:lnTo>
                      <a:pt x="565" y="1372"/>
                    </a:lnTo>
                    <a:lnTo>
                      <a:pt x="576" y="1392"/>
                    </a:lnTo>
                    <a:lnTo>
                      <a:pt x="587" y="1410"/>
                    </a:lnTo>
                    <a:lnTo>
                      <a:pt x="600" y="1429"/>
                    </a:lnTo>
                    <a:lnTo>
                      <a:pt x="614" y="1446"/>
                    </a:lnTo>
                    <a:lnTo>
                      <a:pt x="630" y="1464"/>
                    </a:lnTo>
                    <a:lnTo>
                      <a:pt x="636" y="1470"/>
                    </a:lnTo>
                    <a:lnTo>
                      <a:pt x="644" y="1477"/>
                    </a:lnTo>
                    <a:lnTo>
                      <a:pt x="653" y="1482"/>
                    </a:lnTo>
                    <a:lnTo>
                      <a:pt x="662" y="1487"/>
                    </a:lnTo>
                    <a:lnTo>
                      <a:pt x="671" y="1490"/>
                    </a:lnTo>
                    <a:lnTo>
                      <a:pt x="680" y="1493"/>
                    </a:lnTo>
                    <a:lnTo>
                      <a:pt x="690" y="1495"/>
                    </a:lnTo>
                    <a:lnTo>
                      <a:pt x="700" y="1496"/>
                    </a:lnTo>
                    <a:lnTo>
                      <a:pt x="724" y="1507"/>
                    </a:lnTo>
                    <a:lnTo>
                      <a:pt x="748" y="1519"/>
                    </a:lnTo>
                    <a:lnTo>
                      <a:pt x="772" y="1530"/>
                    </a:lnTo>
                    <a:lnTo>
                      <a:pt x="797" y="1543"/>
                    </a:lnTo>
                    <a:lnTo>
                      <a:pt x="819" y="1556"/>
                    </a:lnTo>
                    <a:lnTo>
                      <a:pt x="841" y="1571"/>
                    </a:lnTo>
                    <a:lnTo>
                      <a:pt x="861" y="1588"/>
                    </a:lnTo>
                    <a:lnTo>
                      <a:pt x="880" y="1609"/>
                    </a:lnTo>
                    <a:lnTo>
                      <a:pt x="880" y="1616"/>
                    </a:lnTo>
                    <a:lnTo>
                      <a:pt x="881" y="1624"/>
                    </a:lnTo>
                    <a:lnTo>
                      <a:pt x="880" y="1631"/>
                    </a:lnTo>
                    <a:lnTo>
                      <a:pt x="880" y="1639"/>
                    </a:lnTo>
                    <a:lnTo>
                      <a:pt x="877" y="1645"/>
                    </a:lnTo>
                    <a:lnTo>
                      <a:pt x="875" y="1652"/>
                    </a:lnTo>
                    <a:lnTo>
                      <a:pt x="871" y="1659"/>
                    </a:lnTo>
                    <a:lnTo>
                      <a:pt x="867" y="1666"/>
                    </a:lnTo>
                    <a:lnTo>
                      <a:pt x="856" y="1675"/>
                    </a:lnTo>
                    <a:lnTo>
                      <a:pt x="845" y="1684"/>
                    </a:lnTo>
                    <a:lnTo>
                      <a:pt x="832" y="1691"/>
                    </a:lnTo>
                    <a:lnTo>
                      <a:pt x="820" y="1698"/>
                    </a:lnTo>
                    <a:lnTo>
                      <a:pt x="805" y="1701"/>
                    </a:lnTo>
                    <a:lnTo>
                      <a:pt x="791" y="1704"/>
                    </a:lnTo>
                    <a:lnTo>
                      <a:pt x="776" y="1702"/>
                    </a:lnTo>
                    <a:lnTo>
                      <a:pt x="762" y="1698"/>
                    </a:lnTo>
                    <a:lnTo>
                      <a:pt x="760" y="1700"/>
                    </a:lnTo>
                    <a:lnTo>
                      <a:pt x="768" y="1709"/>
                    </a:lnTo>
                    <a:lnTo>
                      <a:pt x="775" y="1720"/>
                    </a:lnTo>
                    <a:lnTo>
                      <a:pt x="781" y="1732"/>
                    </a:lnTo>
                    <a:lnTo>
                      <a:pt x="786" y="1746"/>
                    </a:lnTo>
                    <a:lnTo>
                      <a:pt x="789" y="1758"/>
                    </a:lnTo>
                    <a:lnTo>
                      <a:pt x="791" y="1772"/>
                    </a:lnTo>
                    <a:lnTo>
                      <a:pt x="791" y="1784"/>
                    </a:lnTo>
                    <a:lnTo>
                      <a:pt x="790" y="1798"/>
                    </a:lnTo>
                    <a:lnTo>
                      <a:pt x="786" y="1811"/>
                    </a:lnTo>
                    <a:lnTo>
                      <a:pt x="780" y="1825"/>
                    </a:lnTo>
                    <a:lnTo>
                      <a:pt x="772" y="1837"/>
                    </a:lnTo>
                    <a:lnTo>
                      <a:pt x="763" y="1850"/>
                    </a:lnTo>
                    <a:lnTo>
                      <a:pt x="751" y="1860"/>
                    </a:lnTo>
                    <a:lnTo>
                      <a:pt x="739" y="1869"/>
                    </a:lnTo>
                    <a:lnTo>
                      <a:pt x="726" y="1876"/>
                    </a:lnTo>
                    <a:lnTo>
                      <a:pt x="713" y="1882"/>
                    </a:lnTo>
                    <a:lnTo>
                      <a:pt x="699" y="1883"/>
                    </a:lnTo>
                    <a:lnTo>
                      <a:pt x="688" y="1882"/>
                    </a:lnTo>
                    <a:lnTo>
                      <a:pt x="676" y="1878"/>
                    </a:lnTo>
                    <a:lnTo>
                      <a:pt x="666" y="1873"/>
                    </a:lnTo>
                    <a:lnTo>
                      <a:pt x="656" y="1866"/>
                    </a:lnTo>
                    <a:lnTo>
                      <a:pt x="647" y="1859"/>
                    </a:lnTo>
                    <a:lnTo>
                      <a:pt x="637" y="1852"/>
                    </a:lnTo>
                    <a:lnTo>
                      <a:pt x="628" y="1846"/>
                    </a:lnTo>
                    <a:lnTo>
                      <a:pt x="621" y="1839"/>
                    </a:lnTo>
                    <a:lnTo>
                      <a:pt x="615" y="1832"/>
                    </a:lnTo>
                    <a:lnTo>
                      <a:pt x="609" y="1824"/>
                    </a:lnTo>
                    <a:lnTo>
                      <a:pt x="604" y="1817"/>
                    </a:lnTo>
                    <a:lnTo>
                      <a:pt x="599" y="1808"/>
                    </a:lnTo>
                    <a:lnTo>
                      <a:pt x="595" y="1800"/>
                    </a:lnTo>
                    <a:lnTo>
                      <a:pt x="590" y="1792"/>
                    </a:lnTo>
                    <a:lnTo>
                      <a:pt x="587" y="1784"/>
                    </a:lnTo>
                    <a:lnTo>
                      <a:pt x="578" y="1773"/>
                    </a:lnTo>
                    <a:lnTo>
                      <a:pt x="572" y="1763"/>
                    </a:lnTo>
                    <a:lnTo>
                      <a:pt x="568" y="1752"/>
                    </a:lnTo>
                    <a:lnTo>
                      <a:pt x="567" y="1741"/>
                    </a:lnTo>
                    <a:lnTo>
                      <a:pt x="566" y="1729"/>
                    </a:lnTo>
                    <a:lnTo>
                      <a:pt x="566" y="1717"/>
                    </a:lnTo>
                    <a:lnTo>
                      <a:pt x="567" y="1705"/>
                    </a:lnTo>
                    <a:lnTo>
                      <a:pt x="569" y="1694"/>
                    </a:lnTo>
                    <a:lnTo>
                      <a:pt x="563" y="1686"/>
                    </a:lnTo>
                    <a:lnTo>
                      <a:pt x="558" y="1680"/>
                    </a:lnTo>
                    <a:lnTo>
                      <a:pt x="552" y="1673"/>
                    </a:lnTo>
                    <a:lnTo>
                      <a:pt x="547" y="1667"/>
                    </a:lnTo>
                    <a:lnTo>
                      <a:pt x="540" y="1661"/>
                    </a:lnTo>
                    <a:lnTo>
                      <a:pt x="533" y="1658"/>
                    </a:lnTo>
                    <a:lnTo>
                      <a:pt x="524" y="1655"/>
                    </a:lnTo>
                    <a:lnTo>
                      <a:pt x="516" y="1655"/>
                    </a:lnTo>
                    <a:lnTo>
                      <a:pt x="504" y="1657"/>
                    </a:lnTo>
                    <a:lnTo>
                      <a:pt x="493" y="1662"/>
                    </a:lnTo>
                    <a:lnTo>
                      <a:pt x="482" y="1667"/>
                    </a:lnTo>
                    <a:lnTo>
                      <a:pt x="473" y="1676"/>
                    </a:lnTo>
                    <a:lnTo>
                      <a:pt x="464" y="1683"/>
                    </a:lnTo>
                    <a:lnTo>
                      <a:pt x="456" y="1692"/>
                    </a:lnTo>
                    <a:lnTo>
                      <a:pt x="448" y="1702"/>
                    </a:lnTo>
                    <a:lnTo>
                      <a:pt x="442" y="1712"/>
                    </a:lnTo>
                    <a:lnTo>
                      <a:pt x="434" y="1717"/>
                    </a:lnTo>
                    <a:lnTo>
                      <a:pt x="426" y="1724"/>
                    </a:lnTo>
                    <a:lnTo>
                      <a:pt x="418" y="1731"/>
                    </a:lnTo>
                    <a:lnTo>
                      <a:pt x="411" y="1739"/>
                    </a:lnTo>
                    <a:lnTo>
                      <a:pt x="403" y="1745"/>
                    </a:lnTo>
                    <a:lnTo>
                      <a:pt x="395" y="1752"/>
                    </a:lnTo>
                    <a:lnTo>
                      <a:pt x="386" y="1759"/>
                    </a:lnTo>
                    <a:lnTo>
                      <a:pt x="377" y="1766"/>
                    </a:lnTo>
                    <a:lnTo>
                      <a:pt x="369" y="1766"/>
                    </a:lnTo>
                    <a:lnTo>
                      <a:pt x="362" y="1767"/>
                    </a:lnTo>
                    <a:lnTo>
                      <a:pt x="355" y="1765"/>
                    </a:lnTo>
                    <a:lnTo>
                      <a:pt x="349" y="1763"/>
                    </a:lnTo>
                    <a:lnTo>
                      <a:pt x="343" y="1759"/>
                    </a:lnTo>
                    <a:lnTo>
                      <a:pt x="337" y="1755"/>
                    </a:lnTo>
                    <a:lnTo>
                      <a:pt x="332" y="1750"/>
                    </a:lnTo>
                    <a:lnTo>
                      <a:pt x="328" y="1747"/>
                    </a:lnTo>
                    <a:lnTo>
                      <a:pt x="321" y="1730"/>
                    </a:lnTo>
                    <a:lnTo>
                      <a:pt x="318" y="1714"/>
                    </a:lnTo>
                    <a:lnTo>
                      <a:pt x="318" y="1697"/>
                    </a:lnTo>
                    <a:lnTo>
                      <a:pt x="321" y="1680"/>
                    </a:lnTo>
                    <a:lnTo>
                      <a:pt x="326" y="1662"/>
                    </a:lnTo>
                    <a:lnTo>
                      <a:pt x="333" y="1646"/>
                    </a:lnTo>
                    <a:lnTo>
                      <a:pt x="341" y="1630"/>
                    </a:lnTo>
                    <a:lnTo>
                      <a:pt x="350" y="1615"/>
                    </a:lnTo>
                    <a:lnTo>
                      <a:pt x="354" y="1606"/>
                    </a:lnTo>
                    <a:lnTo>
                      <a:pt x="359" y="1597"/>
                    </a:lnTo>
                    <a:lnTo>
                      <a:pt x="365" y="1588"/>
                    </a:lnTo>
                    <a:lnTo>
                      <a:pt x="371" y="1579"/>
                    </a:lnTo>
                    <a:lnTo>
                      <a:pt x="376" y="1570"/>
                    </a:lnTo>
                    <a:lnTo>
                      <a:pt x="382" y="1562"/>
                    </a:lnTo>
                    <a:lnTo>
                      <a:pt x="387" y="1554"/>
                    </a:lnTo>
                    <a:lnTo>
                      <a:pt x="393" y="1546"/>
                    </a:lnTo>
                    <a:lnTo>
                      <a:pt x="390" y="1544"/>
                    </a:lnTo>
                    <a:lnTo>
                      <a:pt x="393" y="1546"/>
                    </a:lnTo>
                    <a:lnTo>
                      <a:pt x="395" y="1536"/>
                    </a:lnTo>
                    <a:lnTo>
                      <a:pt x="396" y="1527"/>
                    </a:lnTo>
                    <a:lnTo>
                      <a:pt x="396" y="1517"/>
                    </a:lnTo>
                    <a:lnTo>
                      <a:pt x="396" y="1508"/>
                    </a:lnTo>
                    <a:lnTo>
                      <a:pt x="394" y="1498"/>
                    </a:lnTo>
                    <a:lnTo>
                      <a:pt x="392" y="1488"/>
                    </a:lnTo>
                    <a:lnTo>
                      <a:pt x="390" y="1479"/>
                    </a:lnTo>
                    <a:lnTo>
                      <a:pt x="388" y="1471"/>
                    </a:lnTo>
                    <a:lnTo>
                      <a:pt x="370" y="1436"/>
                    </a:lnTo>
                    <a:lnTo>
                      <a:pt x="356" y="1402"/>
                    </a:lnTo>
                    <a:lnTo>
                      <a:pt x="341" y="1367"/>
                    </a:lnTo>
                    <a:lnTo>
                      <a:pt x="330" y="1333"/>
                    </a:lnTo>
                    <a:lnTo>
                      <a:pt x="320" y="1296"/>
                    </a:lnTo>
                    <a:lnTo>
                      <a:pt x="313" y="1260"/>
                    </a:lnTo>
                    <a:lnTo>
                      <a:pt x="309" y="1223"/>
                    </a:lnTo>
                    <a:lnTo>
                      <a:pt x="309" y="1185"/>
                    </a:lnTo>
                    <a:lnTo>
                      <a:pt x="296" y="1177"/>
                    </a:lnTo>
                    <a:lnTo>
                      <a:pt x="284" y="1169"/>
                    </a:lnTo>
                    <a:lnTo>
                      <a:pt x="272" y="1160"/>
                    </a:lnTo>
                    <a:lnTo>
                      <a:pt x="262" y="1151"/>
                    </a:lnTo>
                    <a:lnTo>
                      <a:pt x="250" y="1141"/>
                    </a:lnTo>
                    <a:lnTo>
                      <a:pt x="240" y="1131"/>
                    </a:lnTo>
                    <a:lnTo>
                      <a:pt x="230" y="1122"/>
                    </a:lnTo>
                    <a:lnTo>
                      <a:pt x="220" y="1113"/>
                    </a:lnTo>
                    <a:lnTo>
                      <a:pt x="128" y="1022"/>
                    </a:lnTo>
                    <a:lnTo>
                      <a:pt x="113" y="998"/>
                    </a:lnTo>
                    <a:lnTo>
                      <a:pt x="99" y="975"/>
                    </a:lnTo>
                    <a:lnTo>
                      <a:pt x="84" y="953"/>
                    </a:lnTo>
                    <a:lnTo>
                      <a:pt x="71" y="931"/>
                    </a:lnTo>
                    <a:lnTo>
                      <a:pt x="57" y="908"/>
                    </a:lnTo>
                    <a:lnTo>
                      <a:pt x="46" y="885"/>
                    </a:lnTo>
                    <a:lnTo>
                      <a:pt x="36" y="861"/>
                    </a:lnTo>
                    <a:lnTo>
                      <a:pt x="29" y="837"/>
                    </a:lnTo>
                    <a:lnTo>
                      <a:pt x="11" y="788"/>
                    </a:lnTo>
                    <a:lnTo>
                      <a:pt x="2" y="738"/>
                    </a:lnTo>
                    <a:lnTo>
                      <a:pt x="0" y="687"/>
                    </a:lnTo>
                    <a:lnTo>
                      <a:pt x="6" y="637"/>
                    </a:lnTo>
                    <a:lnTo>
                      <a:pt x="16" y="586"/>
                    </a:lnTo>
                    <a:lnTo>
                      <a:pt x="33" y="537"/>
                    </a:lnTo>
                    <a:lnTo>
                      <a:pt x="54" y="490"/>
                    </a:lnTo>
                    <a:lnTo>
                      <a:pt x="81" y="445"/>
                    </a:lnTo>
                    <a:lnTo>
                      <a:pt x="110" y="400"/>
                    </a:lnTo>
                    <a:lnTo>
                      <a:pt x="142" y="359"/>
                    </a:lnTo>
                    <a:lnTo>
                      <a:pt x="177" y="320"/>
                    </a:lnTo>
                    <a:lnTo>
                      <a:pt x="217" y="284"/>
                    </a:lnTo>
                    <a:lnTo>
                      <a:pt x="256" y="249"/>
                    </a:lnTo>
                    <a:lnTo>
                      <a:pt x="299" y="218"/>
                    </a:lnTo>
                    <a:lnTo>
                      <a:pt x="342" y="188"/>
                    </a:lnTo>
                    <a:lnTo>
                      <a:pt x="388" y="161"/>
                    </a:lnTo>
                    <a:close/>
                    <a:moveTo>
                      <a:pt x="1815" y="1260"/>
                    </a:moveTo>
                    <a:lnTo>
                      <a:pt x="1815" y="1260"/>
                    </a:lnTo>
                    <a:lnTo>
                      <a:pt x="1800" y="1266"/>
                    </a:lnTo>
                    <a:lnTo>
                      <a:pt x="1786" y="1272"/>
                    </a:lnTo>
                    <a:lnTo>
                      <a:pt x="1771" y="1278"/>
                    </a:lnTo>
                    <a:lnTo>
                      <a:pt x="1757" y="1284"/>
                    </a:lnTo>
                    <a:lnTo>
                      <a:pt x="1742" y="1289"/>
                    </a:lnTo>
                    <a:lnTo>
                      <a:pt x="1727" y="1295"/>
                    </a:lnTo>
                    <a:lnTo>
                      <a:pt x="1712" y="1300"/>
                    </a:lnTo>
                    <a:lnTo>
                      <a:pt x="1698" y="1305"/>
                    </a:lnTo>
                    <a:lnTo>
                      <a:pt x="1707" y="1316"/>
                    </a:lnTo>
                    <a:lnTo>
                      <a:pt x="1719" y="1328"/>
                    </a:lnTo>
                    <a:lnTo>
                      <a:pt x="1731" y="1340"/>
                    </a:lnTo>
                    <a:lnTo>
                      <a:pt x="1743" y="1352"/>
                    </a:lnTo>
                    <a:lnTo>
                      <a:pt x="1755" y="1363"/>
                    </a:lnTo>
                    <a:lnTo>
                      <a:pt x="1768" y="1375"/>
                    </a:lnTo>
                    <a:lnTo>
                      <a:pt x="1781" y="1385"/>
                    </a:lnTo>
                    <a:lnTo>
                      <a:pt x="1794" y="1396"/>
                    </a:lnTo>
                    <a:lnTo>
                      <a:pt x="1799" y="1396"/>
                    </a:lnTo>
                    <a:lnTo>
                      <a:pt x="1805" y="1401"/>
                    </a:lnTo>
                    <a:lnTo>
                      <a:pt x="1813" y="1406"/>
                    </a:lnTo>
                    <a:lnTo>
                      <a:pt x="1821" y="1410"/>
                    </a:lnTo>
                    <a:lnTo>
                      <a:pt x="1829" y="1414"/>
                    </a:lnTo>
                    <a:lnTo>
                      <a:pt x="1837" y="1417"/>
                    </a:lnTo>
                    <a:lnTo>
                      <a:pt x="1845" y="1421"/>
                    </a:lnTo>
                    <a:lnTo>
                      <a:pt x="1853" y="1424"/>
                    </a:lnTo>
                    <a:lnTo>
                      <a:pt x="1862" y="1428"/>
                    </a:lnTo>
                    <a:lnTo>
                      <a:pt x="1866" y="1415"/>
                    </a:lnTo>
                    <a:lnTo>
                      <a:pt x="1870" y="1403"/>
                    </a:lnTo>
                    <a:lnTo>
                      <a:pt x="1874" y="1390"/>
                    </a:lnTo>
                    <a:lnTo>
                      <a:pt x="1878" y="1378"/>
                    </a:lnTo>
                    <a:lnTo>
                      <a:pt x="1879" y="1364"/>
                    </a:lnTo>
                    <a:lnTo>
                      <a:pt x="1880" y="1351"/>
                    </a:lnTo>
                    <a:lnTo>
                      <a:pt x="1879" y="1338"/>
                    </a:lnTo>
                    <a:lnTo>
                      <a:pt x="1877" y="1325"/>
                    </a:lnTo>
                    <a:lnTo>
                      <a:pt x="1815" y="12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1176" y="2870"/>
                <a:ext cx="1378" cy="918"/>
              </a:xfrm>
              <a:custGeom>
                <a:avLst/>
                <a:gdLst>
                  <a:gd name="T0" fmla="*/ 667 w 2756"/>
                  <a:gd name="T1" fmla="*/ 47 h 1837"/>
                  <a:gd name="T2" fmla="*/ 1319 w 2756"/>
                  <a:gd name="T3" fmla="*/ 34 h 1837"/>
                  <a:gd name="T4" fmla="*/ 903 w 2756"/>
                  <a:gd name="T5" fmla="*/ 61 h 1837"/>
                  <a:gd name="T6" fmla="*/ 534 w 2756"/>
                  <a:gd name="T7" fmla="*/ 251 h 1837"/>
                  <a:gd name="T8" fmla="*/ 385 w 2756"/>
                  <a:gd name="T9" fmla="*/ 473 h 1837"/>
                  <a:gd name="T10" fmla="*/ 440 w 2756"/>
                  <a:gd name="T11" fmla="*/ 673 h 1837"/>
                  <a:gd name="T12" fmla="*/ 1027 w 2756"/>
                  <a:gd name="T13" fmla="*/ 939 h 1837"/>
                  <a:gd name="T14" fmla="*/ 1685 w 2756"/>
                  <a:gd name="T15" fmla="*/ 822 h 1837"/>
                  <a:gd name="T16" fmla="*/ 1986 w 2756"/>
                  <a:gd name="T17" fmla="*/ 615 h 1837"/>
                  <a:gd name="T18" fmla="*/ 2105 w 2756"/>
                  <a:gd name="T19" fmla="*/ 585 h 1837"/>
                  <a:gd name="T20" fmla="*/ 2127 w 2756"/>
                  <a:gd name="T21" fmla="*/ 615 h 1837"/>
                  <a:gd name="T22" fmla="*/ 2161 w 2756"/>
                  <a:gd name="T23" fmla="*/ 427 h 1837"/>
                  <a:gd name="T24" fmla="*/ 2280 w 2756"/>
                  <a:gd name="T25" fmla="*/ 437 h 1837"/>
                  <a:gd name="T26" fmla="*/ 2646 w 2756"/>
                  <a:gd name="T27" fmla="*/ 494 h 1837"/>
                  <a:gd name="T28" fmla="*/ 2743 w 2756"/>
                  <a:gd name="T29" fmla="*/ 770 h 1837"/>
                  <a:gd name="T30" fmla="*/ 2499 w 2756"/>
                  <a:gd name="T31" fmla="*/ 930 h 1837"/>
                  <a:gd name="T32" fmla="*/ 2346 w 2756"/>
                  <a:gd name="T33" fmla="*/ 952 h 1837"/>
                  <a:gd name="T34" fmla="*/ 2255 w 2756"/>
                  <a:gd name="T35" fmla="*/ 944 h 1837"/>
                  <a:gd name="T36" fmla="*/ 2301 w 2756"/>
                  <a:gd name="T37" fmla="*/ 1007 h 1837"/>
                  <a:gd name="T38" fmla="*/ 2146 w 2756"/>
                  <a:gd name="T39" fmla="*/ 1006 h 1837"/>
                  <a:gd name="T40" fmla="*/ 2104 w 2756"/>
                  <a:gd name="T41" fmla="*/ 1038 h 1837"/>
                  <a:gd name="T42" fmla="*/ 1750 w 2756"/>
                  <a:gd name="T43" fmla="*/ 1231 h 1837"/>
                  <a:gd name="T44" fmla="*/ 1654 w 2756"/>
                  <a:gd name="T45" fmla="*/ 1225 h 1837"/>
                  <a:gd name="T46" fmla="*/ 1591 w 2756"/>
                  <a:gd name="T47" fmla="*/ 1138 h 1837"/>
                  <a:gd name="T48" fmla="*/ 1861 w 2756"/>
                  <a:gd name="T49" fmla="*/ 1460 h 1837"/>
                  <a:gd name="T50" fmla="*/ 1851 w 2756"/>
                  <a:gd name="T51" fmla="*/ 1434 h 1837"/>
                  <a:gd name="T52" fmla="*/ 2096 w 2756"/>
                  <a:gd name="T53" fmla="*/ 1469 h 1837"/>
                  <a:gd name="T54" fmla="*/ 2135 w 2756"/>
                  <a:gd name="T55" fmla="*/ 1539 h 1837"/>
                  <a:gd name="T56" fmla="*/ 1972 w 2756"/>
                  <a:gd name="T57" fmla="*/ 1547 h 1837"/>
                  <a:gd name="T58" fmla="*/ 2058 w 2756"/>
                  <a:gd name="T59" fmla="*/ 1703 h 1837"/>
                  <a:gd name="T60" fmla="*/ 2027 w 2756"/>
                  <a:gd name="T61" fmla="*/ 1770 h 1837"/>
                  <a:gd name="T62" fmla="*/ 1854 w 2756"/>
                  <a:gd name="T63" fmla="*/ 1670 h 1837"/>
                  <a:gd name="T64" fmla="*/ 1844 w 2756"/>
                  <a:gd name="T65" fmla="*/ 1691 h 1837"/>
                  <a:gd name="T66" fmla="*/ 1759 w 2756"/>
                  <a:gd name="T67" fmla="*/ 1801 h 1837"/>
                  <a:gd name="T68" fmla="*/ 1691 w 2756"/>
                  <a:gd name="T69" fmla="*/ 1616 h 1837"/>
                  <a:gd name="T70" fmla="*/ 1751 w 2756"/>
                  <a:gd name="T71" fmla="*/ 1573 h 1837"/>
                  <a:gd name="T72" fmla="*/ 1557 w 2756"/>
                  <a:gd name="T73" fmla="*/ 1386 h 1837"/>
                  <a:gd name="T74" fmla="*/ 1454 w 2756"/>
                  <a:gd name="T75" fmla="*/ 1207 h 1837"/>
                  <a:gd name="T76" fmla="*/ 1453 w 2756"/>
                  <a:gd name="T77" fmla="*/ 1302 h 1837"/>
                  <a:gd name="T78" fmla="*/ 1345 w 2756"/>
                  <a:gd name="T79" fmla="*/ 1363 h 1837"/>
                  <a:gd name="T80" fmla="*/ 642 w 2756"/>
                  <a:gd name="T81" fmla="*/ 1323 h 1837"/>
                  <a:gd name="T82" fmla="*/ 512 w 2756"/>
                  <a:gd name="T83" fmla="*/ 1181 h 1837"/>
                  <a:gd name="T84" fmla="*/ 492 w 2756"/>
                  <a:gd name="T85" fmla="*/ 1171 h 1837"/>
                  <a:gd name="T86" fmla="*/ 469 w 2756"/>
                  <a:gd name="T87" fmla="*/ 1153 h 1837"/>
                  <a:gd name="T88" fmla="*/ 582 w 2756"/>
                  <a:gd name="T89" fmla="*/ 1441 h 1837"/>
                  <a:gd name="T90" fmla="*/ 773 w 2756"/>
                  <a:gd name="T91" fmla="*/ 1550 h 1837"/>
                  <a:gd name="T92" fmla="*/ 829 w 2756"/>
                  <a:gd name="T93" fmla="*/ 1628 h 1837"/>
                  <a:gd name="T94" fmla="*/ 697 w 2756"/>
                  <a:gd name="T95" fmla="*/ 1622 h 1837"/>
                  <a:gd name="T96" fmla="*/ 667 w 2756"/>
                  <a:gd name="T97" fmla="*/ 1621 h 1837"/>
                  <a:gd name="T98" fmla="*/ 727 w 2756"/>
                  <a:gd name="T99" fmla="*/ 1812 h 1837"/>
                  <a:gd name="T100" fmla="*/ 611 w 2756"/>
                  <a:gd name="T101" fmla="*/ 1789 h 1837"/>
                  <a:gd name="T102" fmla="*/ 586 w 2756"/>
                  <a:gd name="T103" fmla="*/ 1637 h 1837"/>
                  <a:gd name="T104" fmla="*/ 510 w 2756"/>
                  <a:gd name="T105" fmla="*/ 1610 h 1837"/>
                  <a:gd name="T106" fmla="*/ 401 w 2756"/>
                  <a:gd name="T107" fmla="*/ 1677 h 1837"/>
                  <a:gd name="T108" fmla="*/ 326 w 2756"/>
                  <a:gd name="T109" fmla="*/ 1654 h 1837"/>
                  <a:gd name="T110" fmla="*/ 397 w 2756"/>
                  <a:gd name="T111" fmla="*/ 1493 h 1837"/>
                  <a:gd name="T112" fmla="*/ 311 w 2756"/>
                  <a:gd name="T113" fmla="*/ 1164 h 1837"/>
                  <a:gd name="T114" fmla="*/ 308 w 2756"/>
                  <a:gd name="T115" fmla="*/ 1073 h 1837"/>
                  <a:gd name="T116" fmla="*/ 261 w 2756"/>
                  <a:gd name="T117" fmla="*/ 1025 h 1837"/>
                  <a:gd name="T118" fmla="*/ 290 w 2756"/>
                  <a:gd name="T119" fmla="*/ 1134 h 1837"/>
                  <a:gd name="T120" fmla="*/ 189 w 2756"/>
                  <a:gd name="T121" fmla="*/ 1046 h 1837"/>
                  <a:gd name="T122" fmla="*/ 50 w 2756"/>
                  <a:gd name="T123" fmla="*/ 868 h 1837"/>
                  <a:gd name="T124" fmla="*/ 56 w 2756"/>
                  <a:gd name="T125" fmla="*/ 468 h 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56" h="1837">
                    <a:moveTo>
                      <a:pt x="95" y="408"/>
                    </a:moveTo>
                    <a:lnTo>
                      <a:pt x="95" y="406"/>
                    </a:lnTo>
                    <a:lnTo>
                      <a:pt x="129" y="360"/>
                    </a:lnTo>
                    <a:lnTo>
                      <a:pt x="167" y="318"/>
                    </a:lnTo>
                    <a:lnTo>
                      <a:pt x="207" y="278"/>
                    </a:lnTo>
                    <a:lnTo>
                      <a:pt x="251" y="242"/>
                    </a:lnTo>
                    <a:lnTo>
                      <a:pt x="295" y="208"/>
                    </a:lnTo>
                    <a:lnTo>
                      <a:pt x="342" y="177"/>
                    </a:lnTo>
                    <a:lnTo>
                      <a:pt x="390" y="150"/>
                    </a:lnTo>
                    <a:lnTo>
                      <a:pt x="441" y="127"/>
                    </a:lnTo>
                    <a:lnTo>
                      <a:pt x="514" y="94"/>
                    </a:lnTo>
                    <a:lnTo>
                      <a:pt x="590" y="69"/>
                    </a:lnTo>
                    <a:lnTo>
                      <a:pt x="667" y="47"/>
                    </a:lnTo>
                    <a:lnTo>
                      <a:pt x="748" y="32"/>
                    </a:lnTo>
                    <a:lnTo>
                      <a:pt x="830" y="19"/>
                    </a:lnTo>
                    <a:lnTo>
                      <a:pt x="913" y="10"/>
                    </a:lnTo>
                    <a:lnTo>
                      <a:pt x="997" y="4"/>
                    </a:lnTo>
                    <a:lnTo>
                      <a:pt x="1081" y="1"/>
                    </a:lnTo>
                    <a:lnTo>
                      <a:pt x="1110" y="0"/>
                    </a:lnTo>
                    <a:lnTo>
                      <a:pt x="1140" y="2"/>
                    </a:lnTo>
                    <a:lnTo>
                      <a:pt x="1170" y="4"/>
                    </a:lnTo>
                    <a:lnTo>
                      <a:pt x="1201" y="8"/>
                    </a:lnTo>
                    <a:lnTo>
                      <a:pt x="1231" y="12"/>
                    </a:lnTo>
                    <a:lnTo>
                      <a:pt x="1261" y="19"/>
                    </a:lnTo>
                    <a:lnTo>
                      <a:pt x="1290" y="25"/>
                    </a:lnTo>
                    <a:lnTo>
                      <a:pt x="1319" y="34"/>
                    </a:lnTo>
                    <a:lnTo>
                      <a:pt x="1296" y="29"/>
                    </a:lnTo>
                    <a:lnTo>
                      <a:pt x="1274" y="28"/>
                    </a:lnTo>
                    <a:lnTo>
                      <a:pt x="1251" y="28"/>
                    </a:lnTo>
                    <a:lnTo>
                      <a:pt x="1228" y="29"/>
                    </a:lnTo>
                    <a:lnTo>
                      <a:pt x="1204" y="29"/>
                    </a:lnTo>
                    <a:lnTo>
                      <a:pt x="1180" y="29"/>
                    </a:lnTo>
                    <a:lnTo>
                      <a:pt x="1157" y="28"/>
                    </a:lnTo>
                    <a:lnTo>
                      <a:pt x="1134" y="25"/>
                    </a:lnTo>
                    <a:lnTo>
                      <a:pt x="1086" y="27"/>
                    </a:lnTo>
                    <a:lnTo>
                      <a:pt x="1040" y="32"/>
                    </a:lnTo>
                    <a:lnTo>
                      <a:pt x="993" y="40"/>
                    </a:lnTo>
                    <a:lnTo>
                      <a:pt x="948" y="50"/>
                    </a:lnTo>
                    <a:lnTo>
                      <a:pt x="903" y="61"/>
                    </a:lnTo>
                    <a:lnTo>
                      <a:pt x="858" y="74"/>
                    </a:lnTo>
                    <a:lnTo>
                      <a:pt x="814" y="88"/>
                    </a:lnTo>
                    <a:lnTo>
                      <a:pt x="772" y="104"/>
                    </a:lnTo>
                    <a:lnTo>
                      <a:pt x="747" y="113"/>
                    </a:lnTo>
                    <a:lnTo>
                      <a:pt x="724" y="125"/>
                    </a:lnTo>
                    <a:lnTo>
                      <a:pt x="701" y="136"/>
                    </a:lnTo>
                    <a:lnTo>
                      <a:pt x="678" y="149"/>
                    </a:lnTo>
                    <a:lnTo>
                      <a:pt x="655" y="161"/>
                    </a:lnTo>
                    <a:lnTo>
                      <a:pt x="633" y="175"/>
                    </a:lnTo>
                    <a:lnTo>
                      <a:pt x="611" y="189"/>
                    </a:lnTo>
                    <a:lnTo>
                      <a:pt x="590" y="204"/>
                    </a:lnTo>
                    <a:lnTo>
                      <a:pt x="561" y="227"/>
                    </a:lnTo>
                    <a:lnTo>
                      <a:pt x="534" y="251"/>
                    </a:lnTo>
                    <a:lnTo>
                      <a:pt x="508" y="277"/>
                    </a:lnTo>
                    <a:lnTo>
                      <a:pt x="484" y="304"/>
                    </a:lnTo>
                    <a:lnTo>
                      <a:pt x="460" y="331"/>
                    </a:lnTo>
                    <a:lnTo>
                      <a:pt x="439" y="361"/>
                    </a:lnTo>
                    <a:lnTo>
                      <a:pt x="420" y="390"/>
                    </a:lnTo>
                    <a:lnTo>
                      <a:pt x="404" y="422"/>
                    </a:lnTo>
                    <a:lnTo>
                      <a:pt x="401" y="428"/>
                    </a:lnTo>
                    <a:lnTo>
                      <a:pt x="398" y="436"/>
                    </a:lnTo>
                    <a:lnTo>
                      <a:pt x="395" y="443"/>
                    </a:lnTo>
                    <a:lnTo>
                      <a:pt x="393" y="451"/>
                    </a:lnTo>
                    <a:lnTo>
                      <a:pt x="390" y="458"/>
                    </a:lnTo>
                    <a:lnTo>
                      <a:pt x="388" y="466"/>
                    </a:lnTo>
                    <a:lnTo>
                      <a:pt x="385" y="473"/>
                    </a:lnTo>
                    <a:lnTo>
                      <a:pt x="383" y="481"/>
                    </a:lnTo>
                    <a:lnTo>
                      <a:pt x="382" y="491"/>
                    </a:lnTo>
                    <a:lnTo>
                      <a:pt x="382" y="501"/>
                    </a:lnTo>
                    <a:lnTo>
                      <a:pt x="382" y="511"/>
                    </a:lnTo>
                    <a:lnTo>
                      <a:pt x="383" y="522"/>
                    </a:lnTo>
                    <a:lnTo>
                      <a:pt x="383" y="531"/>
                    </a:lnTo>
                    <a:lnTo>
                      <a:pt x="386" y="541"/>
                    </a:lnTo>
                    <a:lnTo>
                      <a:pt x="389" y="551"/>
                    </a:lnTo>
                    <a:lnTo>
                      <a:pt x="394" y="561"/>
                    </a:lnTo>
                    <a:lnTo>
                      <a:pt x="396" y="591"/>
                    </a:lnTo>
                    <a:lnTo>
                      <a:pt x="406" y="621"/>
                    </a:lnTo>
                    <a:lnTo>
                      <a:pt x="420" y="647"/>
                    </a:lnTo>
                    <a:lnTo>
                      <a:pt x="440" y="673"/>
                    </a:lnTo>
                    <a:lnTo>
                      <a:pt x="461" y="696"/>
                    </a:lnTo>
                    <a:lnTo>
                      <a:pt x="485" y="719"/>
                    </a:lnTo>
                    <a:lnTo>
                      <a:pt x="509" y="740"/>
                    </a:lnTo>
                    <a:lnTo>
                      <a:pt x="534" y="761"/>
                    </a:lnTo>
                    <a:lnTo>
                      <a:pt x="583" y="797"/>
                    </a:lnTo>
                    <a:lnTo>
                      <a:pt x="636" y="828"/>
                    </a:lnTo>
                    <a:lnTo>
                      <a:pt x="691" y="854"/>
                    </a:lnTo>
                    <a:lnTo>
                      <a:pt x="749" y="877"/>
                    </a:lnTo>
                    <a:lnTo>
                      <a:pt x="809" y="895"/>
                    </a:lnTo>
                    <a:lnTo>
                      <a:pt x="869" y="911"/>
                    </a:lnTo>
                    <a:lnTo>
                      <a:pt x="930" y="924"/>
                    </a:lnTo>
                    <a:lnTo>
                      <a:pt x="992" y="936"/>
                    </a:lnTo>
                    <a:lnTo>
                      <a:pt x="1027" y="939"/>
                    </a:lnTo>
                    <a:lnTo>
                      <a:pt x="1062" y="943"/>
                    </a:lnTo>
                    <a:lnTo>
                      <a:pt x="1096" y="945"/>
                    </a:lnTo>
                    <a:lnTo>
                      <a:pt x="1130" y="946"/>
                    </a:lnTo>
                    <a:lnTo>
                      <a:pt x="1163" y="945"/>
                    </a:lnTo>
                    <a:lnTo>
                      <a:pt x="1198" y="945"/>
                    </a:lnTo>
                    <a:lnTo>
                      <a:pt x="1232" y="942"/>
                    </a:lnTo>
                    <a:lnTo>
                      <a:pt x="1269" y="939"/>
                    </a:lnTo>
                    <a:lnTo>
                      <a:pt x="1339" y="925"/>
                    </a:lnTo>
                    <a:lnTo>
                      <a:pt x="1411" y="910"/>
                    </a:lnTo>
                    <a:lnTo>
                      <a:pt x="1481" y="892"/>
                    </a:lnTo>
                    <a:lnTo>
                      <a:pt x="1551" y="873"/>
                    </a:lnTo>
                    <a:lnTo>
                      <a:pt x="1618" y="849"/>
                    </a:lnTo>
                    <a:lnTo>
                      <a:pt x="1685" y="822"/>
                    </a:lnTo>
                    <a:lnTo>
                      <a:pt x="1750" y="791"/>
                    </a:lnTo>
                    <a:lnTo>
                      <a:pt x="1813" y="756"/>
                    </a:lnTo>
                    <a:lnTo>
                      <a:pt x="1833" y="741"/>
                    </a:lnTo>
                    <a:lnTo>
                      <a:pt x="1853" y="725"/>
                    </a:lnTo>
                    <a:lnTo>
                      <a:pt x="1871" y="708"/>
                    </a:lnTo>
                    <a:lnTo>
                      <a:pt x="1890" y="691"/>
                    </a:lnTo>
                    <a:lnTo>
                      <a:pt x="1908" y="673"/>
                    </a:lnTo>
                    <a:lnTo>
                      <a:pt x="1926" y="657"/>
                    </a:lnTo>
                    <a:lnTo>
                      <a:pt x="1944" y="641"/>
                    </a:lnTo>
                    <a:lnTo>
                      <a:pt x="1965" y="628"/>
                    </a:lnTo>
                    <a:lnTo>
                      <a:pt x="1970" y="628"/>
                    </a:lnTo>
                    <a:lnTo>
                      <a:pt x="1976" y="620"/>
                    </a:lnTo>
                    <a:lnTo>
                      <a:pt x="1986" y="615"/>
                    </a:lnTo>
                    <a:lnTo>
                      <a:pt x="1994" y="610"/>
                    </a:lnTo>
                    <a:lnTo>
                      <a:pt x="2003" y="610"/>
                    </a:lnTo>
                    <a:lnTo>
                      <a:pt x="2007" y="604"/>
                    </a:lnTo>
                    <a:lnTo>
                      <a:pt x="2012" y="600"/>
                    </a:lnTo>
                    <a:lnTo>
                      <a:pt x="2018" y="597"/>
                    </a:lnTo>
                    <a:lnTo>
                      <a:pt x="2024" y="594"/>
                    </a:lnTo>
                    <a:lnTo>
                      <a:pt x="2029" y="590"/>
                    </a:lnTo>
                    <a:lnTo>
                      <a:pt x="2035" y="587"/>
                    </a:lnTo>
                    <a:lnTo>
                      <a:pt x="2040" y="583"/>
                    </a:lnTo>
                    <a:lnTo>
                      <a:pt x="2046" y="580"/>
                    </a:lnTo>
                    <a:lnTo>
                      <a:pt x="2110" y="549"/>
                    </a:lnTo>
                    <a:lnTo>
                      <a:pt x="2107" y="567"/>
                    </a:lnTo>
                    <a:lnTo>
                      <a:pt x="2105" y="585"/>
                    </a:lnTo>
                    <a:lnTo>
                      <a:pt x="2103" y="604"/>
                    </a:lnTo>
                    <a:lnTo>
                      <a:pt x="2102" y="624"/>
                    </a:lnTo>
                    <a:lnTo>
                      <a:pt x="2101" y="643"/>
                    </a:lnTo>
                    <a:lnTo>
                      <a:pt x="2102" y="662"/>
                    </a:lnTo>
                    <a:lnTo>
                      <a:pt x="2104" y="680"/>
                    </a:lnTo>
                    <a:lnTo>
                      <a:pt x="2109" y="699"/>
                    </a:lnTo>
                    <a:lnTo>
                      <a:pt x="2114" y="702"/>
                    </a:lnTo>
                    <a:lnTo>
                      <a:pt x="2123" y="705"/>
                    </a:lnTo>
                    <a:lnTo>
                      <a:pt x="2126" y="698"/>
                    </a:lnTo>
                    <a:lnTo>
                      <a:pt x="2125" y="676"/>
                    </a:lnTo>
                    <a:lnTo>
                      <a:pt x="2125" y="655"/>
                    </a:lnTo>
                    <a:lnTo>
                      <a:pt x="2126" y="634"/>
                    </a:lnTo>
                    <a:lnTo>
                      <a:pt x="2127" y="615"/>
                    </a:lnTo>
                    <a:lnTo>
                      <a:pt x="2128" y="595"/>
                    </a:lnTo>
                    <a:lnTo>
                      <a:pt x="2130" y="575"/>
                    </a:lnTo>
                    <a:lnTo>
                      <a:pt x="2131" y="555"/>
                    </a:lnTo>
                    <a:lnTo>
                      <a:pt x="2133" y="535"/>
                    </a:lnTo>
                    <a:lnTo>
                      <a:pt x="2135" y="530"/>
                    </a:lnTo>
                    <a:lnTo>
                      <a:pt x="2135" y="525"/>
                    </a:lnTo>
                    <a:lnTo>
                      <a:pt x="2134" y="519"/>
                    </a:lnTo>
                    <a:lnTo>
                      <a:pt x="2135" y="514"/>
                    </a:lnTo>
                    <a:lnTo>
                      <a:pt x="2138" y="495"/>
                    </a:lnTo>
                    <a:lnTo>
                      <a:pt x="2143" y="478"/>
                    </a:lnTo>
                    <a:lnTo>
                      <a:pt x="2148" y="460"/>
                    </a:lnTo>
                    <a:lnTo>
                      <a:pt x="2155" y="445"/>
                    </a:lnTo>
                    <a:lnTo>
                      <a:pt x="2161" y="427"/>
                    </a:lnTo>
                    <a:lnTo>
                      <a:pt x="2170" y="412"/>
                    </a:lnTo>
                    <a:lnTo>
                      <a:pt x="2178" y="397"/>
                    </a:lnTo>
                    <a:lnTo>
                      <a:pt x="2189" y="382"/>
                    </a:lnTo>
                    <a:lnTo>
                      <a:pt x="2195" y="377"/>
                    </a:lnTo>
                    <a:lnTo>
                      <a:pt x="2204" y="375"/>
                    </a:lnTo>
                    <a:lnTo>
                      <a:pt x="2213" y="374"/>
                    </a:lnTo>
                    <a:lnTo>
                      <a:pt x="2223" y="375"/>
                    </a:lnTo>
                    <a:lnTo>
                      <a:pt x="2234" y="381"/>
                    </a:lnTo>
                    <a:lnTo>
                      <a:pt x="2246" y="390"/>
                    </a:lnTo>
                    <a:lnTo>
                      <a:pt x="2255" y="400"/>
                    </a:lnTo>
                    <a:lnTo>
                      <a:pt x="2265" y="412"/>
                    </a:lnTo>
                    <a:lnTo>
                      <a:pt x="2273" y="423"/>
                    </a:lnTo>
                    <a:lnTo>
                      <a:pt x="2280" y="437"/>
                    </a:lnTo>
                    <a:lnTo>
                      <a:pt x="2286" y="449"/>
                    </a:lnTo>
                    <a:lnTo>
                      <a:pt x="2293" y="462"/>
                    </a:lnTo>
                    <a:lnTo>
                      <a:pt x="2301" y="465"/>
                    </a:lnTo>
                    <a:lnTo>
                      <a:pt x="2312" y="463"/>
                    </a:lnTo>
                    <a:lnTo>
                      <a:pt x="2348" y="447"/>
                    </a:lnTo>
                    <a:lnTo>
                      <a:pt x="2388" y="439"/>
                    </a:lnTo>
                    <a:lnTo>
                      <a:pt x="2428" y="436"/>
                    </a:lnTo>
                    <a:lnTo>
                      <a:pt x="2469" y="439"/>
                    </a:lnTo>
                    <a:lnTo>
                      <a:pt x="2509" y="445"/>
                    </a:lnTo>
                    <a:lnTo>
                      <a:pt x="2550" y="456"/>
                    </a:lnTo>
                    <a:lnTo>
                      <a:pt x="2588" y="468"/>
                    </a:lnTo>
                    <a:lnTo>
                      <a:pt x="2626" y="483"/>
                    </a:lnTo>
                    <a:lnTo>
                      <a:pt x="2646" y="494"/>
                    </a:lnTo>
                    <a:lnTo>
                      <a:pt x="2665" y="509"/>
                    </a:lnTo>
                    <a:lnTo>
                      <a:pt x="2682" y="525"/>
                    </a:lnTo>
                    <a:lnTo>
                      <a:pt x="2699" y="544"/>
                    </a:lnTo>
                    <a:lnTo>
                      <a:pt x="2712" y="562"/>
                    </a:lnTo>
                    <a:lnTo>
                      <a:pt x="2725" y="583"/>
                    </a:lnTo>
                    <a:lnTo>
                      <a:pt x="2735" y="604"/>
                    </a:lnTo>
                    <a:lnTo>
                      <a:pt x="2744" y="627"/>
                    </a:lnTo>
                    <a:lnTo>
                      <a:pt x="2749" y="648"/>
                    </a:lnTo>
                    <a:lnTo>
                      <a:pt x="2754" y="673"/>
                    </a:lnTo>
                    <a:lnTo>
                      <a:pt x="2756" y="697"/>
                    </a:lnTo>
                    <a:lnTo>
                      <a:pt x="2755" y="723"/>
                    </a:lnTo>
                    <a:lnTo>
                      <a:pt x="2750" y="746"/>
                    </a:lnTo>
                    <a:lnTo>
                      <a:pt x="2743" y="770"/>
                    </a:lnTo>
                    <a:lnTo>
                      <a:pt x="2730" y="791"/>
                    </a:lnTo>
                    <a:lnTo>
                      <a:pt x="2714" y="809"/>
                    </a:lnTo>
                    <a:lnTo>
                      <a:pt x="2695" y="823"/>
                    </a:lnTo>
                    <a:lnTo>
                      <a:pt x="2677" y="838"/>
                    </a:lnTo>
                    <a:lnTo>
                      <a:pt x="2658" y="852"/>
                    </a:lnTo>
                    <a:lnTo>
                      <a:pt x="2639" y="867"/>
                    </a:lnTo>
                    <a:lnTo>
                      <a:pt x="2618" y="880"/>
                    </a:lnTo>
                    <a:lnTo>
                      <a:pt x="2598" y="893"/>
                    </a:lnTo>
                    <a:lnTo>
                      <a:pt x="2576" y="904"/>
                    </a:lnTo>
                    <a:lnTo>
                      <a:pt x="2555" y="913"/>
                    </a:lnTo>
                    <a:lnTo>
                      <a:pt x="2536" y="919"/>
                    </a:lnTo>
                    <a:lnTo>
                      <a:pt x="2518" y="925"/>
                    </a:lnTo>
                    <a:lnTo>
                      <a:pt x="2499" y="930"/>
                    </a:lnTo>
                    <a:lnTo>
                      <a:pt x="2481" y="936"/>
                    </a:lnTo>
                    <a:lnTo>
                      <a:pt x="2461" y="939"/>
                    </a:lnTo>
                    <a:lnTo>
                      <a:pt x="2442" y="943"/>
                    </a:lnTo>
                    <a:lnTo>
                      <a:pt x="2422" y="945"/>
                    </a:lnTo>
                    <a:lnTo>
                      <a:pt x="2402" y="948"/>
                    </a:lnTo>
                    <a:lnTo>
                      <a:pt x="2394" y="949"/>
                    </a:lnTo>
                    <a:lnTo>
                      <a:pt x="2388" y="950"/>
                    </a:lnTo>
                    <a:lnTo>
                      <a:pt x="2380" y="951"/>
                    </a:lnTo>
                    <a:lnTo>
                      <a:pt x="2374" y="953"/>
                    </a:lnTo>
                    <a:lnTo>
                      <a:pt x="2366" y="952"/>
                    </a:lnTo>
                    <a:lnTo>
                      <a:pt x="2359" y="952"/>
                    </a:lnTo>
                    <a:lnTo>
                      <a:pt x="2352" y="952"/>
                    </a:lnTo>
                    <a:lnTo>
                      <a:pt x="2346" y="952"/>
                    </a:lnTo>
                    <a:lnTo>
                      <a:pt x="2341" y="954"/>
                    </a:lnTo>
                    <a:lnTo>
                      <a:pt x="2332" y="951"/>
                    </a:lnTo>
                    <a:lnTo>
                      <a:pt x="2323" y="950"/>
                    </a:lnTo>
                    <a:lnTo>
                      <a:pt x="2314" y="948"/>
                    </a:lnTo>
                    <a:lnTo>
                      <a:pt x="2305" y="947"/>
                    </a:lnTo>
                    <a:lnTo>
                      <a:pt x="2296" y="944"/>
                    </a:lnTo>
                    <a:lnTo>
                      <a:pt x="2288" y="942"/>
                    </a:lnTo>
                    <a:lnTo>
                      <a:pt x="2281" y="938"/>
                    </a:lnTo>
                    <a:lnTo>
                      <a:pt x="2275" y="934"/>
                    </a:lnTo>
                    <a:lnTo>
                      <a:pt x="2266" y="933"/>
                    </a:lnTo>
                    <a:lnTo>
                      <a:pt x="2261" y="936"/>
                    </a:lnTo>
                    <a:lnTo>
                      <a:pt x="2257" y="939"/>
                    </a:lnTo>
                    <a:lnTo>
                      <a:pt x="2255" y="944"/>
                    </a:lnTo>
                    <a:lnTo>
                      <a:pt x="2255" y="950"/>
                    </a:lnTo>
                    <a:lnTo>
                      <a:pt x="2258" y="956"/>
                    </a:lnTo>
                    <a:lnTo>
                      <a:pt x="2261" y="960"/>
                    </a:lnTo>
                    <a:lnTo>
                      <a:pt x="2267" y="965"/>
                    </a:lnTo>
                    <a:lnTo>
                      <a:pt x="2273" y="969"/>
                    </a:lnTo>
                    <a:lnTo>
                      <a:pt x="2279" y="973"/>
                    </a:lnTo>
                    <a:lnTo>
                      <a:pt x="2284" y="977"/>
                    </a:lnTo>
                    <a:lnTo>
                      <a:pt x="2290" y="981"/>
                    </a:lnTo>
                    <a:lnTo>
                      <a:pt x="2296" y="982"/>
                    </a:lnTo>
                    <a:lnTo>
                      <a:pt x="2299" y="987"/>
                    </a:lnTo>
                    <a:lnTo>
                      <a:pt x="2300" y="993"/>
                    </a:lnTo>
                    <a:lnTo>
                      <a:pt x="2303" y="999"/>
                    </a:lnTo>
                    <a:lnTo>
                      <a:pt x="2301" y="1007"/>
                    </a:lnTo>
                    <a:lnTo>
                      <a:pt x="2298" y="1015"/>
                    </a:lnTo>
                    <a:lnTo>
                      <a:pt x="2293" y="1022"/>
                    </a:lnTo>
                    <a:lnTo>
                      <a:pt x="2288" y="1029"/>
                    </a:lnTo>
                    <a:lnTo>
                      <a:pt x="2272" y="1035"/>
                    </a:lnTo>
                    <a:lnTo>
                      <a:pt x="2256" y="1037"/>
                    </a:lnTo>
                    <a:lnTo>
                      <a:pt x="2240" y="1035"/>
                    </a:lnTo>
                    <a:lnTo>
                      <a:pt x="2224" y="1032"/>
                    </a:lnTo>
                    <a:lnTo>
                      <a:pt x="2207" y="1026"/>
                    </a:lnTo>
                    <a:lnTo>
                      <a:pt x="2191" y="1020"/>
                    </a:lnTo>
                    <a:lnTo>
                      <a:pt x="2176" y="1014"/>
                    </a:lnTo>
                    <a:lnTo>
                      <a:pt x="2162" y="1009"/>
                    </a:lnTo>
                    <a:lnTo>
                      <a:pt x="2154" y="1008"/>
                    </a:lnTo>
                    <a:lnTo>
                      <a:pt x="2146" y="1006"/>
                    </a:lnTo>
                    <a:lnTo>
                      <a:pt x="2138" y="1004"/>
                    </a:lnTo>
                    <a:lnTo>
                      <a:pt x="2131" y="1003"/>
                    </a:lnTo>
                    <a:lnTo>
                      <a:pt x="2123" y="1001"/>
                    </a:lnTo>
                    <a:lnTo>
                      <a:pt x="2116" y="1001"/>
                    </a:lnTo>
                    <a:lnTo>
                      <a:pt x="2108" y="1001"/>
                    </a:lnTo>
                    <a:lnTo>
                      <a:pt x="2101" y="1004"/>
                    </a:lnTo>
                    <a:lnTo>
                      <a:pt x="2098" y="1006"/>
                    </a:lnTo>
                    <a:lnTo>
                      <a:pt x="2098" y="1010"/>
                    </a:lnTo>
                    <a:lnTo>
                      <a:pt x="2104" y="1013"/>
                    </a:lnTo>
                    <a:lnTo>
                      <a:pt x="2110" y="1019"/>
                    </a:lnTo>
                    <a:lnTo>
                      <a:pt x="2116" y="1023"/>
                    </a:lnTo>
                    <a:lnTo>
                      <a:pt x="2123" y="1026"/>
                    </a:lnTo>
                    <a:lnTo>
                      <a:pt x="2104" y="1038"/>
                    </a:lnTo>
                    <a:lnTo>
                      <a:pt x="2085" y="1051"/>
                    </a:lnTo>
                    <a:lnTo>
                      <a:pt x="2065" y="1063"/>
                    </a:lnTo>
                    <a:lnTo>
                      <a:pt x="2045" y="1076"/>
                    </a:lnTo>
                    <a:lnTo>
                      <a:pt x="2024" y="1088"/>
                    </a:lnTo>
                    <a:lnTo>
                      <a:pt x="2003" y="1100"/>
                    </a:lnTo>
                    <a:lnTo>
                      <a:pt x="1981" y="1113"/>
                    </a:lnTo>
                    <a:lnTo>
                      <a:pt x="1962" y="1127"/>
                    </a:lnTo>
                    <a:lnTo>
                      <a:pt x="1927" y="1146"/>
                    </a:lnTo>
                    <a:lnTo>
                      <a:pt x="1893" y="1165"/>
                    </a:lnTo>
                    <a:lnTo>
                      <a:pt x="1858" y="1182"/>
                    </a:lnTo>
                    <a:lnTo>
                      <a:pt x="1823" y="1200"/>
                    </a:lnTo>
                    <a:lnTo>
                      <a:pt x="1786" y="1215"/>
                    </a:lnTo>
                    <a:lnTo>
                      <a:pt x="1750" y="1231"/>
                    </a:lnTo>
                    <a:lnTo>
                      <a:pt x="1713" y="1245"/>
                    </a:lnTo>
                    <a:lnTo>
                      <a:pt x="1676" y="1259"/>
                    </a:lnTo>
                    <a:lnTo>
                      <a:pt x="1676" y="1251"/>
                    </a:lnTo>
                    <a:lnTo>
                      <a:pt x="1676" y="1244"/>
                    </a:lnTo>
                    <a:lnTo>
                      <a:pt x="1676" y="1236"/>
                    </a:lnTo>
                    <a:lnTo>
                      <a:pt x="1676" y="1229"/>
                    </a:lnTo>
                    <a:lnTo>
                      <a:pt x="1674" y="1221"/>
                    </a:lnTo>
                    <a:lnTo>
                      <a:pt x="1672" y="1215"/>
                    </a:lnTo>
                    <a:lnTo>
                      <a:pt x="1668" y="1209"/>
                    </a:lnTo>
                    <a:lnTo>
                      <a:pt x="1663" y="1205"/>
                    </a:lnTo>
                    <a:lnTo>
                      <a:pt x="1655" y="1209"/>
                    </a:lnTo>
                    <a:lnTo>
                      <a:pt x="1651" y="1218"/>
                    </a:lnTo>
                    <a:lnTo>
                      <a:pt x="1654" y="1225"/>
                    </a:lnTo>
                    <a:lnTo>
                      <a:pt x="1656" y="1235"/>
                    </a:lnTo>
                    <a:lnTo>
                      <a:pt x="1656" y="1244"/>
                    </a:lnTo>
                    <a:lnTo>
                      <a:pt x="1657" y="1255"/>
                    </a:lnTo>
                    <a:lnTo>
                      <a:pt x="1647" y="1241"/>
                    </a:lnTo>
                    <a:lnTo>
                      <a:pt x="1638" y="1228"/>
                    </a:lnTo>
                    <a:lnTo>
                      <a:pt x="1629" y="1214"/>
                    </a:lnTo>
                    <a:lnTo>
                      <a:pt x="1622" y="1200"/>
                    </a:lnTo>
                    <a:lnTo>
                      <a:pt x="1614" y="1185"/>
                    </a:lnTo>
                    <a:lnTo>
                      <a:pt x="1609" y="1170"/>
                    </a:lnTo>
                    <a:lnTo>
                      <a:pt x="1604" y="1154"/>
                    </a:lnTo>
                    <a:lnTo>
                      <a:pt x="1601" y="1139"/>
                    </a:lnTo>
                    <a:lnTo>
                      <a:pt x="1595" y="1137"/>
                    </a:lnTo>
                    <a:lnTo>
                      <a:pt x="1591" y="1138"/>
                    </a:lnTo>
                    <a:lnTo>
                      <a:pt x="1584" y="1145"/>
                    </a:lnTo>
                    <a:lnTo>
                      <a:pt x="1582" y="1153"/>
                    </a:lnTo>
                    <a:lnTo>
                      <a:pt x="1583" y="1161"/>
                    </a:lnTo>
                    <a:lnTo>
                      <a:pt x="1586" y="1170"/>
                    </a:lnTo>
                    <a:lnTo>
                      <a:pt x="1606" y="1215"/>
                    </a:lnTo>
                    <a:lnTo>
                      <a:pt x="1632" y="1257"/>
                    </a:lnTo>
                    <a:lnTo>
                      <a:pt x="1662" y="1296"/>
                    </a:lnTo>
                    <a:lnTo>
                      <a:pt x="1696" y="1332"/>
                    </a:lnTo>
                    <a:lnTo>
                      <a:pt x="1732" y="1365"/>
                    </a:lnTo>
                    <a:lnTo>
                      <a:pt x="1772" y="1397"/>
                    </a:lnTo>
                    <a:lnTo>
                      <a:pt x="1813" y="1427"/>
                    </a:lnTo>
                    <a:lnTo>
                      <a:pt x="1855" y="1458"/>
                    </a:lnTo>
                    <a:lnTo>
                      <a:pt x="1861" y="1460"/>
                    </a:lnTo>
                    <a:lnTo>
                      <a:pt x="1868" y="1463"/>
                    </a:lnTo>
                    <a:lnTo>
                      <a:pt x="1875" y="1466"/>
                    </a:lnTo>
                    <a:lnTo>
                      <a:pt x="1884" y="1469"/>
                    </a:lnTo>
                    <a:lnTo>
                      <a:pt x="1883" y="1464"/>
                    </a:lnTo>
                    <a:lnTo>
                      <a:pt x="1888" y="1467"/>
                    </a:lnTo>
                    <a:lnTo>
                      <a:pt x="1893" y="1465"/>
                    </a:lnTo>
                    <a:lnTo>
                      <a:pt x="1887" y="1460"/>
                    </a:lnTo>
                    <a:lnTo>
                      <a:pt x="1881" y="1456"/>
                    </a:lnTo>
                    <a:lnTo>
                      <a:pt x="1875" y="1451"/>
                    </a:lnTo>
                    <a:lnTo>
                      <a:pt x="1869" y="1448"/>
                    </a:lnTo>
                    <a:lnTo>
                      <a:pt x="1863" y="1443"/>
                    </a:lnTo>
                    <a:lnTo>
                      <a:pt x="1857" y="1438"/>
                    </a:lnTo>
                    <a:lnTo>
                      <a:pt x="1851" y="1434"/>
                    </a:lnTo>
                    <a:lnTo>
                      <a:pt x="1846" y="1430"/>
                    </a:lnTo>
                    <a:lnTo>
                      <a:pt x="1869" y="1442"/>
                    </a:lnTo>
                    <a:lnTo>
                      <a:pt x="1894" y="1450"/>
                    </a:lnTo>
                    <a:lnTo>
                      <a:pt x="1919" y="1454"/>
                    </a:lnTo>
                    <a:lnTo>
                      <a:pt x="1946" y="1458"/>
                    </a:lnTo>
                    <a:lnTo>
                      <a:pt x="1972" y="1459"/>
                    </a:lnTo>
                    <a:lnTo>
                      <a:pt x="2000" y="1461"/>
                    </a:lnTo>
                    <a:lnTo>
                      <a:pt x="2027" y="1463"/>
                    </a:lnTo>
                    <a:lnTo>
                      <a:pt x="2054" y="1468"/>
                    </a:lnTo>
                    <a:lnTo>
                      <a:pt x="2064" y="1466"/>
                    </a:lnTo>
                    <a:lnTo>
                      <a:pt x="2075" y="1466"/>
                    </a:lnTo>
                    <a:lnTo>
                      <a:pt x="2085" y="1466"/>
                    </a:lnTo>
                    <a:lnTo>
                      <a:pt x="2096" y="1469"/>
                    </a:lnTo>
                    <a:lnTo>
                      <a:pt x="2105" y="1470"/>
                    </a:lnTo>
                    <a:lnTo>
                      <a:pt x="2115" y="1473"/>
                    </a:lnTo>
                    <a:lnTo>
                      <a:pt x="2125" y="1476"/>
                    </a:lnTo>
                    <a:lnTo>
                      <a:pt x="2135" y="1479"/>
                    </a:lnTo>
                    <a:lnTo>
                      <a:pt x="2140" y="1478"/>
                    </a:lnTo>
                    <a:lnTo>
                      <a:pt x="2146" y="1481"/>
                    </a:lnTo>
                    <a:lnTo>
                      <a:pt x="2150" y="1484"/>
                    </a:lnTo>
                    <a:lnTo>
                      <a:pt x="2156" y="1488"/>
                    </a:lnTo>
                    <a:lnTo>
                      <a:pt x="2159" y="1495"/>
                    </a:lnTo>
                    <a:lnTo>
                      <a:pt x="2159" y="1504"/>
                    </a:lnTo>
                    <a:lnTo>
                      <a:pt x="2156" y="1513"/>
                    </a:lnTo>
                    <a:lnTo>
                      <a:pt x="2153" y="1523"/>
                    </a:lnTo>
                    <a:lnTo>
                      <a:pt x="2135" y="1539"/>
                    </a:lnTo>
                    <a:lnTo>
                      <a:pt x="2117" y="1550"/>
                    </a:lnTo>
                    <a:lnTo>
                      <a:pt x="2096" y="1558"/>
                    </a:lnTo>
                    <a:lnTo>
                      <a:pt x="2075" y="1565"/>
                    </a:lnTo>
                    <a:lnTo>
                      <a:pt x="2053" y="1570"/>
                    </a:lnTo>
                    <a:lnTo>
                      <a:pt x="2033" y="1578"/>
                    </a:lnTo>
                    <a:lnTo>
                      <a:pt x="2013" y="1588"/>
                    </a:lnTo>
                    <a:lnTo>
                      <a:pt x="1997" y="1605"/>
                    </a:lnTo>
                    <a:lnTo>
                      <a:pt x="1990" y="1595"/>
                    </a:lnTo>
                    <a:lnTo>
                      <a:pt x="1986" y="1586"/>
                    </a:lnTo>
                    <a:lnTo>
                      <a:pt x="1981" y="1576"/>
                    </a:lnTo>
                    <a:lnTo>
                      <a:pt x="1978" y="1567"/>
                    </a:lnTo>
                    <a:lnTo>
                      <a:pt x="1975" y="1557"/>
                    </a:lnTo>
                    <a:lnTo>
                      <a:pt x="1972" y="1547"/>
                    </a:lnTo>
                    <a:lnTo>
                      <a:pt x="1970" y="1538"/>
                    </a:lnTo>
                    <a:lnTo>
                      <a:pt x="1969" y="1529"/>
                    </a:lnTo>
                    <a:lnTo>
                      <a:pt x="1966" y="1523"/>
                    </a:lnTo>
                    <a:lnTo>
                      <a:pt x="1960" y="1520"/>
                    </a:lnTo>
                    <a:lnTo>
                      <a:pt x="1953" y="1522"/>
                    </a:lnTo>
                    <a:lnTo>
                      <a:pt x="1949" y="1530"/>
                    </a:lnTo>
                    <a:lnTo>
                      <a:pt x="1952" y="1560"/>
                    </a:lnTo>
                    <a:lnTo>
                      <a:pt x="1961" y="1588"/>
                    </a:lnTo>
                    <a:lnTo>
                      <a:pt x="1975" y="1613"/>
                    </a:lnTo>
                    <a:lnTo>
                      <a:pt x="1995" y="1638"/>
                    </a:lnTo>
                    <a:lnTo>
                      <a:pt x="2014" y="1660"/>
                    </a:lnTo>
                    <a:lnTo>
                      <a:pt x="2036" y="1682"/>
                    </a:lnTo>
                    <a:lnTo>
                      <a:pt x="2058" y="1703"/>
                    </a:lnTo>
                    <a:lnTo>
                      <a:pt x="2079" y="1724"/>
                    </a:lnTo>
                    <a:lnTo>
                      <a:pt x="2081" y="1729"/>
                    </a:lnTo>
                    <a:lnTo>
                      <a:pt x="2082" y="1736"/>
                    </a:lnTo>
                    <a:lnTo>
                      <a:pt x="2082" y="1742"/>
                    </a:lnTo>
                    <a:lnTo>
                      <a:pt x="2082" y="1750"/>
                    </a:lnTo>
                    <a:lnTo>
                      <a:pt x="2078" y="1756"/>
                    </a:lnTo>
                    <a:lnTo>
                      <a:pt x="2073" y="1761"/>
                    </a:lnTo>
                    <a:lnTo>
                      <a:pt x="2066" y="1764"/>
                    </a:lnTo>
                    <a:lnTo>
                      <a:pt x="2060" y="1767"/>
                    </a:lnTo>
                    <a:lnTo>
                      <a:pt x="2051" y="1767"/>
                    </a:lnTo>
                    <a:lnTo>
                      <a:pt x="2043" y="1768"/>
                    </a:lnTo>
                    <a:lnTo>
                      <a:pt x="2034" y="1769"/>
                    </a:lnTo>
                    <a:lnTo>
                      <a:pt x="2027" y="1770"/>
                    </a:lnTo>
                    <a:lnTo>
                      <a:pt x="2009" y="1766"/>
                    </a:lnTo>
                    <a:lnTo>
                      <a:pt x="1992" y="1761"/>
                    </a:lnTo>
                    <a:lnTo>
                      <a:pt x="1974" y="1755"/>
                    </a:lnTo>
                    <a:lnTo>
                      <a:pt x="1958" y="1750"/>
                    </a:lnTo>
                    <a:lnTo>
                      <a:pt x="1942" y="1742"/>
                    </a:lnTo>
                    <a:lnTo>
                      <a:pt x="1927" y="1734"/>
                    </a:lnTo>
                    <a:lnTo>
                      <a:pt x="1912" y="1725"/>
                    </a:lnTo>
                    <a:lnTo>
                      <a:pt x="1897" y="1717"/>
                    </a:lnTo>
                    <a:lnTo>
                      <a:pt x="1886" y="1708"/>
                    </a:lnTo>
                    <a:lnTo>
                      <a:pt x="1877" y="1700"/>
                    </a:lnTo>
                    <a:lnTo>
                      <a:pt x="1868" y="1690"/>
                    </a:lnTo>
                    <a:lnTo>
                      <a:pt x="1862" y="1681"/>
                    </a:lnTo>
                    <a:lnTo>
                      <a:pt x="1854" y="1670"/>
                    </a:lnTo>
                    <a:lnTo>
                      <a:pt x="1849" y="1659"/>
                    </a:lnTo>
                    <a:lnTo>
                      <a:pt x="1843" y="1648"/>
                    </a:lnTo>
                    <a:lnTo>
                      <a:pt x="1840" y="1637"/>
                    </a:lnTo>
                    <a:lnTo>
                      <a:pt x="1834" y="1634"/>
                    </a:lnTo>
                    <a:lnTo>
                      <a:pt x="1828" y="1633"/>
                    </a:lnTo>
                    <a:lnTo>
                      <a:pt x="1822" y="1641"/>
                    </a:lnTo>
                    <a:lnTo>
                      <a:pt x="1822" y="1651"/>
                    </a:lnTo>
                    <a:lnTo>
                      <a:pt x="1825" y="1657"/>
                    </a:lnTo>
                    <a:lnTo>
                      <a:pt x="1829" y="1664"/>
                    </a:lnTo>
                    <a:lnTo>
                      <a:pt x="1833" y="1671"/>
                    </a:lnTo>
                    <a:lnTo>
                      <a:pt x="1837" y="1678"/>
                    </a:lnTo>
                    <a:lnTo>
                      <a:pt x="1840" y="1684"/>
                    </a:lnTo>
                    <a:lnTo>
                      <a:pt x="1844" y="1691"/>
                    </a:lnTo>
                    <a:lnTo>
                      <a:pt x="1849" y="1697"/>
                    </a:lnTo>
                    <a:lnTo>
                      <a:pt x="1855" y="1704"/>
                    </a:lnTo>
                    <a:lnTo>
                      <a:pt x="1844" y="1713"/>
                    </a:lnTo>
                    <a:lnTo>
                      <a:pt x="1835" y="1724"/>
                    </a:lnTo>
                    <a:lnTo>
                      <a:pt x="1826" y="1736"/>
                    </a:lnTo>
                    <a:lnTo>
                      <a:pt x="1817" y="1748"/>
                    </a:lnTo>
                    <a:lnTo>
                      <a:pt x="1808" y="1759"/>
                    </a:lnTo>
                    <a:lnTo>
                      <a:pt x="1799" y="1770"/>
                    </a:lnTo>
                    <a:lnTo>
                      <a:pt x="1790" y="1781"/>
                    </a:lnTo>
                    <a:lnTo>
                      <a:pt x="1781" y="1792"/>
                    </a:lnTo>
                    <a:lnTo>
                      <a:pt x="1774" y="1795"/>
                    </a:lnTo>
                    <a:lnTo>
                      <a:pt x="1768" y="1799"/>
                    </a:lnTo>
                    <a:lnTo>
                      <a:pt x="1759" y="1801"/>
                    </a:lnTo>
                    <a:lnTo>
                      <a:pt x="1751" y="1801"/>
                    </a:lnTo>
                    <a:lnTo>
                      <a:pt x="1736" y="1792"/>
                    </a:lnTo>
                    <a:lnTo>
                      <a:pt x="1724" y="1783"/>
                    </a:lnTo>
                    <a:lnTo>
                      <a:pt x="1713" y="1771"/>
                    </a:lnTo>
                    <a:lnTo>
                      <a:pt x="1705" y="1759"/>
                    </a:lnTo>
                    <a:lnTo>
                      <a:pt x="1698" y="1745"/>
                    </a:lnTo>
                    <a:lnTo>
                      <a:pt x="1693" y="1731"/>
                    </a:lnTo>
                    <a:lnTo>
                      <a:pt x="1690" y="1715"/>
                    </a:lnTo>
                    <a:lnTo>
                      <a:pt x="1690" y="1700"/>
                    </a:lnTo>
                    <a:lnTo>
                      <a:pt x="1692" y="1679"/>
                    </a:lnTo>
                    <a:lnTo>
                      <a:pt x="1693" y="1658"/>
                    </a:lnTo>
                    <a:lnTo>
                      <a:pt x="1692" y="1637"/>
                    </a:lnTo>
                    <a:lnTo>
                      <a:pt x="1691" y="1616"/>
                    </a:lnTo>
                    <a:lnTo>
                      <a:pt x="1687" y="1595"/>
                    </a:lnTo>
                    <a:lnTo>
                      <a:pt x="1684" y="1574"/>
                    </a:lnTo>
                    <a:lnTo>
                      <a:pt x="1678" y="1553"/>
                    </a:lnTo>
                    <a:lnTo>
                      <a:pt x="1673" y="1534"/>
                    </a:lnTo>
                    <a:lnTo>
                      <a:pt x="1673" y="1529"/>
                    </a:lnTo>
                    <a:lnTo>
                      <a:pt x="1682" y="1535"/>
                    </a:lnTo>
                    <a:lnTo>
                      <a:pt x="1691" y="1542"/>
                    </a:lnTo>
                    <a:lnTo>
                      <a:pt x="1700" y="1548"/>
                    </a:lnTo>
                    <a:lnTo>
                      <a:pt x="1710" y="1555"/>
                    </a:lnTo>
                    <a:lnTo>
                      <a:pt x="1719" y="1560"/>
                    </a:lnTo>
                    <a:lnTo>
                      <a:pt x="1729" y="1565"/>
                    </a:lnTo>
                    <a:lnTo>
                      <a:pt x="1739" y="1569"/>
                    </a:lnTo>
                    <a:lnTo>
                      <a:pt x="1751" y="1573"/>
                    </a:lnTo>
                    <a:lnTo>
                      <a:pt x="1755" y="1572"/>
                    </a:lnTo>
                    <a:lnTo>
                      <a:pt x="1761" y="1573"/>
                    </a:lnTo>
                    <a:lnTo>
                      <a:pt x="1766" y="1572"/>
                    </a:lnTo>
                    <a:lnTo>
                      <a:pt x="1770" y="1568"/>
                    </a:lnTo>
                    <a:lnTo>
                      <a:pt x="1764" y="1561"/>
                    </a:lnTo>
                    <a:lnTo>
                      <a:pt x="1756" y="1557"/>
                    </a:lnTo>
                    <a:lnTo>
                      <a:pt x="1723" y="1538"/>
                    </a:lnTo>
                    <a:lnTo>
                      <a:pt x="1692" y="1517"/>
                    </a:lnTo>
                    <a:lnTo>
                      <a:pt x="1662" y="1494"/>
                    </a:lnTo>
                    <a:lnTo>
                      <a:pt x="1635" y="1470"/>
                    </a:lnTo>
                    <a:lnTo>
                      <a:pt x="1608" y="1443"/>
                    </a:lnTo>
                    <a:lnTo>
                      <a:pt x="1582" y="1415"/>
                    </a:lnTo>
                    <a:lnTo>
                      <a:pt x="1557" y="1386"/>
                    </a:lnTo>
                    <a:lnTo>
                      <a:pt x="1534" y="1358"/>
                    </a:lnTo>
                    <a:lnTo>
                      <a:pt x="1522" y="1341"/>
                    </a:lnTo>
                    <a:lnTo>
                      <a:pt x="1512" y="1324"/>
                    </a:lnTo>
                    <a:lnTo>
                      <a:pt x="1502" y="1306"/>
                    </a:lnTo>
                    <a:lnTo>
                      <a:pt x="1494" y="1289"/>
                    </a:lnTo>
                    <a:lnTo>
                      <a:pt x="1486" y="1270"/>
                    </a:lnTo>
                    <a:lnTo>
                      <a:pt x="1480" y="1251"/>
                    </a:lnTo>
                    <a:lnTo>
                      <a:pt x="1474" y="1232"/>
                    </a:lnTo>
                    <a:lnTo>
                      <a:pt x="1469" y="1214"/>
                    </a:lnTo>
                    <a:lnTo>
                      <a:pt x="1465" y="1210"/>
                    </a:lnTo>
                    <a:lnTo>
                      <a:pt x="1461" y="1207"/>
                    </a:lnTo>
                    <a:lnTo>
                      <a:pt x="1457" y="1205"/>
                    </a:lnTo>
                    <a:lnTo>
                      <a:pt x="1454" y="1207"/>
                    </a:lnTo>
                    <a:lnTo>
                      <a:pt x="1455" y="1219"/>
                    </a:lnTo>
                    <a:lnTo>
                      <a:pt x="1458" y="1233"/>
                    </a:lnTo>
                    <a:lnTo>
                      <a:pt x="1461" y="1247"/>
                    </a:lnTo>
                    <a:lnTo>
                      <a:pt x="1465" y="1261"/>
                    </a:lnTo>
                    <a:lnTo>
                      <a:pt x="1468" y="1274"/>
                    </a:lnTo>
                    <a:lnTo>
                      <a:pt x="1474" y="1288"/>
                    </a:lnTo>
                    <a:lnTo>
                      <a:pt x="1479" y="1301"/>
                    </a:lnTo>
                    <a:lnTo>
                      <a:pt x="1486" y="1315"/>
                    </a:lnTo>
                    <a:lnTo>
                      <a:pt x="1478" y="1312"/>
                    </a:lnTo>
                    <a:lnTo>
                      <a:pt x="1472" y="1310"/>
                    </a:lnTo>
                    <a:lnTo>
                      <a:pt x="1466" y="1307"/>
                    </a:lnTo>
                    <a:lnTo>
                      <a:pt x="1460" y="1305"/>
                    </a:lnTo>
                    <a:lnTo>
                      <a:pt x="1453" y="1302"/>
                    </a:lnTo>
                    <a:lnTo>
                      <a:pt x="1447" y="1300"/>
                    </a:lnTo>
                    <a:lnTo>
                      <a:pt x="1441" y="1299"/>
                    </a:lnTo>
                    <a:lnTo>
                      <a:pt x="1435" y="1299"/>
                    </a:lnTo>
                    <a:lnTo>
                      <a:pt x="1433" y="1302"/>
                    </a:lnTo>
                    <a:lnTo>
                      <a:pt x="1434" y="1307"/>
                    </a:lnTo>
                    <a:lnTo>
                      <a:pt x="1436" y="1312"/>
                    </a:lnTo>
                    <a:lnTo>
                      <a:pt x="1439" y="1317"/>
                    </a:lnTo>
                    <a:lnTo>
                      <a:pt x="1446" y="1321"/>
                    </a:lnTo>
                    <a:lnTo>
                      <a:pt x="1454" y="1326"/>
                    </a:lnTo>
                    <a:lnTo>
                      <a:pt x="1461" y="1330"/>
                    </a:lnTo>
                    <a:lnTo>
                      <a:pt x="1470" y="1334"/>
                    </a:lnTo>
                    <a:lnTo>
                      <a:pt x="1408" y="1348"/>
                    </a:lnTo>
                    <a:lnTo>
                      <a:pt x="1345" y="1363"/>
                    </a:lnTo>
                    <a:lnTo>
                      <a:pt x="1282" y="1375"/>
                    </a:lnTo>
                    <a:lnTo>
                      <a:pt x="1219" y="1387"/>
                    </a:lnTo>
                    <a:lnTo>
                      <a:pt x="1154" y="1394"/>
                    </a:lnTo>
                    <a:lnTo>
                      <a:pt x="1090" y="1400"/>
                    </a:lnTo>
                    <a:lnTo>
                      <a:pt x="1024" y="1402"/>
                    </a:lnTo>
                    <a:lnTo>
                      <a:pt x="958" y="1401"/>
                    </a:lnTo>
                    <a:lnTo>
                      <a:pt x="910" y="1396"/>
                    </a:lnTo>
                    <a:lnTo>
                      <a:pt x="864" y="1389"/>
                    </a:lnTo>
                    <a:lnTo>
                      <a:pt x="819" y="1379"/>
                    </a:lnTo>
                    <a:lnTo>
                      <a:pt x="774" y="1368"/>
                    </a:lnTo>
                    <a:lnTo>
                      <a:pt x="728" y="1354"/>
                    </a:lnTo>
                    <a:lnTo>
                      <a:pt x="685" y="1340"/>
                    </a:lnTo>
                    <a:lnTo>
                      <a:pt x="642" y="1323"/>
                    </a:lnTo>
                    <a:lnTo>
                      <a:pt x="601" y="1307"/>
                    </a:lnTo>
                    <a:lnTo>
                      <a:pt x="587" y="1300"/>
                    </a:lnTo>
                    <a:lnTo>
                      <a:pt x="575" y="1294"/>
                    </a:lnTo>
                    <a:lnTo>
                      <a:pt x="563" y="1287"/>
                    </a:lnTo>
                    <a:lnTo>
                      <a:pt x="552" y="1280"/>
                    </a:lnTo>
                    <a:lnTo>
                      <a:pt x="540" y="1272"/>
                    </a:lnTo>
                    <a:lnTo>
                      <a:pt x="529" y="1265"/>
                    </a:lnTo>
                    <a:lnTo>
                      <a:pt x="518" y="1257"/>
                    </a:lnTo>
                    <a:lnTo>
                      <a:pt x="507" y="1251"/>
                    </a:lnTo>
                    <a:lnTo>
                      <a:pt x="498" y="1208"/>
                    </a:lnTo>
                    <a:lnTo>
                      <a:pt x="502" y="1199"/>
                    </a:lnTo>
                    <a:lnTo>
                      <a:pt x="508" y="1190"/>
                    </a:lnTo>
                    <a:lnTo>
                      <a:pt x="512" y="1181"/>
                    </a:lnTo>
                    <a:lnTo>
                      <a:pt x="518" y="1172"/>
                    </a:lnTo>
                    <a:lnTo>
                      <a:pt x="522" y="1163"/>
                    </a:lnTo>
                    <a:lnTo>
                      <a:pt x="527" y="1154"/>
                    </a:lnTo>
                    <a:lnTo>
                      <a:pt x="531" y="1145"/>
                    </a:lnTo>
                    <a:lnTo>
                      <a:pt x="536" y="1136"/>
                    </a:lnTo>
                    <a:lnTo>
                      <a:pt x="536" y="1132"/>
                    </a:lnTo>
                    <a:lnTo>
                      <a:pt x="535" y="1128"/>
                    </a:lnTo>
                    <a:lnTo>
                      <a:pt x="532" y="1125"/>
                    </a:lnTo>
                    <a:lnTo>
                      <a:pt x="530" y="1124"/>
                    </a:lnTo>
                    <a:lnTo>
                      <a:pt x="524" y="1125"/>
                    </a:lnTo>
                    <a:lnTo>
                      <a:pt x="519" y="1127"/>
                    </a:lnTo>
                    <a:lnTo>
                      <a:pt x="493" y="1179"/>
                    </a:lnTo>
                    <a:lnTo>
                      <a:pt x="492" y="1171"/>
                    </a:lnTo>
                    <a:lnTo>
                      <a:pt x="491" y="1164"/>
                    </a:lnTo>
                    <a:lnTo>
                      <a:pt x="491" y="1156"/>
                    </a:lnTo>
                    <a:lnTo>
                      <a:pt x="491" y="1149"/>
                    </a:lnTo>
                    <a:lnTo>
                      <a:pt x="491" y="1141"/>
                    </a:lnTo>
                    <a:lnTo>
                      <a:pt x="491" y="1134"/>
                    </a:lnTo>
                    <a:lnTo>
                      <a:pt x="492" y="1127"/>
                    </a:lnTo>
                    <a:lnTo>
                      <a:pt x="493" y="1120"/>
                    </a:lnTo>
                    <a:lnTo>
                      <a:pt x="489" y="1115"/>
                    </a:lnTo>
                    <a:lnTo>
                      <a:pt x="484" y="1115"/>
                    </a:lnTo>
                    <a:lnTo>
                      <a:pt x="479" y="1116"/>
                    </a:lnTo>
                    <a:lnTo>
                      <a:pt x="474" y="1117"/>
                    </a:lnTo>
                    <a:lnTo>
                      <a:pt x="470" y="1135"/>
                    </a:lnTo>
                    <a:lnTo>
                      <a:pt x="469" y="1153"/>
                    </a:lnTo>
                    <a:lnTo>
                      <a:pt x="469" y="1172"/>
                    </a:lnTo>
                    <a:lnTo>
                      <a:pt x="472" y="1191"/>
                    </a:lnTo>
                    <a:lnTo>
                      <a:pt x="474" y="1209"/>
                    </a:lnTo>
                    <a:lnTo>
                      <a:pt x="478" y="1227"/>
                    </a:lnTo>
                    <a:lnTo>
                      <a:pt x="483" y="1246"/>
                    </a:lnTo>
                    <a:lnTo>
                      <a:pt x="488" y="1265"/>
                    </a:lnTo>
                    <a:lnTo>
                      <a:pt x="497" y="1293"/>
                    </a:lnTo>
                    <a:lnTo>
                      <a:pt x="508" y="1320"/>
                    </a:lnTo>
                    <a:lnTo>
                      <a:pt x="520" y="1346"/>
                    </a:lnTo>
                    <a:lnTo>
                      <a:pt x="533" y="1371"/>
                    </a:lnTo>
                    <a:lnTo>
                      <a:pt x="547" y="1394"/>
                    </a:lnTo>
                    <a:lnTo>
                      <a:pt x="564" y="1417"/>
                    </a:lnTo>
                    <a:lnTo>
                      <a:pt x="582" y="1441"/>
                    </a:lnTo>
                    <a:lnTo>
                      <a:pt x="604" y="1464"/>
                    </a:lnTo>
                    <a:lnTo>
                      <a:pt x="619" y="1472"/>
                    </a:lnTo>
                    <a:lnTo>
                      <a:pt x="635" y="1481"/>
                    </a:lnTo>
                    <a:lnTo>
                      <a:pt x="651" y="1489"/>
                    </a:lnTo>
                    <a:lnTo>
                      <a:pt x="669" y="1497"/>
                    </a:lnTo>
                    <a:lnTo>
                      <a:pt x="686" y="1504"/>
                    </a:lnTo>
                    <a:lnTo>
                      <a:pt x="703" y="1511"/>
                    </a:lnTo>
                    <a:lnTo>
                      <a:pt x="720" y="1519"/>
                    </a:lnTo>
                    <a:lnTo>
                      <a:pt x="738" y="1528"/>
                    </a:lnTo>
                    <a:lnTo>
                      <a:pt x="746" y="1531"/>
                    </a:lnTo>
                    <a:lnTo>
                      <a:pt x="755" y="1537"/>
                    </a:lnTo>
                    <a:lnTo>
                      <a:pt x="763" y="1543"/>
                    </a:lnTo>
                    <a:lnTo>
                      <a:pt x="773" y="1550"/>
                    </a:lnTo>
                    <a:lnTo>
                      <a:pt x="781" y="1556"/>
                    </a:lnTo>
                    <a:lnTo>
                      <a:pt x="789" y="1562"/>
                    </a:lnTo>
                    <a:lnTo>
                      <a:pt x="798" y="1565"/>
                    </a:lnTo>
                    <a:lnTo>
                      <a:pt x="809" y="1568"/>
                    </a:lnTo>
                    <a:lnTo>
                      <a:pt x="817" y="1573"/>
                    </a:lnTo>
                    <a:lnTo>
                      <a:pt x="826" y="1582"/>
                    </a:lnTo>
                    <a:lnTo>
                      <a:pt x="832" y="1590"/>
                    </a:lnTo>
                    <a:lnTo>
                      <a:pt x="838" y="1599"/>
                    </a:lnTo>
                    <a:lnTo>
                      <a:pt x="838" y="1605"/>
                    </a:lnTo>
                    <a:lnTo>
                      <a:pt x="838" y="1611"/>
                    </a:lnTo>
                    <a:lnTo>
                      <a:pt x="836" y="1617"/>
                    </a:lnTo>
                    <a:lnTo>
                      <a:pt x="834" y="1623"/>
                    </a:lnTo>
                    <a:lnTo>
                      <a:pt x="829" y="1628"/>
                    </a:lnTo>
                    <a:lnTo>
                      <a:pt x="825" y="1633"/>
                    </a:lnTo>
                    <a:lnTo>
                      <a:pt x="819" y="1638"/>
                    </a:lnTo>
                    <a:lnTo>
                      <a:pt x="814" y="1643"/>
                    </a:lnTo>
                    <a:lnTo>
                      <a:pt x="803" y="1650"/>
                    </a:lnTo>
                    <a:lnTo>
                      <a:pt x="792" y="1655"/>
                    </a:lnTo>
                    <a:lnTo>
                      <a:pt x="780" y="1657"/>
                    </a:lnTo>
                    <a:lnTo>
                      <a:pt x="767" y="1658"/>
                    </a:lnTo>
                    <a:lnTo>
                      <a:pt x="754" y="1655"/>
                    </a:lnTo>
                    <a:lnTo>
                      <a:pt x="741" y="1653"/>
                    </a:lnTo>
                    <a:lnTo>
                      <a:pt x="729" y="1650"/>
                    </a:lnTo>
                    <a:lnTo>
                      <a:pt x="718" y="1648"/>
                    </a:lnTo>
                    <a:lnTo>
                      <a:pt x="707" y="1635"/>
                    </a:lnTo>
                    <a:lnTo>
                      <a:pt x="697" y="1622"/>
                    </a:lnTo>
                    <a:lnTo>
                      <a:pt x="686" y="1609"/>
                    </a:lnTo>
                    <a:lnTo>
                      <a:pt x="677" y="1596"/>
                    </a:lnTo>
                    <a:lnTo>
                      <a:pt x="668" y="1582"/>
                    </a:lnTo>
                    <a:lnTo>
                      <a:pt x="660" y="1569"/>
                    </a:lnTo>
                    <a:lnTo>
                      <a:pt x="653" y="1554"/>
                    </a:lnTo>
                    <a:lnTo>
                      <a:pt x="648" y="1539"/>
                    </a:lnTo>
                    <a:lnTo>
                      <a:pt x="642" y="1540"/>
                    </a:lnTo>
                    <a:lnTo>
                      <a:pt x="636" y="1540"/>
                    </a:lnTo>
                    <a:lnTo>
                      <a:pt x="630" y="1542"/>
                    </a:lnTo>
                    <a:lnTo>
                      <a:pt x="628" y="1547"/>
                    </a:lnTo>
                    <a:lnTo>
                      <a:pt x="636" y="1572"/>
                    </a:lnTo>
                    <a:lnTo>
                      <a:pt x="650" y="1597"/>
                    </a:lnTo>
                    <a:lnTo>
                      <a:pt x="667" y="1621"/>
                    </a:lnTo>
                    <a:lnTo>
                      <a:pt x="685" y="1645"/>
                    </a:lnTo>
                    <a:lnTo>
                      <a:pt x="703" y="1667"/>
                    </a:lnTo>
                    <a:lnTo>
                      <a:pt x="720" y="1690"/>
                    </a:lnTo>
                    <a:lnTo>
                      <a:pt x="735" y="1713"/>
                    </a:lnTo>
                    <a:lnTo>
                      <a:pt x="747" y="1737"/>
                    </a:lnTo>
                    <a:lnTo>
                      <a:pt x="746" y="1746"/>
                    </a:lnTo>
                    <a:lnTo>
                      <a:pt x="746" y="1756"/>
                    </a:lnTo>
                    <a:lnTo>
                      <a:pt x="745" y="1765"/>
                    </a:lnTo>
                    <a:lnTo>
                      <a:pt x="744" y="1776"/>
                    </a:lnTo>
                    <a:lnTo>
                      <a:pt x="741" y="1785"/>
                    </a:lnTo>
                    <a:lnTo>
                      <a:pt x="738" y="1795"/>
                    </a:lnTo>
                    <a:lnTo>
                      <a:pt x="733" y="1803"/>
                    </a:lnTo>
                    <a:lnTo>
                      <a:pt x="727" y="1812"/>
                    </a:lnTo>
                    <a:lnTo>
                      <a:pt x="720" y="1816"/>
                    </a:lnTo>
                    <a:lnTo>
                      <a:pt x="714" y="1821"/>
                    </a:lnTo>
                    <a:lnTo>
                      <a:pt x="707" y="1825"/>
                    </a:lnTo>
                    <a:lnTo>
                      <a:pt x="701" y="1830"/>
                    </a:lnTo>
                    <a:lnTo>
                      <a:pt x="693" y="1833"/>
                    </a:lnTo>
                    <a:lnTo>
                      <a:pt x="686" y="1836"/>
                    </a:lnTo>
                    <a:lnTo>
                      <a:pt x="678" y="1837"/>
                    </a:lnTo>
                    <a:lnTo>
                      <a:pt x="670" y="1837"/>
                    </a:lnTo>
                    <a:lnTo>
                      <a:pt x="656" y="1829"/>
                    </a:lnTo>
                    <a:lnTo>
                      <a:pt x="643" y="1821"/>
                    </a:lnTo>
                    <a:lnTo>
                      <a:pt x="631" y="1811"/>
                    </a:lnTo>
                    <a:lnTo>
                      <a:pt x="621" y="1801"/>
                    </a:lnTo>
                    <a:lnTo>
                      <a:pt x="611" y="1789"/>
                    </a:lnTo>
                    <a:lnTo>
                      <a:pt x="603" y="1777"/>
                    </a:lnTo>
                    <a:lnTo>
                      <a:pt x="597" y="1763"/>
                    </a:lnTo>
                    <a:lnTo>
                      <a:pt x="595" y="1750"/>
                    </a:lnTo>
                    <a:lnTo>
                      <a:pt x="591" y="1736"/>
                    </a:lnTo>
                    <a:lnTo>
                      <a:pt x="588" y="1723"/>
                    </a:lnTo>
                    <a:lnTo>
                      <a:pt x="584" y="1709"/>
                    </a:lnTo>
                    <a:lnTo>
                      <a:pt x="582" y="1696"/>
                    </a:lnTo>
                    <a:lnTo>
                      <a:pt x="580" y="1682"/>
                    </a:lnTo>
                    <a:lnTo>
                      <a:pt x="580" y="1669"/>
                    </a:lnTo>
                    <a:lnTo>
                      <a:pt x="582" y="1655"/>
                    </a:lnTo>
                    <a:lnTo>
                      <a:pt x="588" y="1642"/>
                    </a:lnTo>
                    <a:lnTo>
                      <a:pt x="585" y="1639"/>
                    </a:lnTo>
                    <a:lnTo>
                      <a:pt x="586" y="1637"/>
                    </a:lnTo>
                    <a:lnTo>
                      <a:pt x="588" y="1634"/>
                    </a:lnTo>
                    <a:lnTo>
                      <a:pt x="588" y="1632"/>
                    </a:lnTo>
                    <a:lnTo>
                      <a:pt x="578" y="1627"/>
                    </a:lnTo>
                    <a:lnTo>
                      <a:pt x="568" y="1631"/>
                    </a:lnTo>
                    <a:lnTo>
                      <a:pt x="559" y="1648"/>
                    </a:lnTo>
                    <a:lnTo>
                      <a:pt x="554" y="1641"/>
                    </a:lnTo>
                    <a:lnTo>
                      <a:pt x="550" y="1634"/>
                    </a:lnTo>
                    <a:lnTo>
                      <a:pt x="544" y="1628"/>
                    </a:lnTo>
                    <a:lnTo>
                      <a:pt x="538" y="1623"/>
                    </a:lnTo>
                    <a:lnTo>
                      <a:pt x="531" y="1617"/>
                    </a:lnTo>
                    <a:lnTo>
                      <a:pt x="524" y="1613"/>
                    </a:lnTo>
                    <a:lnTo>
                      <a:pt x="517" y="1610"/>
                    </a:lnTo>
                    <a:lnTo>
                      <a:pt x="510" y="1610"/>
                    </a:lnTo>
                    <a:lnTo>
                      <a:pt x="501" y="1609"/>
                    </a:lnTo>
                    <a:lnTo>
                      <a:pt x="492" y="1610"/>
                    </a:lnTo>
                    <a:lnTo>
                      <a:pt x="484" y="1612"/>
                    </a:lnTo>
                    <a:lnTo>
                      <a:pt x="477" y="1615"/>
                    </a:lnTo>
                    <a:lnTo>
                      <a:pt x="469" y="1618"/>
                    </a:lnTo>
                    <a:lnTo>
                      <a:pt x="462" y="1621"/>
                    </a:lnTo>
                    <a:lnTo>
                      <a:pt x="454" y="1624"/>
                    </a:lnTo>
                    <a:lnTo>
                      <a:pt x="448" y="1627"/>
                    </a:lnTo>
                    <a:lnTo>
                      <a:pt x="446" y="1632"/>
                    </a:lnTo>
                    <a:lnTo>
                      <a:pt x="433" y="1641"/>
                    </a:lnTo>
                    <a:lnTo>
                      <a:pt x="422" y="1652"/>
                    </a:lnTo>
                    <a:lnTo>
                      <a:pt x="411" y="1664"/>
                    </a:lnTo>
                    <a:lnTo>
                      <a:pt x="401" y="1677"/>
                    </a:lnTo>
                    <a:lnTo>
                      <a:pt x="390" y="1689"/>
                    </a:lnTo>
                    <a:lnTo>
                      <a:pt x="379" y="1702"/>
                    </a:lnTo>
                    <a:lnTo>
                      <a:pt x="366" y="1713"/>
                    </a:lnTo>
                    <a:lnTo>
                      <a:pt x="354" y="1724"/>
                    </a:lnTo>
                    <a:lnTo>
                      <a:pt x="347" y="1724"/>
                    </a:lnTo>
                    <a:lnTo>
                      <a:pt x="341" y="1723"/>
                    </a:lnTo>
                    <a:lnTo>
                      <a:pt x="335" y="1720"/>
                    </a:lnTo>
                    <a:lnTo>
                      <a:pt x="332" y="1716"/>
                    </a:lnTo>
                    <a:lnTo>
                      <a:pt x="326" y="1703"/>
                    </a:lnTo>
                    <a:lnTo>
                      <a:pt x="323" y="1691"/>
                    </a:lnTo>
                    <a:lnTo>
                      <a:pt x="322" y="1679"/>
                    </a:lnTo>
                    <a:lnTo>
                      <a:pt x="324" y="1667"/>
                    </a:lnTo>
                    <a:lnTo>
                      <a:pt x="326" y="1654"/>
                    </a:lnTo>
                    <a:lnTo>
                      <a:pt x="330" y="1642"/>
                    </a:lnTo>
                    <a:lnTo>
                      <a:pt x="334" y="1631"/>
                    </a:lnTo>
                    <a:lnTo>
                      <a:pt x="340" y="1622"/>
                    </a:lnTo>
                    <a:lnTo>
                      <a:pt x="346" y="1609"/>
                    </a:lnTo>
                    <a:lnTo>
                      <a:pt x="352" y="1597"/>
                    </a:lnTo>
                    <a:lnTo>
                      <a:pt x="358" y="1585"/>
                    </a:lnTo>
                    <a:lnTo>
                      <a:pt x="365" y="1573"/>
                    </a:lnTo>
                    <a:lnTo>
                      <a:pt x="372" y="1561"/>
                    </a:lnTo>
                    <a:lnTo>
                      <a:pt x="379" y="1549"/>
                    </a:lnTo>
                    <a:lnTo>
                      <a:pt x="386" y="1537"/>
                    </a:lnTo>
                    <a:lnTo>
                      <a:pt x="394" y="1526"/>
                    </a:lnTo>
                    <a:lnTo>
                      <a:pt x="396" y="1509"/>
                    </a:lnTo>
                    <a:lnTo>
                      <a:pt x="397" y="1493"/>
                    </a:lnTo>
                    <a:lnTo>
                      <a:pt x="397" y="1476"/>
                    </a:lnTo>
                    <a:lnTo>
                      <a:pt x="395" y="1461"/>
                    </a:lnTo>
                    <a:lnTo>
                      <a:pt x="391" y="1446"/>
                    </a:lnTo>
                    <a:lnTo>
                      <a:pt x="385" y="1430"/>
                    </a:lnTo>
                    <a:lnTo>
                      <a:pt x="378" y="1415"/>
                    </a:lnTo>
                    <a:lnTo>
                      <a:pt x="370" y="1402"/>
                    </a:lnTo>
                    <a:lnTo>
                      <a:pt x="355" y="1370"/>
                    </a:lnTo>
                    <a:lnTo>
                      <a:pt x="342" y="1338"/>
                    </a:lnTo>
                    <a:lnTo>
                      <a:pt x="330" y="1304"/>
                    </a:lnTo>
                    <a:lnTo>
                      <a:pt x="322" y="1271"/>
                    </a:lnTo>
                    <a:lnTo>
                      <a:pt x="315" y="1235"/>
                    </a:lnTo>
                    <a:lnTo>
                      <a:pt x="312" y="1200"/>
                    </a:lnTo>
                    <a:lnTo>
                      <a:pt x="311" y="1164"/>
                    </a:lnTo>
                    <a:lnTo>
                      <a:pt x="314" y="1128"/>
                    </a:lnTo>
                    <a:lnTo>
                      <a:pt x="314" y="1121"/>
                    </a:lnTo>
                    <a:lnTo>
                      <a:pt x="316" y="1114"/>
                    </a:lnTo>
                    <a:lnTo>
                      <a:pt x="318" y="1107"/>
                    </a:lnTo>
                    <a:lnTo>
                      <a:pt x="321" y="1101"/>
                    </a:lnTo>
                    <a:lnTo>
                      <a:pt x="323" y="1094"/>
                    </a:lnTo>
                    <a:lnTo>
                      <a:pt x="326" y="1087"/>
                    </a:lnTo>
                    <a:lnTo>
                      <a:pt x="329" y="1081"/>
                    </a:lnTo>
                    <a:lnTo>
                      <a:pt x="332" y="1075"/>
                    </a:lnTo>
                    <a:lnTo>
                      <a:pt x="326" y="1070"/>
                    </a:lnTo>
                    <a:lnTo>
                      <a:pt x="321" y="1069"/>
                    </a:lnTo>
                    <a:lnTo>
                      <a:pt x="314" y="1070"/>
                    </a:lnTo>
                    <a:lnTo>
                      <a:pt x="308" y="1073"/>
                    </a:lnTo>
                    <a:lnTo>
                      <a:pt x="294" y="1115"/>
                    </a:lnTo>
                    <a:lnTo>
                      <a:pt x="291" y="1103"/>
                    </a:lnTo>
                    <a:lnTo>
                      <a:pt x="288" y="1092"/>
                    </a:lnTo>
                    <a:lnTo>
                      <a:pt x="285" y="1081"/>
                    </a:lnTo>
                    <a:lnTo>
                      <a:pt x="283" y="1070"/>
                    </a:lnTo>
                    <a:lnTo>
                      <a:pt x="280" y="1058"/>
                    </a:lnTo>
                    <a:lnTo>
                      <a:pt x="279" y="1048"/>
                    </a:lnTo>
                    <a:lnTo>
                      <a:pt x="279" y="1036"/>
                    </a:lnTo>
                    <a:lnTo>
                      <a:pt x="280" y="1026"/>
                    </a:lnTo>
                    <a:lnTo>
                      <a:pt x="275" y="1022"/>
                    </a:lnTo>
                    <a:lnTo>
                      <a:pt x="270" y="1022"/>
                    </a:lnTo>
                    <a:lnTo>
                      <a:pt x="265" y="1023"/>
                    </a:lnTo>
                    <a:lnTo>
                      <a:pt x="261" y="1025"/>
                    </a:lnTo>
                    <a:lnTo>
                      <a:pt x="255" y="1032"/>
                    </a:lnTo>
                    <a:lnTo>
                      <a:pt x="256" y="1043"/>
                    </a:lnTo>
                    <a:lnTo>
                      <a:pt x="258" y="1055"/>
                    </a:lnTo>
                    <a:lnTo>
                      <a:pt x="259" y="1067"/>
                    </a:lnTo>
                    <a:lnTo>
                      <a:pt x="262" y="1080"/>
                    </a:lnTo>
                    <a:lnTo>
                      <a:pt x="264" y="1091"/>
                    </a:lnTo>
                    <a:lnTo>
                      <a:pt x="267" y="1103"/>
                    </a:lnTo>
                    <a:lnTo>
                      <a:pt x="270" y="1115"/>
                    </a:lnTo>
                    <a:lnTo>
                      <a:pt x="276" y="1127"/>
                    </a:lnTo>
                    <a:lnTo>
                      <a:pt x="279" y="1129"/>
                    </a:lnTo>
                    <a:lnTo>
                      <a:pt x="283" y="1132"/>
                    </a:lnTo>
                    <a:lnTo>
                      <a:pt x="286" y="1134"/>
                    </a:lnTo>
                    <a:lnTo>
                      <a:pt x="290" y="1134"/>
                    </a:lnTo>
                    <a:lnTo>
                      <a:pt x="290" y="1142"/>
                    </a:lnTo>
                    <a:lnTo>
                      <a:pt x="280" y="1132"/>
                    </a:lnTo>
                    <a:lnTo>
                      <a:pt x="270" y="1123"/>
                    </a:lnTo>
                    <a:lnTo>
                      <a:pt x="260" y="1114"/>
                    </a:lnTo>
                    <a:lnTo>
                      <a:pt x="250" y="1105"/>
                    </a:lnTo>
                    <a:lnTo>
                      <a:pt x="240" y="1096"/>
                    </a:lnTo>
                    <a:lnTo>
                      <a:pt x="230" y="1087"/>
                    </a:lnTo>
                    <a:lnTo>
                      <a:pt x="221" y="1078"/>
                    </a:lnTo>
                    <a:lnTo>
                      <a:pt x="213" y="1071"/>
                    </a:lnTo>
                    <a:lnTo>
                      <a:pt x="214" y="1068"/>
                    </a:lnTo>
                    <a:lnTo>
                      <a:pt x="204" y="1060"/>
                    </a:lnTo>
                    <a:lnTo>
                      <a:pt x="196" y="1053"/>
                    </a:lnTo>
                    <a:lnTo>
                      <a:pt x="189" y="1046"/>
                    </a:lnTo>
                    <a:lnTo>
                      <a:pt x="182" y="1040"/>
                    </a:lnTo>
                    <a:lnTo>
                      <a:pt x="175" y="1033"/>
                    </a:lnTo>
                    <a:lnTo>
                      <a:pt x="168" y="1027"/>
                    </a:lnTo>
                    <a:lnTo>
                      <a:pt x="161" y="1020"/>
                    </a:lnTo>
                    <a:lnTo>
                      <a:pt x="153" y="1013"/>
                    </a:lnTo>
                    <a:lnTo>
                      <a:pt x="135" y="996"/>
                    </a:lnTo>
                    <a:lnTo>
                      <a:pt x="121" y="979"/>
                    </a:lnTo>
                    <a:lnTo>
                      <a:pt x="108" y="961"/>
                    </a:lnTo>
                    <a:lnTo>
                      <a:pt x="97" y="944"/>
                    </a:lnTo>
                    <a:lnTo>
                      <a:pt x="85" y="925"/>
                    </a:lnTo>
                    <a:lnTo>
                      <a:pt x="74" y="906"/>
                    </a:lnTo>
                    <a:lnTo>
                      <a:pt x="62" y="887"/>
                    </a:lnTo>
                    <a:lnTo>
                      <a:pt x="50" y="868"/>
                    </a:lnTo>
                    <a:lnTo>
                      <a:pt x="34" y="832"/>
                    </a:lnTo>
                    <a:lnTo>
                      <a:pt x="22" y="797"/>
                    </a:lnTo>
                    <a:lnTo>
                      <a:pt x="11" y="761"/>
                    </a:lnTo>
                    <a:lnTo>
                      <a:pt x="4" y="725"/>
                    </a:lnTo>
                    <a:lnTo>
                      <a:pt x="0" y="688"/>
                    </a:lnTo>
                    <a:lnTo>
                      <a:pt x="0" y="651"/>
                    </a:lnTo>
                    <a:lnTo>
                      <a:pt x="4" y="613"/>
                    </a:lnTo>
                    <a:lnTo>
                      <a:pt x="15" y="575"/>
                    </a:lnTo>
                    <a:lnTo>
                      <a:pt x="20" y="552"/>
                    </a:lnTo>
                    <a:lnTo>
                      <a:pt x="28" y="530"/>
                    </a:lnTo>
                    <a:lnTo>
                      <a:pt x="36" y="509"/>
                    </a:lnTo>
                    <a:lnTo>
                      <a:pt x="46" y="489"/>
                    </a:lnTo>
                    <a:lnTo>
                      <a:pt x="56" y="468"/>
                    </a:lnTo>
                    <a:lnTo>
                      <a:pt x="69" y="448"/>
                    </a:lnTo>
                    <a:lnTo>
                      <a:pt x="81" y="427"/>
                    </a:lnTo>
                    <a:lnTo>
                      <a:pt x="95" y="408"/>
                    </a:lnTo>
                    <a:close/>
                  </a:path>
                </a:pathLst>
              </a:custGeom>
              <a:solidFill>
                <a:srgbClr val="6BF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2085" y="3462"/>
                <a:ext cx="238" cy="137"/>
              </a:xfrm>
              <a:custGeom>
                <a:avLst/>
                <a:gdLst>
                  <a:gd name="T0" fmla="*/ 115 w 477"/>
                  <a:gd name="T1" fmla="*/ 22 h 274"/>
                  <a:gd name="T2" fmla="*/ 155 w 477"/>
                  <a:gd name="T3" fmla="*/ 54 h 274"/>
                  <a:gd name="T4" fmla="*/ 201 w 477"/>
                  <a:gd name="T5" fmla="*/ 81 h 274"/>
                  <a:gd name="T6" fmla="*/ 209 w 477"/>
                  <a:gd name="T7" fmla="*/ 78 h 274"/>
                  <a:gd name="T8" fmla="*/ 196 w 477"/>
                  <a:gd name="T9" fmla="*/ 66 h 274"/>
                  <a:gd name="T10" fmla="*/ 189 w 477"/>
                  <a:gd name="T11" fmla="*/ 51 h 274"/>
                  <a:gd name="T12" fmla="*/ 229 w 477"/>
                  <a:gd name="T13" fmla="*/ 62 h 274"/>
                  <a:gd name="T14" fmla="*/ 273 w 477"/>
                  <a:gd name="T15" fmla="*/ 70 h 274"/>
                  <a:gd name="T16" fmla="*/ 334 w 477"/>
                  <a:gd name="T17" fmla="*/ 65 h 274"/>
                  <a:gd name="T18" fmla="*/ 402 w 477"/>
                  <a:gd name="T19" fmla="*/ 58 h 274"/>
                  <a:gd name="T20" fmla="*/ 468 w 477"/>
                  <a:gd name="T21" fmla="*/ 70 h 274"/>
                  <a:gd name="T22" fmla="*/ 476 w 477"/>
                  <a:gd name="T23" fmla="*/ 86 h 274"/>
                  <a:gd name="T24" fmla="*/ 460 w 477"/>
                  <a:gd name="T25" fmla="*/ 120 h 274"/>
                  <a:gd name="T26" fmla="*/ 420 w 477"/>
                  <a:gd name="T27" fmla="*/ 147 h 274"/>
                  <a:gd name="T28" fmla="*/ 375 w 477"/>
                  <a:gd name="T29" fmla="*/ 166 h 274"/>
                  <a:gd name="T30" fmla="*/ 344 w 477"/>
                  <a:gd name="T31" fmla="*/ 159 h 274"/>
                  <a:gd name="T32" fmla="*/ 302 w 477"/>
                  <a:gd name="T33" fmla="*/ 141 h 274"/>
                  <a:gd name="T34" fmla="*/ 269 w 477"/>
                  <a:gd name="T35" fmla="*/ 115 h 274"/>
                  <a:gd name="T36" fmla="*/ 267 w 477"/>
                  <a:gd name="T37" fmla="*/ 106 h 274"/>
                  <a:gd name="T38" fmla="*/ 248 w 477"/>
                  <a:gd name="T39" fmla="*/ 105 h 274"/>
                  <a:gd name="T40" fmla="*/ 251 w 477"/>
                  <a:gd name="T41" fmla="*/ 125 h 274"/>
                  <a:gd name="T42" fmla="*/ 266 w 477"/>
                  <a:gd name="T43" fmla="*/ 140 h 274"/>
                  <a:gd name="T44" fmla="*/ 292 w 477"/>
                  <a:gd name="T45" fmla="*/ 158 h 274"/>
                  <a:gd name="T46" fmla="*/ 345 w 477"/>
                  <a:gd name="T47" fmla="*/ 181 h 274"/>
                  <a:gd name="T48" fmla="*/ 396 w 477"/>
                  <a:gd name="T49" fmla="*/ 202 h 274"/>
                  <a:gd name="T50" fmla="*/ 421 w 477"/>
                  <a:gd name="T51" fmla="*/ 220 h 274"/>
                  <a:gd name="T52" fmla="*/ 425 w 477"/>
                  <a:gd name="T53" fmla="*/ 239 h 274"/>
                  <a:gd name="T54" fmla="*/ 406 w 477"/>
                  <a:gd name="T55" fmla="*/ 256 h 274"/>
                  <a:gd name="T56" fmla="*/ 320 w 477"/>
                  <a:gd name="T57" fmla="*/ 268 h 274"/>
                  <a:gd name="T58" fmla="*/ 301 w 477"/>
                  <a:gd name="T59" fmla="*/ 264 h 274"/>
                  <a:gd name="T60" fmla="*/ 283 w 477"/>
                  <a:gd name="T61" fmla="*/ 262 h 274"/>
                  <a:gd name="T62" fmla="*/ 262 w 477"/>
                  <a:gd name="T63" fmla="*/ 259 h 274"/>
                  <a:gd name="T64" fmla="*/ 242 w 477"/>
                  <a:gd name="T65" fmla="*/ 259 h 274"/>
                  <a:gd name="T66" fmla="*/ 223 w 477"/>
                  <a:gd name="T67" fmla="*/ 250 h 274"/>
                  <a:gd name="T68" fmla="*/ 199 w 477"/>
                  <a:gd name="T69" fmla="*/ 239 h 274"/>
                  <a:gd name="T70" fmla="*/ 192 w 477"/>
                  <a:gd name="T71" fmla="*/ 213 h 274"/>
                  <a:gd name="T72" fmla="*/ 175 w 477"/>
                  <a:gd name="T73" fmla="*/ 213 h 274"/>
                  <a:gd name="T74" fmla="*/ 178 w 477"/>
                  <a:gd name="T75" fmla="*/ 234 h 274"/>
                  <a:gd name="T76" fmla="*/ 177 w 477"/>
                  <a:gd name="T77" fmla="*/ 256 h 274"/>
                  <a:gd name="T78" fmla="*/ 123 w 477"/>
                  <a:gd name="T79" fmla="*/ 250 h 274"/>
                  <a:gd name="T80" fmla="*/ 75 w 477"/>
                  <a:gd name="T81" fmla="*/ 239 h 274"/>
                  <a:gd name="T82" fmla="*/ 48 w 477"/>
                  <a:gd name="T83" fmla="*/ 219 h 274"/>
                  <a:gd name="T84" fmla="*/ 60 w 477"/>
                  <a:gd name="T85" fmla="*/ 191 h 274"/>
                  <a:gd name="T86" fmla="*/ 65 w 477"/>
                  <a:gd name="T87" fmla="*/ 158 h 274"/>
                  <a:gd name="T88" fmla="*/ 81 w 477"/>
                  <a:gd name="T89" fmla="*/ 166 h 274"/>
                  <a:gd name="T90" fmla="*/ 95 w 477"/>
                  <a:gd name="T91" fmla="*/ 174 h 274"/>
                  <a:gd name="T92" fmla="*/ 101 w 477"/>
                  <a:gd name="T93" fmla="*/ 167 h 274"/>
                  <a:gd name="T94" fmla="*/ 85 w 477"/>
                  <a:gd name="T95" fmla="*/ 143 h 274"/>
                  <a:gd name="T96" fmla="*/ 50 w 477"/>
                  <a:gd name="T97" fmla="*/ 99 h 274"/>
                  <a:gd name="T98" fmla="*/ 13 w 477"/>
                  <a:gd name="T99" fmla="*/ 57 h 274"/>
                  <a:gd name="T100" fmla="*/ 22 w 477"/>
                  <a:gd name="T101" fmla="*/ 35 h 274"/>
                  <a:gd name="T102" fmla="*/ 55 w 477"/>
                  <a:gd name="T103" fmla="*/ 16 h 274"/>
                  <a:gd name="T104" fmla="*/ 90 w 477"/>
                  <a:gd name="T105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77" h="274">
                    <a:moveTo>
                      <a:pt x="90" y="0"/>
                    </a:moveTo>
                    <a:lnTo>
                      <a:pt x="102" y="11"/>
                    </a:lnTo>
                    <a:lnTo>
                      <a:pt x="115" y="22"/>
                    </a:lnTo>
                    <a:lnTo>
                      <a:pt x="128" y="33"/>
                    </a:lnTo>
                    <a:lnTo>
                      <a:pt x="142" y="44"/>
                    </a:lnTo>
                    <a:lnTo>
                      <a:pt x="155" y="54"/>
                    </a:lnTo>
                    <a:lnTo>
                      <a:pt x="171" y="64"/>
                    </a:lnTo>
                    <a:lnTo>
                      <a:pt x="186" y="72"/>
                    </a:lnTo>
                    <a:lnTo>
                      <a:pt x="201" y="81"/>
                    </a:lnTo>
                    <a:lnTo>
                      <a:pt x="204" y="81"/>
                    </a:lnTo>
                    <a:lnTo>
                      <a:pt x="207" y="81"/>
                    </a:lnTo>
                    <a:lnTo>
                      <a:pt x="209" y="78"/>
                    </a:lnTo>
                    <a:lnTo>
                      <a:pt x="208" y="75"/>
                    </a:lnTo>
                    <a:lnTo>
                      <a:pt x="202" y="71"/>
                    </a:lnTo>
                    <a:lnTo>
                      <a:pt x="196" y="66"/>
                    </a:lnTo>
                    <a:lnTo>
                      <a:pt x="199" y="63"/>
                    </a:lnTo>
                    <a:lnTo>
                      <a:pt x="177" y="49"/>
                    </a:lnTo>
                    <a:lnTo>
                      <a:pt x="189" y="51"/>
                    </a:lnTo>
                    <a:lnTo>
                      <a:pt x="201" y="54"/>
                    </a:lnTo>
                    <a:lnTo>
                      <a:pt x="214" y="57"/>
                    </a:lnTo>
                    <a:lnTo>
                      <a:pt x="229" y="62"/>
                    </a:lnTo>
                    <a:lnTo>
                      <a:pt x="243" y="65"/>
                    </a:lnTo>
                    <a:lnTo>
                      <a:pt x="258" y="69"/>
                    </a:lnTo>
                    <a:lnTo>
                      <a:pt x="273" y="70"/>
                    </a:lnTo>
                    <a:lnTo>
                      <a:pt x="289" y="70"/>
                    </a:lnTo>
                    <a:lnTo>
                      <a:pt x="311" y="67"/>
                    </a:lnTo>
                    <a:lnTo>
                      <a:pt x="334" y="65"/>
                    </a:lnTo>
                    <a:lnTo>
                      <a:pt x="356" y="62"/>
                    </a:lnTo>
                    <a:lnTo>
                      <a:pt x="380" y="60"/>
                    </a:lnTo>
                    <a:lnTo>
                      <a:pt x="402" y="58"/>
                    </a:lnTo>
                    <a:lnTo>
                      <a:pt x="424" y="60"/>
                    </a:lnTo>
                    <a:lnTo>
                      <a:pt x="446" y="63"/>
                    </a:lnTo>
                    <a:lnTo>
                      <a:pt x="468" y="70"/>
                    </a:lnTo>
                    <a:lnTo>
                      <a:pt x="472" y="74"/>
                    </a:lnTo>
                    <a:lnTo>
                      <a:pt x="475" y="80"/>
                    </a:lnTo>
                    <a:lnTo>
                      <a:pt x="476" y="86"/>
                    </a:lnTo>
                    <a:lnTo>
                      <a:pt x="477" y="93"/>
                    </a:lnTo>
                    <a:lnTo>
                      <a:pt x="469" y="108"/>
                    </a:lnTo>
                    <a:lnTo>
                      <a:pt x="460" y="120"/>
                    </a:lnTo>
                    <a:lnTo>
                      <a:pt x="448" y="130"/>
                    </a:lnTo>
                    <a:lnTo>
                      <a:pt x="435" y="140"/>
                    </a:lnTo>
                    <a:lnTo>
                      <a:pt x="420" y="147"/>
                    </a:lnTo>
                    <a:lnTo>
                      <a:pt x="405" y="154"/>
                    </a:lnTo>
                    <a:lnTo>
                      <a:pt x="389" y="160"/>
                    </a:lnTo>
                    <a:lnTo>
                      <a:pt x="375" y="166"/>
                    </a:lnTo>
                    <a:lnTo>
                      <a:pt x="372" y="170"/>
                    </a:lnTo>
                    <a:lnTo>
                      <a:pt x="358" y="164"/>
                    </a:lnTo>
                    <a:lnTo>
                      <a:pt x="344" y="159"/>
                    </a:lnTo>
                    <a:lnTo>
                      <a:pt x="329" y="153"/>
                    </a:lnTo>
                    <a:lnTo>
                      <a:pt x="316" y="148"/>
                    </a:lnTo>
                    <a:lnTo>
                      <a:pt x="302" y="141"/>
                    </a:lnTo>
                    <a:lnTo>
                      <a:pt x="290" y="134"/>
                    </a:lnTo>
                    <a:lnTo>
                      <a:pt x="278" y="125"/>
                    </a:lnTo>
                    <a:lnTo>
                      <a:pt x="269" y="115"/>
                    </a:lnTo>
                    <a:lnTo>
                      <a:pt x="270" y="112"/>
                    </a:lnTo>
                    <a:lnTo>
                      <a:pt x="269" y="109"/>
                    </a:lnTo>
                    <a:lnTo>
                      <a:pt x="267" y="106"/>
                    </a:lnTo>
                    <a:lnTo>
                      <a:pt x="266" y="104"/>
                    </a:lnTo>
                    <a:lnTo>
                      <a:pt x="257" y="100"/>
                    </a:lnTo>
                    <a:lnTo>
                      <a:pt x="248" y="105"/>
                    </a:lnTo>
                    <a:lnTo>
                      <a:pt x="247" y="112"/>
                    </a:lnTo>
                    <a:lnTo>
                      <a:pt x="249" y="119"/>
                    </a:lnTo>
                    <a:lnTo>
                      <a:pt x="251" y="125"/>
                    </a:lnTo>
                    <a:lnTo>
                      <a:pt x="256" y="131"/>
                    </a:lnTo>
                    <a:lnTo>
                      <a:pt x="260" y="135"/>
                    </a:lnTo>
                    <a:lnTo>
                      <a:pt x="266" y="140"/>
                    </a:lnTo>
                    <a:lnTo>
                      <a:pt x="271" y="145"/>
                    </a:lnTo>
                    <a:lnTo>
                      <a:pt x="276" y="150"/>
                    </a:lnTo>
                    <a:lnTo>
                      <a:pt x="292" y="158"/>
                    </a:lnTo>
                    <a:lnTo>
                      <a:pt x="310" y="166"/>
                    </a:lnTo>
                    <a:lnTo>
                      <a:pt x="327" y="173"/>
                    </a:lnTo>
                    <a:lnTo>
                      <a:pt x="345" y="181"/>
                    </a:lnTo>
                    <a:lnTo>
                      <a:pt x="362" y="187"/>
                    </a:lnTo>
                    <a:lnTo>
                      <a:pt x="379" y="195"/>
                    </a:lnTo>
                    <a:lnTo>
                      <a:pt x="396" y="202"/>
                    </a:lnTo>
                    <a:lnTo>
                      <a:pt x="413" y="212"/>
                    </a:lnTo>
                    <a:lnTo>
                      <a:pt x="417" y="214"/>
                    </a:lnTo>
                    <a:lnTo>
                      <a:pt x="421" y="220"/>
                    </a:lnTo>
                    <a:lnTo>
                      <a:pt x="423" y="225"/>
                    </a:lnTo>
                    <a:lnTo>
                      <a:pt x="426" y="231"/>
                    </a:lnTo>
                    <a:lnTo>
                      <a:pt x="425" y="239"/>
                    </a:lnTo>
                    <a:lnTo>
                      <a:pt x="421" y="247"/>
                    </a:lnTo>
                    <a:lnTo>
                      <a:pt x="413" y="252"/>
                    </a:lnTo>
                    <a:lnTo>
                      <a:pt x="406" y="256"/>
                    </a:lnTo>
                    <a:lnTo>
                      <a:pt x="332" y="274"/>
                    </a:lnTo>
                    <a:lnTo>
                      <a:pt x="326" y="270"/>
                    </a:lnTo>
                    <a:lnTo>
                      <a:pt x="320" y="268"/>
                    </a:lnTo>
                    <a:lnTo>
                      <a:pt x="314" y="266"/>
                    </a:lnTo>
                    <a:lnTo>
                      <a:pt x="308" y="266"/>
                    </a:lnTo>
                    <a:lnTo>
                      <a:pt x="301" y="264"/>
                    </a:lnTo>
                    <a:lnTo>
                      <a:pt x="295" y="264"/>
                    </a:lnTo>
                    <a:lnTo>
                      <a:pt x="289" y="263"/>
                    </a:lnTo>
                    <a:lnTo>
                      <a:pt x="283" y="262"/>
                    </a:lnTo>
                    <a:lnTo>
                      <a:pt x="276" y="260"/>
                    </a:lnTo>
                    <a:lnTo>
                      <a:pt x="270" y="259"/>
                    </a:lnTo>
                    <a:lnTo>
                      <a:pt x="262" y="259"/>
                    </a:lnTo>
                    <a:lnTo>
                      <a:pt x="256" y="260"/>
                    </a:lnTo>
                    <a:lnTo>
                      <a:pt x="248" y="259"/>
                    </a:lnTo>
                    <a:lnTo>
                      <a:pt x="242" y="259"/>
                    </a:lnTo>
                    <a:lnTo>
                      <a:pt x="236" y="257"/>
                    </a:lnTo>
                    <a:lnTo>
                      <a:pt x="233" y="253"/>
                    </a:lnTo>
                    <a:lnTo>
                      <a:pt x="223" y="250"/>
                    </a:lnTo>
                    <a:lnTo>
                      <a:pt x="214" y="247"/>
                    </a:lnTo>
                    <a:lnTo>
                      <a:pt x="206" y="242"/>
                    </a:lnTo>
                    <a:lnTo>
                      <a:pt x="199" y="239"/>
                    </a:lnTo>
                    <a:lnTo>
                      <a:pt x="196" y="231"/>
                    </a:lnTo>
                    <a:lnTo>
                      <a:pt x="195" y="222"/>
                    </a:lnTo>
                    <a:lnTo>
                      <a:pt x="192" y="213"/>
                    </a:lnTo>
                    <a:lnTo>
                      <a:pt x="186" y="208"/>
                    </a:lnTo>
                    <a:lnTo>
                      <a:pt x="178" y="209"/>
                    </a:lnTo>
                    <a:lnTo>
                      <a:pt x="175" y="213"/>
                    </a:lnTo>
                    <a:lnTo>
                      <a:pt x="175" y="220"/>
                    </a:lnTo>
                    <a:lnTo>
                      <a:pt x="177" y="228"/>
                    </a:lnTo>
                    <a:lnTo>
                      <a:pt x="178" y="234"/>
                    </a:lnTo>
                    <a:lnTo>
                      <a:pt x="178" y="241"/>
                    </a:lnTo>
                    <a:lnTo>
                      <a:pt x="176" y="247"/>
                    </a:lnTo>
                    <a:lnTo>
                      <a:pt x="177" y="256"/>
                    </a:lnTo>
                    <a:lnTo>
                      <a:pt x="158" y="254"/>
                    </a:lnTo>
                    <a:lnTo>
                      <a:pt x="140" y="253"/>
                    </a:lnTo>
                    <a:lnTo>
                      <a:pt x="123" y="250"/>
                    </a:lnTo>
                    <a:lnTo>
                      <a:pt x="107" y="248"/>
                    </a:lnTo>
                    <a:lnTo>
                      <a:pt x="91" y="243"/>
                    </a:lnTo>
                    <a:lnTo>
                      <a:pt x="75" y="239"/>
                    </a:lnTo>
                    <a:lnTo>
                      <a:pt x="59" y="233"/>
                    </a:lnTo>
                    <a:lnTo>
                      <a:pt x="44" y="228"/>
                    </a:lnTo>
                    <a:lnTo>
                      <a:pt x="48" y="219"/>
                    </a:lnTo>
                    <a:lnTo>
                      <a:pt x="53" y="210"/>
                    </a:lnTo>
                    <a:lnTo>
                      <a:pt x="56" y="200"/>
                    </a:lnTo>
                    <a:lnTo>
                      <a:pt x="60" y="191"/>
                    </a:lnTo>
                    <a:lnTo>
                      <a:pt x="62" y="180"/>
                    </a:lnTo>
                    <a:lnTo>
                      <a:pt x="64" y="169"/>
                    </a:lnTo>
                    <a:lnTo>
                      <a:pt x="65" y="158"/>
                    </a:lnTo>
                    <a:lnTo>
                      <a:pt x="67" y="148"/>
                    </a:lnTo>
                    <a:lnTo>
                      <a:pt x="74" y="156"/>
                    </a:lnTo>
                    <a:lnTo>
                      <a:pt x="81" y="166"/>
                    </a:lnTo>
                    <a:lnTo>
                      <a:pt x="85" y="169"/>
                    </a:lnTo>
                    <a:lnTo>
                      <a:pt x="90" y="172"/>
                    </a:lnTo>
                    <a:lnTo>
                      <a:pt x="95" y="174"/>
                    </a:lnTo>
                    <a:lnTo>
                      <a:pt x="101" y="175"/>
                    </a:lnTo>
                    <a:lnTo>
                      <a:pt x="100" y="170"/>
                    </a:lnTo>
                    <a:lnTo>
                      <a:pt x="101" y="167"/>
                    </a:lnTo>
                    <a:lnTo>
                      <a:pt x="100" y="163"/>
                    </a:lnTo>
                    <a:lnTo>
                      <a:pt x="99" y="159"/>
                    </a:lnTo>
                    <a:lnTo>
                      <a:pt x="85" y="143"/>
                    </a:lnTo>
                    <a:lnTo>
                      <a:pt x="73" y="128"/>
                    </a:lnTo>
                    <a:lnTo>
                      <a:pt x="61" y="113"/>
                    </a:lnTo>
                    <a:lnTo>
                      <a:pt x="50" y="99"/>
                    </a:lnTo>
                    <a:lnTo>
                      <a:pt x="38" y="84"/>
                    </a:lnTo>
                    <a:lnTo>
                      <a:pt x="26" y="70"/>
                    </a:lnTo>
                    <a:lnTo>
                      <a:pt x="13" y="57"/>
                    </a:lnTo>
                    <a:lnTo>
                      <a:pt x="0" y="46"/>
                    </a:lnTo>
                    <a:lnTo>
                      <a:pt x="11" y="40"/>
                    </a:lnTo>
                    <a:lnTo>
                      <a:pt x="22" y="35"/>
                    </a:lnTo>
                    <a:lnTo>
                      <a:pt x="33" y="29"/>
                    </a:lnTo>
                    <a:lnTo>
                      <a:pt x="45" y="23"/>
                    </a:lnTo>
                    <a:lnTo>
                      <a:pt x="55" y="16"/>
                    </a:lnTo>
                    <a:lnTo>
                      <a:pt x="66" y="10"/>
                    </a:lnTo>
                    <a:lnTo>
                      <a:pt x="78" y="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4DFF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2251" y="3096"/>
                <a:ext cx="84" cy="154"/>
              </a:xfrm>
              <a:custGeom>
                <a:avLst/>
                <a:gdLst>
                  <a:gd name="T0" fmla="*/ 58 w 166"/>
                  <a:gd name="T1" fmla="*/ 5 h 308"/>
                  <a:gd name="T2" fmla="*/ 66 w 166"/>
                  <a:gd name="T3" fmla="*/ 1 h 308"/>
                  <a:gd name="T4" fmla="*/ 75 w 166"/>
                  <a:gd name="T5" fmla="*/ 1 h 308"/>
                  <a:gd name="T6" fmla="*/ 84 w 166"/>
                  <a:gd name="T7" fmla="*/ 0 h 308"/>
                  <a:gd name="T8" fmla="*/ 93 w 166"/>
                  <a:gd name="T9" fmla="*/ 3 h 308"/>
                  <a:gd name="T10" fmla="*/ 101 w 166"/>
                  <a:gd name="T11" fmla="*/ 5 h 308"/>
                  <a:gd name="T12" fmla="*/ 109 w 166"/>
                  <a:gd name="T13" fmla="*/ 10 h 308"/>
                  <a:gd name="T14" fmla="*/ 117 w 166"/>
                  <a:gd name="T15" fmla="*/ 15 h 308"/>
                  <a:gd name="T16" fmla="*/ 125 w 166"/>
                  <a:gd name="T17" fmla="*/ 21 h 308"/>
                  <a:gd name="T18" fmla="*/ 140 w 166"/>
                  <a:gd name="T19" fmla="*/ 47 h 308"/>
                  <a:gd name="T20" fmla="*/ 152 w 166"/>
                  <a:gd name="T21" fmla="*/ 77 h 308"/>
                  <a:gd name="T22" fmla="*/ 160 w 166"/>
                  <a:gd name="T23" fmla="*/ 107 h 308"/>
                  <a:gd name="T24" fmla="*/ 165 w 166"/>
                  <a:gd name="T25" fmla="*/ 140 h 308"/>
                  <a:gd name="T26" fmla="*/ 166 w 166"/>
                  <a:gd name="T27" fmla="*/ 172 h 308"/>
                  <a:gd name="T28" fmla="*/ 164 w 166"/>
                  <a:gd name="T29" fmla="*/ 204 h 308"/>
                  <a:gd name="T30" fmla="*/ 159 w 166"/>
                  <a:gd name="T31" fmla="*/ 235 h 308"/>
                  <a:gd name="T32" fmla="*/ 152 w 166"/>
                  <a:gd name="T33" fmla="*/ 266 h 308"/>
                  <a:gd name="T34" fmla="*/ 148 w 166"/>
                  <a:gd name="T35" fmla="*/ 273 h 308"/>
                  <a:gd name="T36" fmla="*/ 144 w 166"/>
                  <a:gd name="T37" fmla="*/ 280 h 308"/>
                  <a:gd name="T38" fmla="*/ 138 w 166"/>
                  <a:gd name="T39" fmla="*/ 287 h 308"/>
                  <a:gd name="T40" fmla="*/ 133 w 166"/>
                  <a:gd name="T41" fmla="*/ 294 h 308"/>
                  <a:gd name="T42" fmla="*/ 126 w 166"/>
                  <a:gd name="T43" fmla="*/ 298 h 308"/>
                  <a:gd name="T44" fmla="*/ 120 w 166"/>
                  <a:gd name="T45" fmla="*/ 303 h 308"/>
                  <a:gd name="T46" fmla="*/ 113 w 166"/>
                  <a:gd name="T47" fmla="*/ 305 h 308"/>
                  <a:gd name="T48" fmla="*/ 106 w 166"/>
                  <a:gd name="T49" fmla="*/ 308 h 308"/>
                  <a:gd name="T50" fmla="*/ 94 w 166"/>
                  <a:gd name="T51" fmla="*/ 307 h 308"/>
                  <a:gd name="T52" fmla="*/ 83 w 166"/>
                  <a:gd name="T53" fmla="*/ 305 h 308"/>
                  <a:gd name="T54" fmla="*/ 72 w 166"/>
                  <a:gd name="T55" fmla="*/ 301 h 308"/>
                  <a:gd name="T56" fmla="*/ 63 w 166"/>
                  <a:gd name="T57" fmla="*/ 296 h 308"/>
                  <a:gd name="T58" fmla="*/ 53 w 166"/>
                  <a:gd name="T59" fmla="*/ 289 h 308"/>
                  <a:gd name="T60" fmla="*/ 45 w 166"/>
                  <a:gd name="T61" fmla="*/ 281 h 308"/>
                  <a:gd name="T62" fmla="*/ 39 w 166"/>
                  <a:gd name="T63" fmla="*/ 272 h 308"/>
                  <a:gd name="T64" fmla="*/ 34 w 166"/>
                  <a:gd name="T65" fmla="*/ 264 h 308"/>
                  <a:gd name="T66" fmla="*/ 24 w 166"/>
                  <a:gd name="T67" fmla="*/ 246 h 308"/>
                  <a:gd name="T68" fmla="*/ 16 w 166"/>
                  <a:gd name="T69" fmla="*/ 228 h 308"/>
                  <a:gd name="T70" fmla="*/ 10 w 166"/>
                  <a:gd name="T71" fmla="*/ 208 h 308"/>
                  <a:gd name="T72" fmla="*/ 5 w 166"/>
                  <a:gd name="T73" fmla="*/ 189 h 308"/>
                  <a:gd name="T74" fmla="*/ 1 w 166"/>
                  <a:gd name="T75" fmla="*/ 168 h 308"/>
                  <a:gd name="T76" fmla="*/ 0 w 166"/>
                  <a:gd name="T77" fmla="*/ 148 h 308"/>
                  <a:gd name="T78" fmla="*/ 1 w 166"/>
                  <a:gd name="T79" fmla="*/ 127 h 308"/>
                  <a:gd name="T80" fmla="*/ 5 w 166"/>
                  <a:gd name="T81" fmla="*/ 108 h 308"/>
                  <a:gd name="T82" fmla="*/ 7 w 166"/>
                  <a:gd name="T83" fmla="*/ 93 h 308"/>
                  <a:gd name="T84" fmla="*/ 10 w 166"/>
                  <a:gd name="T85" fmla="*/ 78 h 308"/>
                  <a:gd name="T86" fmla="*/ 13 w 166"/>
                  <a:gd name="T87" fmla="*/ 62 h 308"/>
                  <a:gd name="T88" fmla="*/ 18 w 166"/>
                  <a:gd name="T89" fmla="*/ 48 h 308"/>
                  <a:gd name="T90" fmla="*/ 23 w 166"/>
                  <a:gd name="T91" fmla="*/ 33 h 308"/>
                  <a:gd name="T92" fmla="*/ 32 w 166"/>
                  <a:gd name="T93" fmla="*/ 22 h 308"/>
                  <a:gd name="T94" fmla="*/ 43 w 166"/>
                  <a:gd name="T95" fmla="*/ 12 h 308"/>
                  <a:gd name="T96" fmla="*/ 58 w 166"/>
                  <a:gd name="T97" fmla="*/ 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308">
                    <a:moveTo>
                      <a:pt x="58" y="5"/>
                    </a:moveTo>
                    <a:lnTo>
                      <a:pt x="66" y="1"/>
                    </a:lnTo>
                    <a:lnTo>
                      <a:pt x="75" y="1"/>
                    </a:lnTo>
                    <a:lnTo>
                      <a:pt x="84" y="0"/>
                    </a:lnTo>
                    <a:lnTo>
                      <a:pt x="93" y="3"/>
                    </a:lnTo>
                    <a:lnTo>
                      <a:pt x="101" y="5"/>
                    </a:lnTo>
                    <a:lnTo>
                      <a:pt x="109" y="10"/>
                    </a:lnTo>
                    <a:lnTo>
                      <a:pt x="117" y="15"/>
                    </a:lnTo>
                    <a:lnTo>
                      <a:pt x="125" y="21"/>
                    </a:lnTo>
                    <a:lnTo>
                      <a:pt x="140" y="47"/>
                    </a:lnTo>
                    <a:lnTo>
                      <a:pt x="152" y="77"/>
                    </a:lnTo>
                    <a:lnTo>
                      <a:pt x="160" y="107"/>
                    </a:lnTo>
                    <a:lnTo>
                      <a:pt x="165" y="140"/>
                    </a:lnTo>
                    <a:lnTo>
                      <a:pt x="166" y="172"/>
                    </a:lnTo>
                    <a:lnTo>
                      <a:pt x="164" y="204"/>
                    </a:lnTo>
                    <a:lnTo>
                      <a:pt x="159" y="235"/>
                    </a:lnTo>
                    <a:lnTo>
                      <a:pt x="152" y="266"/>
                    </a:lnTo>
                    <a:lnTo>
                      <a:pt x="148" y="273"/>
                    </a:lnTo>
                    <a:lnTo>
                      <a:pt x="144" y="280"/>
                    </a:lnTo>
                    <a:lnTo>
                      <a:pt x="138" y="287"/>
                    </a:lnTo>
                    <a:lnTo>
                      <a:pt x="133" y="294"/>
                    </a:lnTo>
                    <a:lnTo>
                      <a:pt x="126" y="298"/>
                    </a:lnTo>
                    <a:lnTo>
                      <a:pt x="120" y="303"/>
                    </a:lnTo>
                    <a:lnTo>
                      <a:pt x="113" y="305"/>
                    </a:lnTo>
                    <a:lnTo>
                      <a:pt x="106" y="308"/>
                    </a:lnTo>
                    <a:lnTo>
                      <a:pt x="94" y="307"/>
                    </a:lnTo>
                    <a:lnTo>
                      <a:pt x="83" y="305"/>
                    </a:lnTo>
                    <a:lnTo>
                      <a:pt x="72" y="301"/>
                    </a:lnTo>
                    <a:lnTo>
                      <a:pt x="63" y="296"/>
                    </a:lnTo>
                    <a:lnTo>
                      <a:pt x="53" y="289"/>
                    </a:lnTo>
                    <a:lnTo>
                      <a:pt x="45" y="281"/>
                    </a:lnTo>
                    <a:lnTo>
                      <a:pt x="39" y="272"/>
                    </a:lnTo>
                    <a:lnTo>
                      <a:pt x="34" y="264"/>
                    </a:lnTo>
                    <a:lnTo>
                      <a:pt x="24" y="246"/>
                    </a:lnTo>
                    <a:lnTo>
                      <a:pt x="16" y="228"/>
                    </a:lnTo>
                    <a:lnTo>
                      <a:pt x="10" y="208"/>
                    </a:lnTo>
                    <a:lnTo>
                      <a:pt x="5" y="189"/>
                    </a:lnTo>
                    <a:lnTo>
                      <a:pt x="1" y="168"/>
                    </a:lnTo>
                    <a:lnTo>
                      <a:pt x="0" y="148"/>
                    </a:lnTo>
                    <a:lnTo>
                      <a:pt x="1" y="127"/>
                    </a:lnTo>
                    <a:lnTo>
                      <a:pt x="5" y="108"/>
                    </a:lnTo>
                    <a:lnTo>
                      <a:pt x="7" y="93"/>
                    </a:lnTo>
                    <a:lnTo>
                      <a:pt x="10" y="78"/>
                    </a:lnTo>
                    <a:lnTo>
                      <a:pt x="13" y="62"/>
                    </a:lnTo>
                    <a:lnTo>
                      <a:pt x="18" y="48"/>
                    </a:lnTo>
                    <a:lnTo>
                      <a:pt x="23" y="33"/>
                    </a:lnTo>
                    <a:lnTo>
                      <a:pt x="32" y="22"/>
                    </a:lnTo>
                    <a:lnTo>
                      <a:pt x="43" y="12"/>
                    </a:lnTo>
                    <a:lnTo>
                      <a:pt x="5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2264" y="3106"/>
                <a:ext cx="45" cy="134"/>
              </a:xfrm>
              <a:custGeom>
                <a:avLst/>
                <a:gdLst>
                  <a:gd name="T0" fmla="*/ 38 w 90"/>
                  <a:gd name="T1" fmla="*/ 4 h 268"/>
                  <a:gd name="T2" fmla="*/ 56 w 90"/>
                  <a:gd name="T3" fmla="*/ 0 h 268"/>
                  <a:gd name="T4" fmla="*/ 80 w 90"/>
                  <a:gd name="T5" fmla="*/ 11 h 268"/>
                  <a:gd name="T6" fmla="*/ 67 w 90"/>
                  <a:gd name="T7" fmla="*/ 23 h 268"/>
                  <a:gd name="T8" fmla="*/ 65 w 90"/>
                  <a:gd name="T9" fmla="*/ 42 h 268"/>
                  <a:gd name="T10" fmla="*/ 66 w 90"/>
                  <a:gd name="T11" fmla="*/ 57 h 268"/>
                  <a:gd name="T12" fmla="*/ 67 w 90"/>
                  <a:gd name="T13" fmla="*/ 74 h 268"/>
                  <a:gd name="T14" fmla="*/ 66 w 90"/>
                  <a:gd name="T15" fmla="*/ 90 h 268"/>
                  <a:gd name="T16" fmla="*/ 64 w 90"/>
                  <a:gd name="T17" fmla="*/ 106 h 268"/>
                  <a:gd name="T18" fmla="*/ 68 w 90"/>
                  <a:gd name="T19" fmla="*/ 117 h 268"/>
                  <a:gd name="T20" fmla="*/ 80 w 90"/>
                  <a:gd name="T21" fmla="*/ 120 h 268"/>
                  <a:gd name="T22" fmla="*/ 90 w 90"/>
                  <a:gd name="T23" fmla="*/ 118 h 268"/>
                  <a:gd name="T24" fmla="*/ 76 w 90"/>
                  <a:gd name="T25" fmla="*/ 124 h 268"/>
                  <a:gd name="T26" fmla="*/ 64 w 90"/>
                  <a:gd name="T27" fmla="*/ 134 h 268"/>
                  <a:gd name="T28" fmla="*/ 62 w 90"/>
                  <a:gd name="T29" fmla="*/ 144 h 268"/>
                  <a:gd name="T30" fmla="*/ 66 w 90"/>
                  <a:gd name="T31" fmla="*/ 155 h 268"/>
                  <a:gd name="T32" fmla="*/ 66 w 90"/>
                  <a:gd name="T33" fmla="*/ 174 h 268"/>
                  <a:gd name="T34" fmla="*/ 69 w 90"/>
                  <a:gd name="T35" fmla="*/ 196 h 268"/>
                  <a:gd name="T36" fmla="*/ 71 w 90"/>
                  <a:gd name="T37" fmla="*/ 217 h 268"/>
                  <a:gd name="T38" fmla="*/ 72 w 90"/>
                  <a:gd name="T39" fmla="*/ 237 h 268"/>
                  <a:gd name="T40" fmla="*/ 80 w 90"/>
                  <a:gd name="T41" fmla="*/ 252 h 268"/>
                  <a:gd name="T42" fmla="*/ 88 w 90"/>
                  <a:gd name="T43" fmla="*/ 259 h 268"/>
                  <a:gd name="T44" fmla="*/ 75 w 90"/>
                  <a:gd name="T45" fmla="*/ 266 h 268"/>
                  <a:gd name="T46" fmla="*/ 57 w 90"/>
                  <a:gd name="T47" fmla="*/ 268 h 268"/>
                  <a:gd name="T48" fmla="*/ 31 w 90"/>
                  <a:gd name="T49" fmla="*/ 243 h 268"/>
                  <a:gd name="T50" fmla="*/ 15 w 90"/>
                  <a:gd name="T51" fmla="*/ 212 h 268"/>
                  <a:gd name="T52" fmla="*/ 5 w 90"/>
                  <a:gd name="T53" fmla="*/ 178 h 268"/>
                  <a:gd name="T54" fmla="*/ 0 w 90"/>
                  <a:gd name="T55" fmla="*/ 144 h 268"/>
                  <a:gd name="T56" fmla="*/ 2 w 90"/>
                  <a:gd name="T57" fmla="*/ 106 h 268"/>
                  <a:gd name="T58" fmla="*/ 5 w 90"/>
                  <a:gd name="T59" fmla="*/ 72 h 268"/>
                  <a:gd name="T60" fmla="*/ 13 w 90"/>
                  <a:gd name="T61" fmla="*/ 39 h 268"/>
                  <a:gd name="T62" fmla="*/ 32 w 90"/>
                  <a:gd name="T63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" h="268">
                    <a:moveTo>
                      <a:pt x="32" y="10"/>
                    </a:moveTo>
                    <a:lnTo>
                      <a:pt x="38" y="4"/>
                    </a:lnTo>
                    <a:lnTo>
                      <a:pt x="47" y="1"/>
                    </a:lnTo>
                    <a:lnTo>
                      <a:pt x="56" y="0"/>
                    </a:lnTo>
                    <a:lnTo>
                      <a:pt x="65" y="2"/>
                    </a:lnTo>
                    <a:lnTo>
                      <a:pt x="80" y="11"/>
                    </a:lnTo>
                    <a:lnTo>
                      <a:pt x="71" y="15"/>
                    </a:lnTo>
                    <a:lnTo>
                      <a:pt x="67" y="23"/>
                    </a:lnTo>
                    <a:lnTo>
                      <a:pt x="65" y="32"/>
                    </a:lnTo>
                    <a:lnTo>
                      <a:pt x="65" y="42"/>
                    </a:lnTo>
                    <a:lnTo>
                      <a:pt x="65" y="49"/>
                    </a:lnTo>
                    <a:lnTo>
                      <a:pt x="66" y="57"/>
                    </a:lnTo>
                    <a:lnTo>
                      <a:pt x="66" y="65"/>
                    </a:lnTo>
                    <a:lnTo>
                      <a:pt x="67" y="74"/>
                    </a:lnTo>
                    <a:lnTo>
                      <a:pt x="66" y="82"/>
                    </a:lnTo>
                    <a:lnTo>
                      <a:pt x="66" y="90"/>
                    </a:lnTo>
                    <a:lnTo>
                      <a:pt x="65" y="98"/>
                    </a:lnTo>
                    <a:lnTo>
                      <a:pt x="64" y="106"/>
                    </a:lnTo>
                    <a:lnTo>
                      <a:pt x="64" y="113"/>
                    </a:lnTo>
                    <a:lnTo>
                      <a:pt x="68" y="117"/>
                    </a:lnTo>
                    <a:lnTo>
                      <a:pt x="73" y="118"/>
                    </a:lnTo>
                    <a:lnTo>
                      <a:pt x="80" y="120"/>
                    </a:lnTo>
                    <a:lnTo>
                      <a:pt x="85" y="118"/>
                    </a:lnTo>
                    <a:lnTo>
                      <a:pt x="90" y="118"/>
                    </a:lnTo>
                    <a:lnTo>
                      <a:pt x="83" y="121"/>
                    </a:lnTo>
                    <a:lnTo>
                      <a:pt x="76" y="124"/>
                    </a:lnTo>
                    <a:lnTo>
                      <a:pt x="68" y="127"/>
                    </a:lnTo>
                    <a:lnTo>
                      <a:pt x="64" y="134"/>
                    </a:lnTo>
                    <a:lnTo>
                      <a:pt x="62" y="138"/>
                    </a:lnTo>
                    <a:lnTo>
                      <a:pt x="62" y="144"/>
                    </a:lnTo>
                    <a:lnTo>
                      <a:pt x="63" y="149"/>
                    </a:lnTo>
                    <a:lnTo>
                      <a:pt x="66" y="155"/>
                    </a:lnTo>
                    <a:lnTo>
                      <a:pt x="65" y="164"/>
                    </a:lnTo>
                    <a:lnTo>
                      <a:pt x="66" y="174"/>
                    </a:lnTo>
                    <a:lnTo>
                      <a:pt x="67" y="185"/>
                    </a:lnTo>
                    <a:lnTo>
                      <a:pt x="69" y="196"/>
                    </a:lnTo>
                    <a:lnTo>
                      <a:pt x="70" y="206"/>
                    </a:lnTo>
                    <a:lnTo>
                      <a:pt x="71" y="217"/>
                    </a:lnTo>
                    <a:lnTo>
                      <a:pt x="71" y="227"/>
                    </a:lnTo>
                    <a:lnTo>
                      <a:pt x="72" y="237"/>
                    </a:lnTo>
                    <a:lnTo>
                      <a:pt x="76" y="244"/>
                    </a:lnTo>
                    <a:lnTo>
                      <a:pt x="80" y="252"/>
                    </a:lnTo>
                    <a:lnTo>
                      <a:pt x="84" y="255"/>
                    </a:lnTo>
                    <a:lnTo>
                      <a:pt x="88" y="259"/>
                    </a:lnTo>
                    <a:lnTo>
                      <a:pt x="82" y="263"/>
                    </a:lnTo>
                    <a:lnTo>
                      <a:pt x="75" y="266"/>
                    </a:lnTo>
                    <a:lnTo>
                      <a:pt x="66" y="268"/>
                    </a:lnTo>
                    <a:lnTo>
                      <a:pt x="57" y="268"/>
                    </a:lnTo>
                    <a:lnTo>
                      <a:pt x="42" y="256"/>
                    </a:lnTo>
                    <a:lnTo>
                      <a:pt x="31" y="243"/>
                    </a:lnTo>
                    <a:lnTo>
                      <a:pt x="22" y="227"/>
                    </a:lnTo>
                    <a:lnTo>
                      <a:pt x="15" y="212"/>
                    </a:lnTo>
                    <a:lnTo>
                      <a:pt x="9" y="195"/>
                    </a:lnTo>
                    <a:lnTo>
                      <a:pt x="5" y="178"/>
                    </a:lnTo>
                    <a:lnTo>
                      <a:pt x="2" y="160"/>
                    </a:lnTo>
                    <a:lnTo>
                      <a:pt x="0" y="144"/>
                    </a:lnTo>
                    <a:lnTo>
                      <a:pt x="1" y="124"/>
                    </a:lnTo>
                    <a:lnTo>
                      <a:pt x="2" y="106"/>
                    </a:lnTo>
                    <a:lnTo>
                      <a:pt x="2" y="88"/>
                    </a:lnTo>
                    <a:lnTo>
                      <a:pt x="5" y="72"/>
                    </a:lnTo>
                    <a:lnTo>
                      <a:pt x="7" y="55"/>
                    </a:lnTo>
                    <a:lnTo>
                      <a:pt x="13" y="39"/>
                    </a:lnTo>
                    <a:lnTo>
                      <a:pt x="20" y="24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2276" y="3157"/>
                <a:ext cx="47" cy="17"/>
              </a:xfrm>
              <a:custGeom>
                <a:avLst/>
                <a:gdLst>
                  <a:gd name="T0" fmla="*/ 46 w 93"/>
                  <a:gd name="T1" fmla="*/ 0 h 34"/>
                  <a:gd name="T2" fmla="*/ 55 w 93"/>
                  <a:gd name="T3" fmla="*/ 0 h 34"/>
                  <a:gd name="T4" fmla="*/ 64 w 93"/>
                  <a:gd name="T5" fmla="*/ 0 h 34"/>
                  <a:gd name="T6" fmla="*/ 72 w 93"/>
                  <a:gd name="T7" fmla="*/ 1 h 34"/>
                  <a:gd name="T8" fmla="*/ 79 w 93"/>
                  <a:gd name="T9" fmla="*/ 4 h 34"/>
                  <a:gd name="T10" fmla="*/ 84 w 93"/>
                  <a:gd name="T11" fmla="*/ 6 h 34"/>
                  <a:gd name="T12" fmla="*/ 89 w 93"/>
                  <a:gd name="T13" fmla="*/ 9 h 34"/>
                  <a:gd name="T14" fmla="*/ 91 w 93"/>
                  <a:gd name="T15" fmla="*/ 12 h 34"/>
                  <a:gd name="T16" fmla="*/ 93 w 93"/>
                  <a:gd name="T17" fmla="*/ 16 h 34"/>
                  <a:gd name="T18" fmla="*/ 91 w 93"/>
                  <a:gd name="T19" fmla="*/ 19 h 34"/>
                  <a:gd name="T20" fmla="*/ 89 w 93"/>
                  <a:gd name="T21" fmla="*/ 22 h 34"/>
                  <a:gd name="T22" fmla="*/ 84 w 93"/>
                  <a:gd name="T23" fmla="*/ 25 h 34"/>
                  <a:gd name="T24" fmla="*/ 79 w 93"/>
                  <a:gd name="T25" fmla="*/ 28 h 34"/>
                  <a:gd name="T26" fmla="*/ 72 w 93"/>
                  <a:gd name="T27" fmla="*/ 30 h 34"/>
                  <a:gd name="T28" fmla="*/ 64 w 93"/>
                  <a:gd name="T29" fmla="*/ 32 h 34"/>
                  <a:gd name="T30" fmla="*/ 55 w 93"/>
                  <a:gd name="T31" fmla="*/ 33 h 34"/>
                  <a:gd name="T32" fmla="*/ 46 w 93"/>
                  <a:gd name="T33" fmla="*/ 34 h 34"/>
                  <a:gd name="T34" fmla="*/ 36 w 93"/>
                  <a:gd name="T35" fmla="*/ 33 h 34"/>
                  <a:gd name="T36" fmla="*/ 28 w 93"/>
                  <a:gd name="T37" fmla="*/ 32 h 34"/>
                  <a:gd name="T38" fmla="*/ 19 w 93"/>
                  <a:gd name="T39" fmla="*/ 30 h 34"/>
                  <a:gd name="T40" fmla="*/ 13 w 93"/>
                  <a:gd name="T41" fmla="*/ 28 h 34"/>
                  <a:gd name="T42" fmla="*/ 7 w 93"/>
                  <a:gd name="T43" fmla="*/ 25 h 34"/>
                  <a:gd name="T44" fmla="*/ 3 w 93"/>
                  <a:gd name="T45" fmla="*/ 22 h 34"/>
                  <a:gd name="T46" fmla="*/ 0 w 93"/>
                  <a:gd name="T47" fmla="*/ 19 h 34"/>
                  <a:gd name="T48" fmla="*/ 0 w 93"/>
                  <a:gd name="T49" fmla="*/ 16 h 34"/>
                  <a:gd name="T50" fmla="*/ 0 w 93"/>
                  <a:gd name="T51" fmla="*/ 12 h 34"/>
                  <a:gd name="T52" fmla="*/ 3 w 93"/>
                  <a:gd name="T53" fmla="*/ 9 h 34"/>
                  <a:gd name="T54" fmla="*/ 7 w 93"/>
                  <a:gd name="T55" fmla="*/ 6 h 34"/>
                  <a:gd name="T56" fmla="*/ 13 w 93"/>
                  <a:gd name="T57" fmla="*/ 4 h 34"/>
                  <a:gd name="T58" fmla="*/ 19 w 93"/>
                  <a:gd name="T59" fmla="*/ 1 h 34"/>
                  <a:gd name="T60" fmla="*/ 28 w 93"/>
                  <a:gd name="T61" fmla="*/ 0 h 34"/>
                  <a:gd name="T62" fmla="*/ 36 w 93"/>
                  <a:gd name="T63" fmla="*/ 0 h 34"/>
                  <a:gd name="T64" fmla="*/ 46 w 93"/>
                  <a:gd name="T6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34">
                    <a:moveTo>
                      <a:pt x="46" y="0"/>
                    </a:moveTo>
                    <a:lnTo>
                      <a:pt x="55" y="0"/>
                    </a:lnTo>
                    <a:lnTo>
                      <a:pt x="64" y="0"/>
                    </a:lnTo>
                    <a:lnTo>
                      <a:pt x="72" y="1"/>
                    </a:lnTo>
                    <a:lnTo>
                      <a:pt x="79" y="4"/>
                    </a:lnTo>
                    <a:lnTo>
                      <a:pt x="84" y="6"/>
                    </a:lnTo>
                    <a:lnTo>
                      <a:pt x="89" y="9"/>
                    </a:lnTo>
                    <a:lnTo>
                      <a:pt x="91" y="12"/>
                    </a:lnTo>
                    <a:lnTo>
                      <a:pt x="93" y="16"/>
                    </a:lnTo>
                    <a:lnTo>
                      <a:pt x="91" y="19"/>
                    </a:lnTo>
                    <a:lnTo>
                      <a:pt x="89" y="22"/>
                    </a:lnTo>
                    <a:lnTo>
                      <a:pt x="84" y="25"/>
                    </a:lnTo>
                    <a:lnTo>
                      <a:pt x="79" y="28"/>
                    </a:lnTo>
                    <a:lnTo>
                      <a:pt x="72" y="30"/>
                    </a:lnTo>
                    <a:lnTo>
                      <a:pt x="64" y="32"/>
                    </a:lnTo>
                    <a:lnTo>
                      <a:pt x="55" y="33"/>
                    </a:lnTo>
                    <a:lnTo>
                      <a:pt x="46" y="34"/>
                    </a:lnTo>
                    <a:lnTo>
                      <a:pt x="36" y="33"/>
                    </a:lnTo>
                    <a:lnTo>
                      <a:pt x="28" y="32"/>
                    </a:lnTo>
                    <a:lnTo>
                      <a:pt x="19" y="30"/>
                    </a:lnTo>
                    <a:lnTo>
                      <a:pt x="13" y="28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7" y="6"/>
                    </a:lnTo>
                    <a:lnTo>
                      <a:pt x="13" y="4"/>
                    </a:lnTo>
                    <a:lnTo>
                      <a:pt x="19" y="1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" name="Group 210"/>
            <p:cNvGrpSpPr>
              <a:grpSpLocks/>
            </p:cNvGrpSpPr>
            <p:nvPr/>
          </p:nvGrpSpPr>
          <p:grpSpPr bwMode="auto">
            <a:xfrm>
              <a:off x="1344" y="1920"/>
              <a:ext cx="2304" cy="1824"/>
              <a:chOff x="1344" y="1920"/>
              <a:chExt cx="2099" cy="1826"/>
            </a:xfrm>
          </p:grpSpPr>
          <p:sp>
            <p:nvSpPr>
              <p:cNvPr id="2060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1344" y="2736"/>
                <a:ext cx="1520" cy="1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5" name="Group 207"/>
              <p:cNvGrpSpPr>
                <a:grpSpLocks/>
              </p:cNvGrpSpPr>
              <p:nvPr/>
            </p:nvGrpSpPr>
            <p:grpSpPr bwMode="auto">
              <a:xfrm>
                <a:off x="1488" y="1920"/>
                <a:ext cx="912" cy="1584"/>
                <a:chOff x="2009" y="2461"/>
                <a:chExt cx="816" cy="1488"/>
              </a:xfrm>
            </p:grpSpPr>
            <p:grpSp>
              <p:nvGrpSpPr>
                <p:cNvPr id="2070" name="Group 22"/>
                <p:cNvGrpSpPr>
                  <a:grpSpLocks/>
                </p:cNvGrpSpPr>
                <p:nvPr/>
              </p:nvGrpSpPr>
              <p:grpSpPr bwMode="auto">
                <a:xfrm rot="-26287614">
                  <a:off x="1673" y="2797"/>
                  <a:ext cx="1488" cy="816"/>
                  <a:chOff x="1166" y="2859"/>
                  <a:chExt cx="1400" cy="941"/>
                </a:xfrm>
              </p:grpSpPr>
              <p:sp>
                <p:nvSpPr>
                  <p:cNvPr id="20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166" y="2859"/>
                    <a:ext cx="1400" cy="941"/>
                  </a:xfrm>
                  <a:custGeom>
                    <a:avLst/>
                    <a:gdLst>
                      <a:gd name="T0" fmla="*/ 1211 w 2801"/>
                      <a:gd name="T1" fmla="*/ 6 h 1883"/>
                      <a:gd name="T2" fmla="*/ 1370 w 2801"/>
                      <a:gd name="T3" fmla="*/ 65 h 1883"/>
                      <a:gd name="T4" fmla="*/ 1135 w 2801"/>
                      <a:gd name="T5" fmla="*/ 68 h 1883"/>
                      <a:gd name="T6" fmla="*/ 586 w 2801"/>
                      <a:gd name="T7" fmla="*/ 276 h 1883"/>
                      <a:gd name="T8" fmla="*/ 424 w 2801"/>
                      <a:gd name="T9" fmla="*/ 523 h 1883"/>
                      <a:gd name="T10" fmla="*/ 504 w 2801"/>
                      <a:gd name="T11" fmla="*/ 712 h 1883"/>
                      <a:gd name="T12" fmla="*/ 963 w 2801"/>
                      <a:gd name="T13" fmla="*/ 927 h 1883"/>
                      <a:gd name="T14" fmla="*/ 1684 w 2801"/>
                      <a:gd name="T15" fmla="*/ 833 h 1883"/>
                      <a:gd name="T16" fmla="*/ 2005 w 2801"/>
                      <a:gd name="T17" fmla="*/ 611 h 1883"/>
                      <a:gd name="T18" fmla="*/ 2140 w 2801"/>
                      <a:gd name="T19" fmla="*/ 507 h 1883"/>
                      <a:gd name="T20" fmla="*/ 2201 w 2801"/>
                      <a:gd name="T21" fmla="*/ 386 h 1883"/>
                      <a:gd name="T22" fmla="*/ 2317 w 2801"/>
                      <a:gd name="T23" fmla="*/ 449 h 1883"/>
                      <a:gd name="T24" fmla="*/ 2630 w 2801"/>
                      <a:gd name="T25" fmla="*/ 479 h 1883"/>
                      <a:gd name="T26" fmla="*/ 2783 w 2801"/>
                      <a:gd name="T27" fmla="*/ 642 h 1883"/>
                      <a:gd name="T28" fmla="*/ 2797 w 2801"/>
                      <a:gd name="T29" fmla="*/ 729 h 1883"/>
                      <a:gd name="T30" fmla="*/ 2704 w 2801"/>
                      <a:gd name="T31" fmla="*/ 882 h 1883"/>
                      <a:gd name="T32" fmla="*/ 2462 w 2801"/>
                      <a:gd name="T33" fmla="*/ 988 h 1883"/>
                      <a:gd name="T34" fmla="*/ 2336 w 2801"/>
                      <a:gd name="T35" fmla="*/ 1050 h 1883"/>
                      <a:gd name="T36" fmla="*/ 2201 w 2801"/>
                      <a:gd name="T37" fmla="*/ 1064 h 1883"/>
                      <a:gd name="T38" fmla="*/ 1971 w 2801"/>
                      <a:gd name="T39" fmla="*/ 1179 h 1883"/>
                      <a:gd name="T40" fmla="*/ 2013 w 2801"/>
                      <a:gd name="T41" fmla="*/ 1238 h 1883"/>
                      <a:gd name="T42" fmla="*/ 2189 w 2801"/>
                      <a:gd name="T43" fmla="*/ 1250 h 1883"/>
                      <a:gd name="T44" fmla="*/ 2325 w 2801"/>
                      <a:gd name="T45" fmla="*/ 1281 h 1883"/>
                      <a:gd name="T46" fmla="*/ 2303 w 2801"/>
                      <a:gd name="T47" fmla="*/ 1348 h 1883"/>
                      <a:gd name="T48" fmla="*/ 2249 w 2801"/>
                      <a:gd name="T49" fmla="*/ 1394 h 1883"/>
                      <a:gd name="T50" fmla="*/ 2282 w 2801"/>
                      <a:gd name="T51" fmla="*/ 1448 h 1883"/>
                      <a:gd name="T52" fmla="*/ 2202 w 2801"/>
                      <a:gd name="T53" fmla="*/ 1492 h 1883"/>
                      <a:gd name="T54" fmla="*/ 2111 w 2801"/>
                      <a:gd name="T55" fmla="*/ 1604 h 1883"/>
                      <a:gd name="T56" fmla="*/ 2088 w 2801"/>
                      <a:gd name="T57" fmla="*/ 1705 h 1883"/>
                      <a:gd name="T58" fmla="*/ 2116 w 2801"/>
                      <a:gd name="T59" fmla="*/ 1788 h 1883"/>
                      <a:gd name="T60" fmla="*/ 1958 w 2801"/>
                      <a:gd name="T61" fmla="*/ 1782 h 1883"/>
                      <a:gd name="T62" fmla="*/ 1854 w 2801"/>
                      <a:gd name="T63" fmla="*/ 1777 h 1883"/>
                      <a:gd name="T64" fmla="*/ 1751 w 2801"/>
                      <a:gd name="T65" fmla="*/ 1835 h 1883"/>
                      <a:gd name="T66" fmla="*/ 1691 w 2801"/>
                      <a:gd name="T67" fmla="*/ 1632 h 1883"/>
                      <a:gd name="T68" fmla="*/ 1606 w 2801"/>
                      <a:gd name="T69" fmla="*/ 1471 h 1883"/>
                      <a:gd name="T70" fmla="*/ 1420 w 2801"/>
                      <a:gd name="T71" fmla="*/ 1394 h 1883"/>
                      <a:gd name="T72" fmla="*/ 674 w 2801"/>
                      <a:gd name="T73" fmla="*/ 1376 h 1883"/>
                      <a:gd name="T74" fmla="*/ 587 w 2801"/>
                      <a:gd name="T75" fmla="*/ 1410 h 1883"/>
                      <a:gd name="T76" fmla="*/ 690 w 2801"/>
                      <a:gd name="T77" fmla="*/ 1495 h 1883"/>
                      <a:gd name="T78" fmla="*/ 880 w 2801"/>
                      <a:gd name="T79" fmla="*/ 1616 h 1883"/>
                      <a:gd name="T80" fmla="*/ 832 w 2801"/>
                      <a:gd name="T81" fmla="*/ 1691 h 1883"/>
                      <a:gd name="T82" fmla="*/ 786 w 2801"/>
                      <a:gd name="T83" fmla="*/ 1746 h 1883"/>
                      <a:gd name="T84" fmla="*/ 739 w 2801"/>
                      <a:gd name="T85" fmla="*/ 1869 h 1883"/>
                      <a:gd name="T86" fmla="*/ 628 w 2801"/>
                      <a:gd name="T87" fmla="*/ 1846 h 1883"/>
                      <a:gd name="T88" fmla="*/ 572 w 2801"/>
                      <a:gd name="T89" fmla="*/ 1763 h 1883"/>
                      <a:gd name="T90" fmla="*/ 547 w 2801"/>
                      <a:gd name="T91" fmla="*/ 1667 h 1883"/>
                      <a:gd name="T92" fmla="*/ 456 w 2801"/>
                      <a:gd name="T93" fmla="*/ 1692 h 1883"/>
                      <a:gd name="T94" fmla="*/ 377 w 2801"/>
                      <a:gd name="T95" fmla="*/ 1766 h 1883"/>
                      <a:gd name="T96" fmla="*/ 318 w 2801"/>
                      <a:gd name="T97" fmla="*/ 1714 h 1883"/>
                      <a:gd name="T98" fmla="*/ 371 w 2801"/>
                      <a:gd name="T99" fmla="*/ 1579 h 1883"/>
                      <a:gd name="T100" fmla="*/ 396 w 2801"/>
                      <a:gd name="T101" fmla="*/ 1508 h 1883"/>
                      <a:gd name="T102" fmla="*/ 313 w 2801"/>
                      <a:gd name="T103" fmla="*/ 1260 h 1883"/>
                      <a:gd name="T104" fmla="*/ 220 w 2801"/>
                      <a:gd name="T105" fmla="*/ 1113 h 1883"/>
                      <a:gd name="T106" fmla="*/ 11 w 2801"/>
                      <a:gd name="T107" fmla="*/ 788 h 1883"/>
                      <a:gd name="T108" fmla="*/ 177 w 2801"/>
                      <a:gd name="T109" fmla="*/ 320 h 1883"/>
                      <a:gd name="T110" fmla="*/ 1771 w 2801"/>
                      <a:gd name="T111" fmla="*/ 1278 h 1883"/>
                      <a:gd name="T112" fmla="*/ 1755 w 2801"/>
                      <a:gd name="T113" fmla="*/ 1363 h 1883"/>
                      <a:gd name="T114" fmla="*/ 1845 w 2801"/>
                      <a:gd name="T115" fmla="*/ 1421 h 1883"/>
                      <a:gd name="T116" fmla="*/ 1877 w 2801"/>
                      <a:gd name="T117" fmla="*/ 1325 h 18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801" h="1883">
                        <a:moveTo>
                          <a:pt x="388" y="161"/>
                        </a:moveTo>
                        <a:lnTo>
                          <a:pt x="469" y="122"/>
                        </a:lnTo>
                        <a:lnTo>
                          <a:pt x="553" y="89"/>
                        </a:lnTo>
                        <a:lnTo>
                          <a:pt x="639" y="62"/>
                        </a:lnTo>
                        <a:lnTo>
                          <a:pt x="729" y="41"/>
                        </a:lnTo>
                        <a:lnTo>
                          <a:pt x="819" y="24"/>
                        </a:lnTo>
                        <a:lnTo>
                          <a:pt x="911" y="12"/>
                        </a:lnTo>
                        <a:lnTo>
                          <a:pt x="1002" y="4"/>
                        </a:lnTo>
                        <a:lnTo>
                          <a:pt x="1094" y="0"/>
                        </a:lnTo>
                        <a:lnTo>
                          <a:pt x="1211" y="6"/>
                        </a:lnTo>
                        <a:lnTo>
                          <a:pt x="1231" y="10"/>
                        </a:lnTo>
                        <a:lnTo>
                          <a:pt x="1252" y="15"/>
                        </a:lnTo>
                        <a:lnTo>
                          <a:pt x="1273" y="18"/>
                        </a:lnTo>
                        <a:lnTo>
                          <a:pt x="1294" y="22"/>
                        </a:lnTo>
                        <a:lnTo>
                          <a:pt x="1314" y="26"/>
                        </a:lnTo>
                        <a:lnTo>
                          <a:pt x="1334" y="33"/>
                        </a:lnTo>
                        <a:lnTo>
                          <a:pt x="1352" y="41"/>
                        </a:lnTo>
                        <a:lnTo>
                          <a:pt x="1370" y="53"/>
                        </a:lnTo>
                        <a:lnTo>
                          <a:pt x="1370" y="58"/>
                        </a:lnTo>
                        <a:lnTo>
                          <a:pt x="1370" y="65"/>
                        </a:lnTo>
                        <a:lnTo>
                          <a:pt x="1367" y="71"/>
                        </a:lnTo>
                        <a:lnTo>
                          <a:pt x="1360" y="75"/>
                        </a:lnTo>
                        <a:lnTo>
                          <a:pt x="1331" y="72"/>
                        </a:lnTo>
                        <a:lnTo>
                          <a:pt x="1303" y="72"/>
                        </a:lnTo>
                        <a:lnTo>
                          <a:pt x="1275" y="72"/>
                        </a:lnTo>
                        <a:lnTo>
                          <a:pt x="1247" y="73"/>
                        </a:lnTo>
                        <a:lnTo>
                          <a:pt x="1218" y="73"/>
                        </a:lnTo>
                        <a:lnTo>
                          <a:pt x="1190" y="73"/>
                        </a:lnTo>
                        <a:lnTo>
                          <a:pt x="1162" y="71"/>
                        </a:lnTo>
                        <a:lnTo>
                          <a:pt x="1135" y="68"/>
                        </a:lnTo>
                        <a:lnTo>
                          <a:pt x="1069" y="76"/>
                        </a:lnTo>
                        <a:lnTo>
                          <a:pt x="1005" y="87"/>
                        </a:lnTo>
                        <a:lnTo>
                          <a:pt x="942" y="101"/>
                        </a:lnTo>
                        <a:lnTo>
                          <a:pt x="881" y="119"/>
                        </a:lnTo>
                        <a:lnTo>
                          <a:pt x="820" y="139"/>
                        </a:lnTo>
                        <a:lnTo>
                          <a:pt x="761" y="164"/>
                        </a:lnTo>
                        <a:lnTo>
                          <a:pt x="704" y="193"/>
                        </a:lnTo>
                        <a:lnTo>
                          <a:pt x="650" y="227"/>
                        </a:lnTo>
                        <a:lnTo>
                          <a:pt x="617" y="250"/>
                        </a:lnTo>
                        <a:lnTo>
                          <a:pt x="586" y="276"/>
                        </a:lnTo>
                        <a:lnTo>
                          <a:pt x="556" y="304"/>
                        </a:lnTo>
                        <a:lnTo>
                          <a:pt x="529" y="335"/>
                        </a:lnTo>
                        <a:lnTo>
                          <a:pt x="502" y="366"/>
                        </a:lnTo>
                        <a:lnTo>
                          <a:pt x="479" y="399"/>
                        </a:lnTo>
                        <a:lnTo>
                          <a:pt x="458" y="432"/>
                        </a:lnTo>
                        <a:lnTo>
                          <a:pt x="441" y="469"/>
                        </a:lnTo>
                        <a:lnTo>
                          <a:pt x="434" y="481"/>
                        </a:lnTo>
                        <a:lnTo>
                          <a:pt x="429" y="494"/>
                        </a:lnTo>
                        <a:lnTo>
                          <a:pt x="425" y="508"/>
                        </a:lnTo>
                        <a:lnTo>
                          <a:pt x="424" y="523"/>
                        </a:lnTo>
                        <a:lnTo>
                          <a:pt x="423" y="537"/>
                        </a:lnTo>
                        <a:lnTo>
                          <a:pt x="423" y="552"/>
                        </a:lnTo>
                        <a:lnTo>
                          <a:pt x="425" y="567"/>
                        </a:lnTo>
                        <a:lnTo>
                          <a:pt x="429" y="582"/>
                        </a:lnTo>
                        <a:lnTo>
                          <a:pt x="427" y="591"/>
                        </a:lnTo>
                        <a:lnTo>
                          <a:pt x="434" y="619"/>
                        </a:lnTo>
                        <a:lnTo>
                          <a:pt x="447" y="645"/>
                        </a:lnTo>
                        <a:lnTo>
                          <a:pt x="463" y="669"/>
                        </a:lnTo>
                        <a:lnTo>
                          <a:pt x="483" y="692"/>
                        </a:lnTo>
                        <a:lnTo>
                          <a:pt x="504" y="712"/>
                        </a:lnTo>
                        <a:lnTo>
                          <a:pt x="528" y="733"/>
                        </a:lnTo>
                        <a:lnTo>
                          <a:pt x="550" y="752"/>
                        </a:lnTo>
                        <a:lnTo>
                          <a:pt x="573" y="771"/>
                        </a:lnTo>
                        <a:lnTo>
                          <a:pt x="622" y="806"/>
                        </a:lnTo>
                        <a:lnTo>
                          <a:pt x="674" y="836"/>
                        </a:lnTo>
                        <a:lnTo>
                          <a:pt x="728" y="860"/>
                        </a:lnTo>
                        <a:lnTo>
                          <a:pt x="786" y="882"/>
                        </a:lnTo>
                        <a:lnTo>
                          <a:pt x="844" y="899"/>
                        </a:lnTo>
                        <a:lnTo>
                          <a:pt x="903" y="915"/>
                        </a:lnTo>
                        <a:lnTo>
                          <a:pt x="963" y="927"/>
                        </a:lnTo>
                        <a:lnTo>
                          <a:pt x="1023" y="940"/>
                        </a:lnTo>
                        <a:lnTo>
                          <a:pt x="1104" y="948"/>
                        </a:lnTo>
                        <a:lnTo>
                          <a:pt x="1185" y="949"/>
                        </a:lnTo>
                        <a:lnTo>
                          <a:pt x="1265" y="943"/>
                        </a:lnTo>
                        <a:lnTo>
                          <a:pt x="1344" y="931"/>
                        </a:lnTo>
                        <a:lnTo>
                          <a:pt x="1421" y="914"/>
                        </a:lnTo>
                        <a:lnTo>
                          <a:pt x="1497" y="894"/>
                        </a:lnTo>
                        <a:lnTo>
                          <a:pt x="1571" y="871"/>
                        </a:lnTo>
                        <a:lnTo>
                          <a:pt x="1645" y="849"/>
                        </a:lnTo>
                        <a:lnTo>
                          <a:pt x="1684" y="833"/>
                        </a:lnTo>
                        <a:lnTo>
                          <a:pt x="1724" y="816"/>
                        </a:lnTo>
                        <a:lnTo>
                          <a:pt x="1762" y="796"/>
                        </a:lnTo>
                        <a:lnTo>
                          <a:pt x="1800" y="775"/>
                        </a:lnTo>
                        <a:lnTo>
                          <a:pt x="1835" y="750"/>
                        </a:lnTo>
                        <a:lnTo>
                          <a:pt x="1871" y="724"/>
                        </a:lnTo>
                        <a:lnTo>
                          <a:pt x="1903" y="695"/>
                        </a:lnTo>
                        <a:lnTo>
                          <a:pt x="1936" y="665"/>
                        </a:lnTo>
                        <a:lnTo>
                          <a:pt x="1958" y="647"/>
                        </a:lnTo>
                        <a:lnTo>
                          <a:pt x="1982" y="630"/>
                        </a:lnTo>
                        <a:lnTo>
                          <a:pt x="2005" y="611"/>
                        </a:lnTo>
                        <a:lnTo>
                          <a:pt x="2029" y="594"/>
                        </a:lnTo>
                        <a:lnTo>
                          <a:pt x="2052" y="577"/>
                        </a:lnTo>
                        <a:lnTo>
                          <a:pt x="2077" y="563"/>
                        </a:lnTo>
                        <a:lnTo>
                          <a:pt x="2103" y="551"/>
                        </a:lnTo>
                        <a:lnTo>
                          <a:pt x="2131" y="545"/>
                        </a:lnTo>
                        <a:lnTo>
                          <a:pt x="2133" y="537"/>
                        </a:lnTo>
                        <a:lnTo>
                          <a:pt x="2135" y="530"/>
                        </a:lnTo>
                        <a:lnTo>
                          <a:pt x="2137" y="522"/>
                        </a:lnTo>
                        <a:lnTo>
                          <a:pt x="2139" y="515"/>
                        </a:lnTo>
                        <a:lnTo>
                          <a:pt x="2140" y="507"/>
                        </a:lnTo>
                        <a:lnTo>
                          <a:pt x="2143" y="499"/>
                        </a:lnTo>
                        <a:lnTo>
                          <a:pt x="2145" y="491"/>
                        </a:lnTo>
                        <a:lnTo>
                          <a:pt x="2149" y="485"/>
                        </a:lnTo>
                        <a:lnTo>
                          <a:pt x="2153" y="470"/>
                        </a:lnTo>
                        <a:lnTo>
                          <a:pt x="2159" y="455"/>
                        </a:lnTo>
                        <a:lnTo>
                          <a:pt x="2164" y="438"/>
                        </a:lnTo>
                        <a:lnTo>
                          <a:pt x="2171" y="424"/>
                        </a:lnTo>
                        <a:lnTo>
                          <a:pt x="2178" y="409"/>
                        </a:lnTo>
                        <a:lnTo>
                          <a:pt x="2189" y="397"/>
                        </a:lnTo>
                        <a:lnTo>
                          <a:pt x="2201" y="386"/>
                        </a:lnTo>
                        <a:lnTo>
                          <a:pt x="2216" y="379"/>
                        </a:lnTo>
                        <a:lnTo>
                          <a:pt x="2231" y="378"/>
                        </a:lnTo>
                        <a:lnTo>
                          <a:pt x="2246" y="381"/>
                        </a:lnTo>
                        <a:lnTo>
                          <a:pt x="2260" y="387"/>
                        </a:lnTo>
                        <a:lnTo>
                          <a:pt x="2273" y="396"/>
                        </a:lnTo>
                        <a:lnTo>
                          <a:pt x="2284" y="406"/>
                        </a:lnTo>
                        <a:lnTo>
                          <a:pt x="2294" y="418"/>
                        </a:lnTo>
                        <a:lnTo>
                          <a:pt x="2303" y="430"/>
                        </a:lnTo>
                        <a:lnTo>
                          <a:pt x="2313" y="443"/>
                        </a:lnTo>
                        <a:lnTo>
                          <a:pt x="2317" y="449"/>
                        </a:lnTo>
                        <a:lnTo>
                          <a:pt x="2321" y="459"/>
                        </a:lnTo>
                        <a:lnTo>
                          <a:pt x="2326" y="465"/>
                        </a:lnTo>
                        <a:lnTo>
                          <a:pt x="2334" y="465"/>
                        </a:lnTo>
                        <a:lnTo>
                          <a:pt x="2375" y="449"/>
                        </a:lnTo>
                        <a:lnTo>
                          <a:pt x="2417" y="442"/>
                        </a:lnTo>
                        <a:lnTo>
                          <a:pt x="2460" y="441"/>
                        </a:lnTo>
                        <a:lnTo>
                          <a:pt x="2504" y="445"/>
                        </a:lnTo>
                        <a:lnTo>
                          <a:pt x="2546" y="453"/>
                        </a:lnTo>
                        <a:lnTo>
                          <a:pt x="2589" y="465"/>
                        </a:lnTo>
                        <a:lnTo>
                          <a:pt x="2630" y="479"/>
                        </a:lnTo>
                        <a:lnTo>
                          <a:pt x="2669" y="497"/>
                        </a:lnTo>
                        <a:lnTo>
                          <a:pt x="2687" y="508"/>
                        </a:lnTo>
                        <a:lnTo>
                          <a:pt x="2705" y="522"/>
                        </a:lnTo>
                        <a:lnTo>
                          <a:pt x="2721" y="538"/>
                        </a:lnTo>
                        <a:lnTo>
                          <a:pt x="2737" y="556"/>
                        </a:lnTo>
                        <a:lnTo>
                          <a:pt x="2750" y="573"/>
                        </a:lnTo>
                        <a:lnTo>
                          <a:pt x="2762" y="593"/>
                        </a:lnTo>
                        <a:lnTo>
                          <a:pt x="2772" y="612"/>
                        </a:lnTo>
                        <a:lnTo>
                          <a:pt x="2781" y="633"/>
                        </a:lnTo>
                        <a:lnTo>
                          <a:pt x="2783" y="642"/>
                        </a:lnTo>
                        <a:lnTo>
                          <a:pt x="2786" y="651"/>
                        </a:lnTo>
                        <a:lnTo>
                          <a:pt x="2788" y="660"/>
                        </a:lnTo>
                        <a:lnTo>
                          <a:pt x="2791" y="670"/>
                        </a:lnTo>
                        <a:lnTo>
                          <a:pt x="2793" y="679"/>
                        </a:lnTo>
                        <a:lnTo>
                          <a:pt x="2796" y="689"/>
                        </a:lnTo>
                        <a:lnTo>
                          <a:pt x="2798" y="698"/>
                        </a:lnTo>
                        <a:lnTo>
                          <a:pt x="2801" y="707"/>
                        </a:lnTo>
                        <a:lnTo>
                          <a:pt x="2799" y="714"/>
                        </a:lnTo>
                        <a:lnTo>
                          <a:pt x="2799" y="722"/>
                        </a:lnTo>
                        <a:lnTo>
                          <a:pt x="2797" y="729"/>
                        </a:lnTo>
                        <a:lnTo>
                          <a:pt x="2797" y="738"/>
                        </a:lnTo>
                        <a:lnTo>
                          <a:pt x="2796" y="746"/>
                        </a:lnTo>
                        <a:lnTo>
                          <a:pt x="2795" y="754"/>
                        </a:lnTo>
                        <a:lnTo>
                          <a:pt x="2794" y="762"/>
                        </a:lnTo>
                        <a:lnTo>
                          <a:pt x="2794" y="771"/>
                        </a:lnTo>
                        <a:lnTo>
                          <a:pt x="2781" y="799"/>
                        </a:lnTo>
                        <a:lnTo>
                          <a:pt x="2766" y="824"/>
                        </a:lnTo>
                        <a:lnTo>
                          <a:pt x="2748" y="845"/>
                        </a:lnTo>
                        <a:lnTo>
                          <a:pt x="2727" y="865"/>
                        </a:lnTo>
                        <a:lnTo>
                          <a:pt x="2704" y="882"/>
                        </a:lnTo>
                        <a:lnTo>
                          <a:pt x="2681" y="900"/>
                        </a:lnTo>
                        <a:lnTo>
                          <a:pt x="2657" y="917"/>
                        </a:lnTo>
                        <a:lnTo>
                          <a:pt x="2634" y="935"/>
                        </a:lnTo>
                        <a:lnTo>
                          <a:pt x="2609" y="945"/>
                        </a:lnTo>
                        <a:lnTo>
                          <a:pt x="2586" y="955"/>
                        </a:lnTo>
                        <a:lnTo>
                          <a:pt x="2562" y="964"/>
                        </a:lnTo>
                        <a:lnTo>
                          <a:pt x="2538" y="973"/>
                        </a:lnTo>
                        <a:lnTo>
                          <a:pt x="2513" y="979"/>
                        </a:lnTo>
                        <a:lnTo>
                          <a:pt x="2488" y="985"/>
                        </a:lnTo>
                        <a:lnTo>
                          <a:pt x="2462" y="988"/>
                        </a:lnTo>
                        <a:lnTo>
                          <a:pt x="2437" y="991"/>
                        </a:lnTo>
                        <a:lnTo>
                          <a:pt x="2344" y="1003"/>
                        </a:lnTo>
                        <a:lnTo>
                          <a:pt x="2341" y="1006"/>
                        </a:lnTo>
                        <a:lnTo>
                          <a:pt x="2342" y="1012"/>
                        </a:lnTo>
                        <a:lnTo>
                          <a:pt x="2344" y="1017"/>
                        </a:lnTo>
                        <a:lnTo>
                          <a:pt x="2346" y="1023"/>
                        </a:lnTo>
                        <a:lnTo>
                          <a:pt x="2344" y="1029"/>
                        </a:lnTo>
                        <a:lnTo>
                          <a:pt x="2342" y="1036"/>
                        </a:lnTo>
                        <a:lnTo>
                          <a:pt x="2339" y="1043"/>
                        </a:lnTo>
                        <a:lnTo>
                          <a:pt x="2336" y="1050"/>
                        </a:lnTo>
                        <a:lnTo>
                          <a:pt x="2331" y="1056"/>
                        </a:lnTo>
                        <a:lnTo>
                          <a:pt x="2326" y="1062"/>
                        </a:lnTo>
                        <a:lnTo>
                          <a:pt x="2320" y="1067"/>
                        </a:lnTo>
                        <a:lnTo>
                          <a:pt x="2314" y="1072"/>
                        </a:lnTo>
                        <a:lnTo>
                          <a:pt x="2294" y="1079"/>
                        </a:lnTo>
                        <a:lnTo>
                          <a:pt x="2275" y="1082"/>
                        </a:lnTo>
                        <a:lnTo>
                          <a:pt x="2256" y="1080"/>
                        </a:lnTo>
                        <a:lnTo>
                          <a:pt x="2238" y="1076"/>
                        </a:lnTo>
                        <a:lnTo>
                          <a:pt x="2219" y="1070"/>
                        </a:lnTo>
                        <a:lnTo>
                          <a:pt x="2201" y="1064"/>
                        </a:lnTo>
                        <a:lnTo>
                          <a:pt x="2182" y="1060"/>
                        </a:lnTo>
                        <a:lnTo>
                          <a:pt x="2164" y="1060"/>
                        </a:lnTo>
                        <a:lnTo>
                          <a:pt x="2160" y="1066"/>
                        </a:lnTo>
                        <a:lnTo>
                          <a:pt x="2133" y="1081"/>
                        </a:lnTo>
                        <a:lnTo>
                          <a:pt x="2106" y="1098"/>
                        </a:lnTo>
                        <a:lnTo>
                          <a:pt x="2079" y="1114"/>
                        </a:lnTo>
                        <a:lnTo>
                          <a:pt x="2053" y="1131"/>
                        </a:lnTo>
                        <a:lnTo>
                          <a:pt x="2026" y="1147"/>
                        </a:lnTo>
                        <a:lnTo>
                          <a:pt x="1998" y="1163"/>
                        </a:lnTo>
                        <a:lnTo>
                          <a:pt x="1971" y="1179"/>
                        </a:lnTo>
                        <a:lnTo>
                          <a:pt x="1945" y="1195"/>
                        </a:lnTo>
                        <a:lnTo>
                          <a:pt x="1950" y="1201"/>
                        </a:lnTo>
                        <a:lnTo>
                          <a:pt x="1956" y="1208"/>
                        </a:lnTo>
                        <a:lnTo>
                          <a:pt x="1962" y="1213"/>
                        </a:lnTo>
                        <a:lnTo>
                          <a:pt x="1969" y="1219"/>
                        </a:lnTo>
                        <a:lnTo>
                          <a:pt x="1975" y="1224"/>
                        </a:lnTo>
                        <a:lnTo>
                          <a:pt x="1982" y="1230"/>
                        </a:lnTo>
                        <a:lnTo>
                          <a:pt x="1989" y="1235"/>
                        </a:lnTo>
                        <a:lnTo>
                          <a:pt x="1996" y="1241"/>
                        </a:lnTo>
                        <a:lnTo>
                          <a:pt x="2013" y="1238"/>
                        </a:lnTo>
                        <a:lnTo>
                          <a:pt x="2030" y="1240"/>
                        </a:lnTo>
                        <a:lnTo>
                          <a:pt x="2045" y="1243"/>
                        </a:lnTo>
                        <a:lnTo>
                          <a:pt x="2061" y="1249"/>
                        </a:lnTo>
                        <a:lnTo>
                          <a:pt x="2076" y="1253"/>
                        </a:lnTo>
                        <a:lnTo>
                          <a:pt x="2092" y="1258"/>
                        </a:lnTo>
                        <a:lnTo>
                          <a:pt x="2109" y="1259"/>
                        </a:lnTo>
                        <a:lnTo>
                          <a:pt x="2127" y="1258"/>
                        </a:lnTo>
                        <a:lnTo>
                          <a:pt x="2146" y="1255"/>
                        </a:lnTo>
                        <a:lnTo>
                          <a:pt x="2168" y="1253"/>
                        </a:lnTo>
                        <a:lnTo>
                          <a:pt x="2189" y="1250"/>
                        </a:lnTo>
                        <a:lnTo>
                          <a:pt x="2212" y="1249"/>
                        </a:lnTo>
                        <a:lnTo>
                          <a:pt x="2234" y="1247"/>
                        </a:lnTo>
                        <a:lnTo>
                          <a:pt x="2256" y="1248"/>
                        </a:lnTo>
                        <a:lnTo>
                          <a:pt x="2277" y="1250"/>
                        </a:lnTo>
                        <a:lnTo>
                          <a:pt x="2299" y="1255"/>
                        </a:lnTo>
                        <a:lnTo>
                          <a:pt x="2308" y="1260"/>
                        </a:lnTo>
                        <a:lnTo>
                          <a:pt x="2317" y="1267"/>
                        </a:lnTo>
                        <a:lnTo>
                          <a:pt x="2320" y="1270"/>
                        </a:lnTo>
                        <a:lnTo>
                          <a:pt x="2323" y="1276"/>
                        </a:lnTo>
                        <a:lnTo>
                          <a:pt x="2325" y="1281"/>
                        </a:lnTo>
                        <a:lnTo>
                          <a:pt x="2328" y="1288"/>
                        </a:lnTo>
                        <a:lnTo>
                          <a:pt x="2328" y="1294"/>
                        </a:lnTo>
                        <a:lnTo>
                          <a:pt x="2329" y="1302"/>
                        </a:lnTo>
                        <a:lnTo>
                          <a:pt x="2328" y="1308"/>
                        </a:lnTo>
                        <a:lnTo>
                          <a:pt x="2327" y="1316"/>
                        </a:lnTo>
                        <a:lnTo>
                          <a:pt x="2324" y="1322"/>
                        </a:lnTo>
                        <a:lnTo>
                          <a:pt x="2321" y="1329"/>
                        </a:lnTo>
                        <a:lnTo>
                          <a:pt x="2317" y="1334"/>
                        </a:lnTo>
                        <a:lnTo>
                          <a:pt x="2313" y="1340"/>
                        </a:lnTo>
                        <a:lnTo>
                          <a:pt x="2303" y="1348"/>
                        </a:lnTo>
                        <a:lnTo>
                          <a:pt x="2293" y="1356"/>
                        </a:lnTo>
                        <a:lnTo>
                          <a:pt x="2283" y="1362"/>
                        </a:lnTo>
                        <a:lnTo>
                          <a:pt x="2273" y="1368"/>
                        </a:lnTo>
                        <a:lnTo>
                          <a:pt x="2261" y="1372"/>
                        </a:lnTo>
                        <a:lnTo>
                          <a:pt x="2250" y="1377"/>
                        </a:lnTo>
                        <a:lnTo>
                          <a:pt x="2239" y="1381"/>
                        </a:lnTo>
                        <a:lnTo>
                          <a:pt x="2229" y="1387"/>
                        </a:lnTo>
                        <a:lnTo>
                          <a:pt x="2235" y="1389"/>
                        </a:lnTo>
                        <a:lnTo>
                          <a:pt x="2242" y="1391"/>
                        </a:lnTo>
                        <a:lnTo>
                          <a:pt x="2249" y="1394"/>
                        </a:lnTo>
                        <a:lnTo>
                          <a:pt x="2256" y="1398"/>
                        </a:lnTo>
                        <a:lnTo>
                          <a:pt x="2262" y="1401"/>
                        </a:lnTo>
                        <a:lnTo>
                          <a:pt x="2268" y="1407"/>
                        </a:lnTo>
                        <a:lnTo>
                          <a:pt x="2273" y="1412"/>
                        </a:lnTo>
                        <a:lnTo>
                          <a:pt x="2278" y="1420"/>
                        </a:lnTo>
                        <a:lnTo>
                          <a:pt x="2278" y="1425"/>
                        </a:lnTo>
                        <a:lnTo>
                          <a:pt x="2280" y="1431"/>
                        </a:lnTo>
                        <a:lnTo>
                          <a:pt x="2280" y="1437"/>
                        </a:lnTo>
                        <a:lnTo>
                          <a:pt x="2282" y="1443"/>
                        </a:lnTo>
                        <a:lnTo>
                          <a:pt x="2282" y="1448"/>
                        </a:lnTo>
                        <a:lnTo>
                          <a:pt x="2282" y="1454"/>
                        </a:lnTo>
                        <a:lnTo>
                          <a:pt x="2280" y="1460"/>
                        </a:lnTo>
                        <a:lnTo>
                          <a:pt x="2277" y="1467"/>
                        </a:lnTo>
                        <a:lnTo>
                          <a:pt x="2268" y="1474"/>
                        </a:lnTo>
                        <a:lnTo>
                          <a:pt x="2258" y="1479"/>
                        </a:lnTo>
                        <a:lnTo>
                          <a:pt x="2247" y="1482"/>
                        </a:lnTo>
                        <a:lnTo>
                          <a:pt x="2237" y="1486"/>
                        </a:lnTo>
                        <a:lnTo>
                          <a:pt x="2225" y="1487"/>
                        </a:lnTo>
                        <a:lnTo>
                          <a:pt x="2214" y="1489"/>
                        </a:lnTo>
                        <a:lnTo>
                          <a:pt x="2202" y="1492"/>
                        </a:lnTo>
                        <a:lnTo>
                          <a:pt x="2193" y="1497"/>
                        </a:lnTo>
                        <a:lnTo>
                          <a:pt x="2197" y="1505"/>
                        </a:lnTo>
                        <a:lnTo>
                          <a:pt x="2201" y="1514"/>
                        </a:lnTo>
                        <a:lnTo>
                          <a:pt x="2203" y="1523"/>
                        </a:lnTo>
                        <a:lnTo>
                          <a:pt x="2203" y="1534"/>
                        </a:lnTo>
                        <a:lnTo>
                          <a:pt x="2191" y="1556"/>
                        </a:lnTo>
                        <a:lnTo>
                          <a:pt x="2176" y="1574"/>
                        </a:lnTo>
                        <a:lnTo>
                          <a:pt x="2156" y="1586"/>
                        </a:lnTo>
                        <a:lnTo>
                          <a:pt x="2135" y="1596"/>
                        </a:lnTo>
                        <a:lnTo>
                          <a:pt x="2111" y="1604"/>
                        </a:lnTo>
                        <a:lnTo>
                          <a:pt x="2088" y="1612"/>
                        </a:lnTo>
                        <a:lnTo>
                          <a:pt x="2065" y="1620"/>
                        </a:lnTo>
                        <a:lnTo>
                          <a:pt x="2046" y="1631"/>
                        </a:lnTo>
                        <a:lnTo>
                          <a:pt x="2038" y="1639"/>
                        </a:lnTo>
                        <a:lnTo>
                          <a:pt x="2031" y="1647"/>
                        </a:lnTo>
                        <a:lnTo>
                          <a:pt x="2041" y="1659"/>
                        </a:lnTo>
                        <a:lnTo>
                          <a:pt x="2053" y="1671"/>
                        </a:lnTo>
                        <a:lnTo>
                          <a:pt x="2065" y="1682"/>
                        </a:lnTo>
                        <a:lnTo>
                          <a:pt x="2077" y="1694"/>
                        </a:lnTo>
                        <a:lnTo>
                          <a:pt x="2088" y="1705"/>
                        </a:lnTo>
                        <a:lnTo>
                          <a:pt x="2100" y="1717"/>
                        </a:lnTo>
                        <a:lnTo>
                          <a:pt x="2111" y="1729"/>
                        </a:lnTo>
                        <a:lnTo>
                          <a:pt x="2122" y="1742"/>
                        </a:lnTo>
                        <a:lnTo>
                          <a:pt x="2124" y="1748"/>
                        </a:lnTo>
                        <a:lnTo>
                          <a:pt x="2126" y="1755"/>
                        </a:lnTo>
                        <a:lnTo>
                          <a:pt x="2125" y="1762"/>
                        </a:lnTo>
                        <a:lnTo>
                          <a:pt x="2125" y="1769"/>
                        </a:lnTo>
                        <a:lnTo>
                          <a:pt x="2122" y="1775"/>
                        </a:lnTo>
                        <a:lnTo>
                          <a:pt x="2120" y="1781"/>
                        </a:lnTo>
                        <a:lnTo>
                          <a:pt x="2116" y="1788"/>
                        </a:lnTo>
                        <a:lnTo>
                          <a:pt x="2113" y="1796"/>
                        </a:lnTo>
                        <a:lnTo>
                          <a:pt x="2096" y="1807"/>
                        </a:lnTo>
                        <a:lnTo>
                          <a:pt x="2079" y="1812"/>
                        </a:lnTo>
                        <a:lnTo>
                          <a:pt x="2060" y="1813"/>
                        </a:lnTo>
                        <a:lnTo>
                          <a:pt x="2042" y="1811"/>
                        </a:lnTo>
                        <a:lnTo>
                          <a:pt x="2023" y="1805"/>
                        </a:lnTo>
                        <a:lnTo>
                          <a:pt x="2005" y="1799"/>
                        </a:lnTo>
                        <a:lnTo>
                          <a:pt x="1986" y="1792"/>
                        </a:lnTo>
                        <a:lnTo>
                          <a:pt x="1970" y="1788"/>
                        </a:lnTo>
                        <a:lnTo>
                          <a:pt x="1958" y="1782"/>
                        </a:lnTo>
                        <a:lnTo>
                          <a:pt x="1947" y="1777"/>
                        </a:lnTo>
                        <a:lnTo>
                          <a:pt x="1936" y="1771"/>
                        </a:lnTo>
                        <a:lnTo>
                          <a:pt x="1926" y="1765"/>
                        </a:lnTo>
                        <a:lnTo>
                          <a:pt x="1914" y="1758"/>
                        </a:lnTo>
                        <a:lnTo>
                          <a:pt x="1904" y="1752"/>
                        </a:lnTo>
                        <a:lnTo>
                          <a:pt x="1894" y="1744"/>
                        </a:lnTo>
                        <a:lnTo>
                          <a:pt x="1885" y="1736"/>
                        </a:lnTo>
                        <a:lnTo>
                          <a:pt x="1874" y="1748"/>
                        </a:lnTo>
                        <a:lnTo>
                          <a:pt x="1864" y="1763"/>
                        </a:lnTo>
                        <a:lnTo>
                          <a:pt x="1854" y="1777"/>
                        </a:lnTo>
                        <a:lnTo>
                          <a:pt x="1845" y="1791"/>
                        </a:lnTo>
                        <a:lnTo>
                          <a:pt x="1834" y="1804"/>
                        </a:lnTo>
                        <a:lnTo>
                          <a:pt x="1823" y="1818"/>
                        </a:lnTo>
                        <a:lnTo>
                          <a:pt x="1810" y="1829"/>
                        </a:lnTo>
                        <a:lnTo>
                          <a:pt x="1798" y="1841"/>
                        </a:lnTo>
                        <a:lnTo>
                          <a:pt x="1788" y="1842"/>
                        </a:lnTo>
                        <a:lnTo>
                          <a:pt x="1778" y="1843"/>
                        </a:lnTo>
                        <a:lnTo>
                          <a:pt x="1769" y="1841"/>
                        </a:lnTo>
                        <a:lnTo>
                          <a:pt x="1760" y="1839"/>
                        </a:lnTo>
                        <a:lnTo>
                          <a:pt x="1751" y="1835"/>
                        </a:lnTo>
                        <a:lnTo>
                          <a:pt x="1743" y="1830"/>
                        </a:lnTo>
                        <a:lnTo>
                          <a:pt x="1735" y="1825"/>
                        </a:lnTo>
                        <a:lnTo>
                          <a:pt x="1728" y="1820"/>
                        </a:lnTo>
                        <a:lnTo>
                          <a:pt x="1708" y="1796"/>
                        </a:lnTo>
                        <a:lnTo>
                          <a:pt x="1697" y="1771"/>
                        </a:lnTo>
                        <a:lnTo>
                          <a:pt x="1692" y="1744"/>
                        </a:lnTo>
                        <a:lnTo>
                          <a:pt x="1692" y="1718"/>
                        </a:lnTo>
                        <a:lnTo>
                          <a:pt x="1692" y="1689"/>
                        </a:lnTo>
                        <a:lnTo>
                          <a:pt x="1693" y="1661"/>
                        </a:lnTo>
                        <a:lnTo>
                          <a:pt x="1691" y="1632"/>
                        </a:lnTo>
                        <a:lnTo>
                          <a:pt x="1686" y="1605"/>
                        </a:lnTo>
                        <a:lnTo>
                          <a:pt x="1672" y="1560"/>
                        </a:lnTo>
                        <a:lnTo>
                          <a:pt x="1672" y="1544"/>
                        </a:lnTo>
                        <a:lnTo>
                          <a:pt x="1668" y="1532"/>
                        </a:lnTo>
                        <a:lnTo>
                          <a:pt x="1659" y="1520"/>
                        </a:lnTo>
                        <a:lnTo>
                          <a:pt x="1649" y="1511"/>
                        </a:lnTo>
                        <a:lnTo>
                          <a:pt x="1637" y="1500"/>
                        </a:lnTo>
                        <a:lnTo>
                          <a:pt x="1625" y="1491"/>
                        </a:lnTo>
                        <a:lnTo>
                          <a:pt x="1614" y="1481"/>
                        </a:lnTo>
                        <a:lnTo>
                          <a:pt x="1606" y="1471"/>
                        </a:lnTo>
                        <a:lnTo>
                          <a:pt x="1594" y="1457"/>
                        </a:lnTo>
                        <a:lnTo>
                          <a:pt x="1582" y="1444"/>
                        </a:lnTo>
                        <a:lnTo>
                          <a:pt x="1570" y="1431"/>
                        </a:lnTo>
                        <a:lnTo>
                          <a:pt x="1559" y="1418"/>
                        </a:lnTo>
                        <a:lnTo>
                          <a:pt x="1547" y="1404"/>
                        </a:lnTo>
                        <a:lnTo>
                          <a:pt x="1538" y="1390"/>
                        </a:lnTo>
                        <a:lnTo>
                          <a:pt x="1528" y="1376"/>
                        </a:lnTo>
                        <a:lnTo>
                          <a:pt x="1521" y="1363"/>
                        </a:lnTo>
                        <a:lnTo>
                          <a:pt x="1513" y="1371"/>
                        </a:lnTo>
                        <a:lnTo>
                          <a:pt x="1420" y="1394"/>
                        </a:lnTo>
                        <a:lnTo>
                          <a:pt x="1326" y="1415"/>
                        </a:lnTo>
                        <a:lnTo>
                          <a:pt x="1232" y="1431"/>
                        </a:lnTo>
                        <a:lnTo>
                          <a:pt x="1138" y="1442"/>
                        </a:lnTo>
                        <a:lnTo>
                          <a:pt x="1042" y="1444"/>
                        </a:lnTo>
                        <a:lnTo>
                          <a:pt x="948" y="1441"/>
                        </a:lnTo>
                        <a:lnTo>
                          <a:pt x="853" y="1427"/>
                        </a:lnTo>
                        <a:lnTo>
                          <a:pt x="760" y="1405"/>
                        </a:lnTo>
                        <a:lnTo>
                          <a:pt x="731" y="1395"/>
                        </a:lnTo>
                        <a:lnTo>
                          <a:pt x="703" y="1386"/>
                        </a:lnTo>
                        <a:lnTo>
                          <a:pt x="674" y="1376"/>
                        </a:lnTo>
                        <a:lnTo>
                          <a:pt x="647" y="1366"/>
                        </a:lnTo>
                        <a:lnTo>
                          <a:pt x="619" y="1354"/>
                        </a:lnTo>
                        <a:lnTo>
                          <a:pt x="592" y="1342"/>
                        </a:lnTo>
                        <a:lnTo>
                          <a:pt x="565" y="1328"/>
                        </a:lnTo>
                        <a:lnTo>
                          <a:pt x="541" y="1314"/>
                        </a:lnTo>
                        <a:lnTo>
                          <a:pt x="547" y="1333"/>
                        </a:lnTo>
                        <a:lnTo>
                          <a:pt x="556" y="1353"/>
                        </a:lnTo>
                        <a:lnTo>
                          <a:pt x="565" y="1372"/>
                        </a:lnTo>
                        <a:lnTo>
                          <a:pt x="576" y="1392"/>
                        </a:lnTo>
                        <a:lnTo>
                          <a:pt x="587" y="1410"/>
                        </a:lnTo>
                        <a:lnTo>
                          <a:pt x="600" y="1429"/>
                        </a:lnTo>
                        <a:lnTo>
                          <a:pt x="614" y="1446"/>
                        </a:lnTo>
                        <a:lnTo>
                          <a:pt x="630" y="1464"/>
                        </a:lnTo>
                        <a:lnTo>
                          <a:pt x="636" y="1470"/>
                        </a:lnTo>
                        <a:lnTo>
                          <a:pt x="644" y="1477"/>
                        </a:lnTo>
                        <a:lnTo>
                          <a:pt x="653" y="1482"/>
                        </a:lnTo>
                        <a:lnTo>
                          <a:pt x="662" y="1487"/>
                        </a:lnTo>
                        <a:lnTo>
                          <a:pt x="671" y="1490"/>
                        </a:lnTo>
                        <a:lnTo>
                          <a:pt x="680" y="1493"/>
                        </a:lnTo>
                        <a:lnTo>
                          <a:pt x="690" y="1495"/>
                        </a:lnTo>
                        <a:lnTo>
                          <a:pt x="700" y="1496"/>
                        </a:lnTo>
                        <a:lnTo>
                          <a:pt x="724" y="1507"/>
                        </a:lnTo>
                        <a:lnTo>
                          <a:pt x="748" y="1519"/>
                        </a:lnTo>
                        <a:lnTo>
                          <a:pt x="772" y="1530"/>
                        </a:lnTo>
                        <a:lnTo>
                          <a:pt x="797" y="1543"/>
                        </a:lnTo>
                        <a:lnTo>
                          <a:pt x="819" y="1556"/>
                        </a:lnTo>
                        <a:lnTo>
                          <a:pt x="841" y="1571"/>
                        </a:lnTo>
                        <a:lnTo>
                          <a:pt x="861" y="1588"/>
                        </a:lnTo>
                        <a:lnTo>
                          <a:pt x="880" y="1609"/>
                        </a:lnTo>
                        <a:lnTo>
                          <a:pt x="880" y="1616"/>
                        </a:lnTo>
                        <a:lnTo>
                          <a:pt x="881" y="1624"/>
                        </a:lnTo>
                        <a:lnTo>
                          <a:pt x="880" y="1631"/>
                        </a:lnTo>
                        <a:lnTo>
                          <a:pt x="880" y="1639"/>
                        </a:lnTo>
                        <a:lnTo>
                          <a:pt x="877" y="1645"/>
                        </a:lnTo>
                        <a:lnTo>
                          <a:pt x="875" y="1652"/>
                        </a:lnTo>
                        <a:lnTo>
                          <a:pt x="871" y="1659"/>
                        </a:lnTo>
                        <a:lnTo>
                          <a:pt x="867" y="1666"/>
                        </a:lnTo>
                        <a:lnTo>
                          <a:pt x="856" y="1675"/>
                        </a:lnTo>
                        <a:lnTo>
                          <a:pt x="845" y="1684"/>
                        </a:lnTo>
                        <a:lnTo>
                          <a:pt x="832" y="1691"/>
                        </a:lnTo>
                        <a:lnTo>
                          <a:pt x="820" y="1698"/>
                        </a:lnTo>
                        <a:lnTo>
                          <a:pt x="805" y="1701"/>
                        </a:lnTo>
                        <a:lnTo>
                          <a:pt x="791" y="1704"/>
                        </a:lnTo>
                        <a:lnTo>
                          <a:pt x="776" y="1702"/>
                        </a:lnTo>
                        <a:lnTo>
                          <a:pt x="762" y="1698"/>
                        </a:lnTo>
                        <a:lnTo>
                          <a:pt x="760" y="1700"/>
                        </a:lnTo>
                        <a:lnTo>
                          <a:pt x="768" y="1709"/>
                        </a:lnTo>
                        <a:lnTo>
                          <a:pt x="775" y="1720"/>
                        </a:lnTo>
                        <a:lnTo>
                          <a:pt x="781" y="1732"/>
                        </a:lnTo>
                        <a:lnTo>
                          <a:pt x="786" y="1746"/>
                        </a:lnTo>
                        <a:lnTo>
                          <a:pt x="789" y="1758"/>
                        </a:lnTo>
                        <a:lnTo>
                          <a:pt x="791" y="1772"/>
                        </a:lnTo>
                        <a:lnTo>
                          <a:pt x="791" y="1784"/>
                        </a:lnTo>
                        <a:lnTo>
                          <a:pt x="790" y="1798"/>
                        </a:lnTo>
                        <a:lnTo>
                          <a:pt x="786" y="1811"/>
                        </a:lnTo>
                        <a:lnTo>
                          <a:pt x="780" y="1825"/>
                        </a:lnTo>
                        <a:lnTo>
                          <a:pt x="772" y="1837"/>
                        </a:lnTo>
                        <a:lnTo>
                          <a:pt x="763" y="1850"/>
                        </a:lnTo>
                        <a:lnTo>
                          <a:pt x="751" y="1860"/>
                        </a:lnTo>
                        <a:lnTo>
                          <a:pt x="739" y="1869"/>
                        </a:lnTo>
                        <a:lnTo>
                          <a:pt x="726" y="1876"/>
                        </a:lnTo>
                        <a:lnTo>
                          <a:pt x="713" y="1882"/>
                        </a:lnTo>
                        <a:lnTo>
                          <a:pt x="699" y="1883"/>
                        </a:lnTo>
                        <a:lnTo>
                          <a:pt x="688" y="1882"/>
                        </a:lnTo>
                        <a:lnTo>
                          <a:pt x="676" y="1878"/>
                        </a:lnTo>
                        <a:lnTo>
                          <a:pt x="666" y="1873"/>
                        </a:lnTo>
                        <a:lnTo>
                          <a:pt x="656" y="1866"/>
                        </a:lnTo>
                        <a:lnTo>
                          <a:pt x="647" y="1859"/>
                        </a:lnTo>
                        <a:lnTo>
                          <a:pt x="637" y="1852"/>
                        </a:lnTo>
                        <a:lnTo>
                          <a:pt x="628" y="1846"/>
                        </a:lnTo>
                        <a:lnTo>
                          <a:pt x="621" y="1839"/>
                        </a:lnTo>
                        <a:lnTo>
                          <a:pt x="615" y="1832"/>
                        </a:lnTo>
                        <a:lnTo>
                          <a:pt x="609" y="1824"/>
                        </a:lnTo>
                        <a:lnTo>
                          <a:pt x="604" y="1817"/>
                        </a:lnTo>
                        <a:lnTo>
                          <a:pt x="599" y="1808"/>
                        </a:lnTo>
                        <a:lnTo>
                          <a:pt x="595" y="1800"/>
                        </a:lnTo>
                        <a:lnTo>
                          <a:pt x="590" y="1792"/>
                        </a:lnTo>
                        <a:lnTo>
                          <a:pt x="587" y="1784"/>
                        </a:lnTo>
                        <a:lnTo>
                          <a:pt x="578" y="1773"/>
                        </a:lnTo>
                        <a:lnTo>
                          <a:pt x="572" y="1763"/>
                        </a:lnTo>
                        <a:lnTo>
                          <a:pt x="568" y="1752"/>
                        </a:lnTo>
                        <a:lnTo>
                          <a:pt x="567" y="1741"/>
                        </a:lnTo>
                        <a:lnTo>
                          <a:pt x="566" y="1729"/>
                        </a:lnTo>
                        <a:lnTo>
                          <a:pt x="566" y="1717"/>
                        </a:lnTo>
                        <a:lnTo>
                          <a:pt x="567" y="1705"/>
                        </a:lnTo>
                        <a:lnTo>
                          <a:pt x="569" y="1694"/>
                        </a:lnTo>
                        <a:lnTo>
                          <a:pt x="563" y="1686"/>
                        </a:lnTo>
                        <a:lnTo>
                          <a:pt x="558" y="1680"/>
                        </a:lnTo>
                        <a:lnTo>
                          <a:pt x="552" y="1673"/>
                        </a:lnTo>
                        <a:lnTo>
                          <a:pt x="547" y="1667"/>
                        </a:lnTo>
                        <a:lnTo>
                          <a:pt x="540" y="1661"/>
                        </a:lnTo>
                        <a:lnTo>
                          <a:pt x="533" y="1658"/>
                        </a:lnTo>
                        <a:lnTo>
                          <a:pt x="524" y="1655"/>
                        </a:lnTo>
                        <a:lnTo>
                          <a:pt x="516" y="1655"/>
                        </a:lnTo>
                        <a:lnTo>
                          <a:pt x="504" y="1657"/>
                        </a:lnTo>
                        <a:lnTo>
                          <a:pt x="493" y="1662"/>
                        </a:lnTo>
                        <a:lnTo>
                          <a:pt x="482" y="1667"/>
                        </a:lnTo>
                        <a:lnTo>
                          <a:pt x="473" y="1676"/>
                        </a:lnTo>
                        <a:lnTo>
                          <a:pt x="464" y="1683"/>
                        </a:lnTo>
                        <a:lnTo>
                          <a:pt x="456" y="1692"/>
                        </a:lnTo>
                        <a:lnTo>
                          <a:pt x="448" y="1702"/>
                        </a:lnTo>
                        <a:lnTo>
                          <a:pt x="442" y="1712"/>
                        </a:lnTo>
                        <a:lnTo>
                          <a:pt x="434" y="1717"/>
                        </a:lnTo>
                        <a:lnTo>
                          <a:pt x="426" y="1724"/>
                        </a:lnTo>
                        <a:lnTo>
                          <a:pt x="418" y="1731"/>
                        </a:lnTo>
                        <a:lnTo>
                          <a:pt x="411" y="1739"/>
                        </a:lnTo>
                        <a:lnTo>
                          <a:pt x="403" y="1745"/>
                        </a:lnTo>
                        <a:lnTo>
                          <a:pt x="395" y="1752"/>
                        </a:lnTo>
                        <a:lnTo>
                          <a:pt x="386" y="1759"/>
                        </a:lnTo>
                        <a:lnTo>
                          <a:pt x="377" y="1766"/>
                        </a:lnTo>
                        <a:lnTo>
                          <a:pt x="369" y="1766"/>
                        </a:lnTo>
                        <a:lnTo>
                          <a:pt x="362" y="1767"/>
                        </a:lnTo>
                        <a:lnTo>
                          <a:pt x="355" y="1765"/>
                        </a:lnTo>
                        <a:lnTo>
                          <a:pt x="349" y="1763"/>
                        </a:lnTo>
                        <a:lnTo>
                          <a:pt x="343" y="1759"/>
                        </a:lnTo>
                        <a:lnTo>
                          <a:pt x="337" y="1755"/>
                        </a:lnTo>
                        <a:lnTo>
                          <a:pt x="332" y="1750"/>
                        </a:lnTo>
                        <a:lnTo>
                          <a:pt x="328" y="1747"/>
                        </a:lnTo>
                        <a:lnTo>
                          <a:pt x="321" y="1730"/>
                        </a:lnTo>
                        <a:lnTo>
                          <a:pt x="318" y="1714"/>
                        </a:lnTo>
                        <a:lnTo>
                          <a:pt x="318" y="1697"/>
                        </a:lnTo>
                        <a:lnTo>
                          <a:pt x="321" y="1680"/>
                        </a:lnTo>
                        <a:lnTo>
                          <a:pt x="326" y="1662"/>
                        </a:lnTo>
                        <a:lnTo>
                          <a:pt x="333" y="1646"/>
                        </a:lnTo>
                        <a:lnTo>
                          <a:pt x="341" y="1630"/>
                        </a:lnTo>
                        <a:lnTo>
                          <a:pt x="350" y="1615"/>
                        </a:lnTo>
                        <a:lnTo>
                          <a:pt x="354" y="1606"/>
                        </a:lnTo>
                        <a:lnTo>
                          <a:pt x="359" y="1597"/>
                        </a:lnTo>
                        <a:lnTo>
                          <a:pt x="365" y="1588"/>
                        </a:lnTo>
                        <a:lnTo>
                          <a:pt x="371" y="1579"/>
                        </a:lnTo>
                        <a:lnTo>
                          <a:pt x="376" y="1570"/>
                        </a:lnTo>
                        <a:lnTo>
                          <a:pt x="382" y="1562"/>
                        </a:lnTo>
                        <a:lnTo>
                          <a:pt x="387" y="1554"/>
                        </a:lnTo>
                        <a:lnTo>
                          <a:pt x="393" y="1546"/>
                        </a:lnTo>
                        <a:lnTo>
                          <a:pt x="390" y="1544"/>
                        </a:lnTo>
                        <a:lnTo>
                          <a:pt x="393" y="1546"/>
                        </a:lnTo>
                        <a:lnTo>
                          <a:pt x="395" y="1536"/>
                        </a:lnTo>
                        <a:lnTo>
                          <a:pt x="396" y="1527"/>
                        </a:lnTo>
                        <a:lnTo>
                          <a:pt x="396" y="1517"/>
                        </a:lnTo>
                        <a:lnTo>
                          <a:pt x="396" y="1508"/>
                        </a:lnTo>
                        <a:lnTo>
                          <a:pt x="394" y="1498"/>
                        </a:lnTo>
                        <a:lnTo>
                          <a:pt x="392" y="1488"/>
                        </a:lnTo>
                        <a:lnTo>
                          <a:pt x="390" y="1479"/>
                        </a:lnTo>
                        <a:lnTo>
                          <a:pt x="388" y="1471"/>
                        </a:lnTo>
                        <a:lnTo>
                          <a:pt x="370" y="1436"/>
                        </a:lnTo>
                        <a:lnTo>
                          <a:pt x="356" y="1402"/>
                        </a:lnTo>
                        <a:lnTo>
                          <a:pt x="341" y="1367"/>
                        </a:lnTo>
                        <a:lnTo>
                          <a:pt x="330" y="1333"/>
                        </a:lnTo>
                        <a:lnTo>
                          <a:pt x="320" y="1296"/>
                        </a:lnTo>
                        <a:lnTo>
                          <a:pt x="313" y="1260"/>
                        </a:lnTo>
                        <a:lnTo>
                          <a:pt x="309" y="1223"/>
                        </a:lnTo>
                        <a:lnTo>
                          <a:pt x="309" y="1185"/>
                        </a:lnTo>
                        <a:lnTo>
                          <a:pt x="296" y="1177"/>
                        </a:lnTo>
                        <a:lnTo>
                          <a:pt x="284" y="1169"/>
                        </a:lnTo>
                        <a:lnTo>
                          <a:pt x="272" y="1160"/>
                        </a:lnTo>
                        <a:lnTo>
                          <a:pt x="262" y="1151"/>
                        </a:lnTo>
                        <a:lnTo>
                          <a:pt x="250" y="1141"/>
                        </a:lnTo>
                        <a:lnTo>
                          <a:pt x="240" y="1131"/>
                        </a:lnTo>
                        <a:lnTo>
                          <a:pt x="230" y="1122"/>
                        </a:lnTo>
                        <a:lnTo>
                          <a:pt x="220" y="1113"/>
                        </a:lnTo>
                        <a:lnTo>
                          <a:pt x="128" y="1022"/>
                        </a:lnTo>
                        <a:lnTo>
                          <a:pt x="113" y="998"/>
                        </a:lnTo>
                        <a:lnTo>
                          <a:pt x="99" y="975"/>
                        </a:lnTo>
                        <a:lnTo>
                          <a:pt x="84" y="953"/>
                        </a:lnTo>
                        <a:lnTo>
                          <a:pt x="71" y="931"/>
                        </a:lnTo>
                        <a:lnTo>
                          <a:pt x="57" y="908"/>
                        </a:lnTo>
                        <a:lnTo>
                          <a:pt x="46" y="885"/>
                        </a:lnTo>
                        <a:lnTo>
                          <a:pt x="36" y="861"/>
                        </a:lnTo>
                        <a:lnTo>
                          <a:pt x="29" y="837"/>
                        </a:lnTo>
                        <a:lnTo>
                          <a:pt x="11" y="788"/>
                        </a:lnTo>
                        <a:lnTo>
                          <a:pt x="2" y="738"/>
                        </a:lnTo>
                        <a:lnTo>
                          <a:pt x="0" y="687"/>
                        </a:lnTo>
                        <a:lnTo>
                          <a:pt x="6" y="637"/>
                        </a:lnTo>
                        <a:lnTo>
                          <a:pt x="16" y="586"/>
                        </a:lnTo>
                        <a:lnTo>
                          <a:pt x="33" y="537"/>
                        </a:lnTo>
                        <a:lnTo>
                          <a:pt x="54" y="490"/>
                        </a:lnTo>
                        <a:lnTo>
                          <a:pt x="81" y="445"/>
                        </a:lnTo>
                        <a:lnTo>
                          <a:pt x="110" y="400"/>
                        </a:lnTo>
                        <a:lnTo>
                          <a:pt x="142" y="359"/>
                        </a:lnTo>
                        <a:lnTo>
                          <a:pt x="177" y="320"/>
                        </a:lnTo>
                        <a:lnTo>
                          <a:pt x="217" y="284"/>
                        </a:lnTo>
                        <a:lnTo>
                          <a:pt x="256" y="249"/>
                        </a:lnTo>
                        <a:lnTo>
                          <a:pt x="299" y="218"/>
                        </a:lnTo>
                        <a:lnTo>
                          <a:pt x="342" y="188"/>
                        </a:lnTo>
                        <a:lnTo>
                          <a:pt x="388" y="161"/>
                        </a:lnTo>
                        <a:close/>
                        <a:moveTo>
                          <a:pt x="1815" y="1260"/>
                        </a:moveTo>
                        <a:lnTo>
                          <a:pt x="1815" y="1260"/>
                        </a:lnTo>
                        <a:lnTo>
                          <a:pt x="1800" y="1266"/>
                        </a:lnTo>
                        <a:lnTo>
                          <a:pt x="1786" y="1272"/>
                        </a:lnTo>
                        <a:lnTo>
                          <a:pt x="1771" y="1278"/>
                        </a:lnTo>
                        <a:lnTo>
                          <a:pt x="1757" y="1284"/>
                        </a:lnTo>
                        <a:lnTo>
                          <a:pt x="1742" y="1289"/>
                        </a:lnTo>
                        <a:lnTo>
                          <a:pt x="1727" y="1295"/>
                        </a:lnTo>
                        <a:lnTo>
                          <a:pt x="1712" y="1300"/>
                        </a:lnTo>
                        <a:lnTo>
                          <a:pt x="1698" y="1305"/>
                        </a:lnTo>
                        <a:lnTo>
                          <a:pt x="1707" y="1316"/>
                        </a:lnTo>
                        <a:lnTo>
                          <a:pt x="1719" y="1328"/>
                        </a:lnTo>
                        <a:lnTo>
                          <a:pt x="1731" y="1340"/>
                        </a:lnTo>
                        <a:lnTo>
                          <a:pt x="1743" y="1352"/>
                        </a:lnTo>
                        <a:lnTo>
                          <a:pt x="1755" y="1363"/>
                        </a:lnTo>
                        <a:lnTo>
                          <a:pt x="1768" y="1375"/>
                        </a:lnTo>
                        <a:lnTo>
                          <a:pt x="1781" y="1385"/>
                        </a:lnTo>
                        <a:lnTo>
                          <a:pt x="1794" y="1396"/>
                        </a:lnTo>
                        <a:lnTo>
                          <a:pt x="1799" y="1396"/>
                        </a:lnTo>
                        <a:lnTo>
                          <a:pt x="1805" y="1401"/>
                        </a:lnTo>
                        <a:lnTo>
                          <a:pt x="1813" y="1406"/>
                        </a:lnTo>
                        <a:lnTo>
                          <a:pt x="1821" y="1410"/>
                        </a:lnTo>
                        <a:lnTo>
                          <a:pt x="1829" y="1414"/>
                        </a:lnTo>
                        <a:lnTo>
                          <a:pt x="1837" y="1417"/>
                        </a:lnTo>
                        <a:lnTo>
                          <a:pt x="1845" y="1421"/>
                        </a:lnTo>
                        <a:lnTo>
                          <a:pt x="1853" y="1424"/>
                        </a:lnTo>
                        <a:lnTo>
                          <a:pt x="1862" y="1428"/>
                        </a:lnTo>
                        <a:lnTo>
                          <a:pt x="1866" y="1415"/>
                        </a:lnTo>
                        <a:lnTo>
                          <a:pt x="1870" y="1403"/>
                        </a:lnTo>
                        <a:lnTo>
                          <a:pt x="1874" y="1390"/>
                        </a:lnTo>
                        <a:lnTo>
                          <a:pt x="1878" y="1378"/>
                        </a:lnTo>
                        <a:lnTo>
                          <a:pt x="1879" y="1364"/>
                        </a:lnTo>
                        <a:lnTo>
                          <a:pt x="1880" y="1351"/>
                        </a:lnTo>
                        <a:lnTo>
                          <a:pt x="1879" y="1338"/>
                        </a:lnTo>
                        <a:lnTo>
                          <a:pt x="1877" y="1325"/>
                        </a:lnTo>
                        <a:lnTo>
                          <a:pt x="1815" y="12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2" name="Freeform 24"/>
                  <p:cNvSpPr>
                    <a:spLocks/>
                  </p:cNvSpPr>
                  <p:nvPr/>
                </p:nvSpPr>
                <p:spPr bwMode="auto">
                  <a:xfrm>
                    <a:off x="1176" y="2870"/>
                    <a:ext cx="1378" cy="918"/>
                  </a:xfrm>
                  <a:custGeom>
                    <a:avLst/>
                    <a:gdLst>
                      <a:gd name="T0" fmla="*/ 667 w 2756"/>
                      <a:gd name="T1" fmla="*/ 47 h 1837"/>
                      <a:gd name="T2" fmla="*/ 1319 w 2756"/>
                      <a:gd name="T3" fmla="*/ 34 h 1837"/>
                      <a:gd name="T4" fmla="*/ 903 w 2756"/>
                      <a:gd name="T5" fmla="*/ 61 h 1837"/>
                      <a:gd name="T6" fmla="*/ 534 w 2756"/>
                      <a:gd name="T7" fmla="*/ 251 h 1837"/>
                      <a:gd name="T8" fmla="*/ 385 w 2756"/>
                      <a:gd name="T9" fmla="*/ 473 h 1837"/>
                      <a:gd name="T10" fmla="*/ 440 w 2756"/>
                      <a:gd name="T11" fmla="*/ 673 h 1837"/>
                      <a:gd name="T12" fmla="*/ 1027 w 2756"/>
                      <a:gd name="T13" fmla="*/ 939 h 1837"/>
                      <a:gd name="T14" fmla="*/ 1685 w 2756"/>
                      <a:gd name="T15" fmla="*/ 822 h 1837"/>
                      <a:gd name="T16" fmla="*/ 1986 w 2756"/>
                      <a:gd name="T17" fmla="*/ 615 h 1837"/>
                      <a:gd name="T18" fmla="*/ 2105 w 2756"/>
                      <a:gd name="T19" fmla="*/ 585 h 1837"/>
                      <a:gd name="T20" fmla="*/ 2127 w 2756"/>
                      <a:gd name="T21" fmla="*/ 615 h 1837"/>
                      <a:gd name="T22" fmla="*/ 2161 w 2756"/>
                      <a:gd name="T23" fmla="*/ 427 h 1837"/>
                      <a:gd name="T24" fmla="*/ 2280 w 2756"/>
                      <a:gd name="T25" fmla="*/ 437 h 1837"/>
                      <a:gd name="T26" fmla="*/ 2646 w 2756"/>
                      <a:gd name="T27" fmla="*/ 494 h 1837"/>
                      <a:gd name="T28" fmla="*/ 2743 w 2756"/>
                      <a:gd name="T29" fmla="*/ 770 h 1837"/>
                      <a:gd name="T30" fmla="*/ 2499 w 2756"/>
                      <a:gd name="T31" fmla="*/ 930 h 1837"/>
                      <a:gd name="T32" fmla="*/ 2346 w 2756"/>
                      <a:gd name="T33" fmla="*/ 952 h 1837"/>
                      <a:gd name="T34" fmla="*/ 2255 w 2756"/>
                      <a:gd name="T35" fmla="*/ 944 h 1837"/>
                      <a:gd name="T36" fmla="*/ 2301 w 2756"/>
                      <a:gd name="T37" fmla="*/ 1007 h 1837"/>
                      <a:gd name="T38" fmla="*/ 2146 w 2756"/>
                      <a:gd name="T39" fmla="*/ 1006 h 1837"/>
                      <a:gd name="T40" fmla="*/ 2104 w 2756"/>
                      <a:gd name="T41" fmla="*/ 1038 h 1837"/>
                      <a:gd name="T42" fmla="*/ 1750 w 2756"/>
                      <a:gd name="T43" fmla="*/ 1231 h 1837"/>
                      <a:gd name="T44" fmla="*/ 1654 w 2756"/>
                      <a:gd name="T45" fmla="*/ 1225 h 1837"/>
                      <a:gd name="T46" fmla="*/ 1591 w 2756"/>
                      <a:gd name="T47" fmla="*/ 1138 h 1837"/>
                      <a:gd name="T48" fmla="*/ 1861 w 2756"/>
                      <a:gd name="T49" fmla="*/ 1460 h 1837"/>
                      <a:gd name="T50" fmla="*/ 1851 w 2756"/>
                      <a:gd name="T51" fmla="*/ 1434 h 1837"/>
                      <a:gd name="T52" fmla="*/ 2096 w 2756"/>
                      <a:gd name="T53" fmla="*/ 1469 h 1837"/>
                      <a:gd name="T54" fmla="*/ 2135 w 2756"/>
                      <a:gd name="T55" fmla="*/ 1539 h 1837"/>
                      <a:gd name="T56" fmla="*/ 1972 w 2756"/>
                      <a:gd name="T57" fmla="*/ 1547 h 1837"/>
                      <a:gd name="T58" fmla="*/ 2058 w 2756"/>
                      <a:gd name="T59" fmla="*/ 1703 h 1837"/>
                      <a:gd name="T60" fmla="*/ 2027 w 2756"/>
                      <a:gd name="T61" fmla="*/ 1770 h 1837"/>
                      <a:gd name="T62" fmla="*/ 1854 w 2756"/>
                      <a:gd name="T63" fmla="*/ 1670 h 1837"/>
                      <a:gd name="T64" fmla="*/ 1844 w 2756"/>
                      <a:gd name="T65" fmla="*/ 1691 h 1837"/>
                      <a:gd name="T66" fmla="*/ 1759 w 2756"/>
                      <a:gd name="T67" fmla="*/ 1801 h 1837"/>
                      <a:gd name="T68" fmla="*/ 1691 w 2756"/>
                      <a:gd name="T69" fmla="*/ 1616 h 1837"/>
                      <a:gd name="T70" fmla="*/ 1751 w 2756"/>
                      <a:gd name="T71" fmla="*/ 1573 h 1837"/>
                      <a:gd name="T72" fmla="*/ 1557 w 2756"/>
                      <a:gd name="T73" fmla="*/ 1386 h 1837"/>
                      <a:gd name="T74" fmla="*/ 1454 w 2756"/>
                      <a:gd name="T75" fmla="*/ 1207 h 1837"/>
                      <a:gd name="T76" fmla="*/ 1453 w 2756"/>
                      <a:gd name="T77" fmla="*/ 1302 h 1837"/>
                      <a:gd name="T78" fmla="*/ 1345 w 2756"/>
                      <a:gd name="T79" fmla="*/ 1363 h 1837"/>
                      <a:gd name="T80" fmla="*/ 642 w 2756"/>
                      <a:gd name="T81" fmla="*/ 1323 h 1837"/>
                      <a:gd name="T82" fmla="*/ 512 w 2756"/>
                      <a:gd name="T83" fmla="*/ 1181 h 1837"/>
                      <a:gd name="T84" fmla="*/ 492 w 2756"/>
                      <a:gd name="T85" fmla="*/ 1171 h 1837"/>
                      <a:gd name="T86" fmla="*/ 469 w 2756"/>
                      <a:gd name="T87" fmla="*/ 1153 h 1837"/>
                      <a:gd name="T88" fmla="*/ 582 w 2756"/>
                      <a:gd name="T89" fmla="*/ 1441 h 1837"/>
                      <a:gd name="T90" fmla="*/ 773 w 2756"/>
                      <a:gd name="T91" fmla="*/ 1550 h 1837"/>
                      <a:gd name="T92" fmla="*/ 829 w 2756"/>
                      <a:gd name="T93" fmla="*/ 1628 h 1837"/>
                      <a:gd name="T94" fmla="*/ 697 w 2756"/>
                      <a:gd name="T95" fmla="*/ 1622 h 1837"/>
                      <a:gd name="T96" fmla="*/ 667 w 2756"/>
                      <a:gd name="T97" fmla="*/ 1621 h 1837"/>
                      <a:gd name="T98" fmla="*/ 727 w 2756"/>
                      <a:gd name="T99" fmla="*/ 1812 h 1837"/>
                      <a:gd name="T100" fmla="*/ 611 w 2756"/>
                      <a:gd name="T101" fmla="*/ 1789 h 1837"/>
                      <a:gd name="T102" fmla="*/ 586 w 2756"/>
                      <a:gd name="T103" fmla="*/ 1637 h 1837"/>
                      <a:gd name="T104" fmla="*/ 510 w 2756"/>
                      <a:gd name="T105" fmla="*/ 1610 h 1837"/>
                      <a:gd name="T106" fmla="*/ 401 w 2756"/>
                      <a:gd name="T107" fmla="*/ 1677 h 1837"/>
                      <a:gd name="T108" fmla="*/ 326 w 2756"/>
                      <a:gd name="T109" fmla="*/ 1654 h 1837"/>
                      <a:gd name="T110" fmla="*/ 397 w 2756"/>
                      <a:gd name="T111" fmla="*/ 1493 h 1837"/>
                      <a:gd name="T112" fmla="*/ 311 w 2756"/>
                      <a:gd name="T113" fmla="*/ 1164 h 1837"/>
                      <a:gd name="T114" fmla="*/ 308 w 2756"/>
                      <a:gd name="T115" fmla="*/ 1073 h 1837"/>
                      <a:gd name="T116" fmla="*/ 261 w 2756"/>
                      <a:gd name="T117" fmla="*/ 1025 h 1837"/>
                      <a:gd name="T118" fmla="*/ 290 w 2756"/>
                      <a:gd name="T119" fmla="*/ 1134 h 1837"/>
                      <a:gd name="T120" fmla="*/ 189 w 2756"/>
                      <a:gd name="T121" fmla="*/ 1046 h 1837"/>
                      <a:gd name="T122" fmla="*/ 50 w 2756"/>
                      <a:gd name="T123" fmla="*/ 868 h 1837"/>
                      <a:gd name="T124" fmla="*/ 56 w 2756"/>
                      <a:gd name="T125" fmla="*/ 468 h 18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756" h="1837">
                        <a:moveTo>
                          <a:pt x="95" y="408"/>
                        </a:moveTo>
                        <a:lnTo>
                          <a:pt x="95" y="406"/>
                        </a:lnTo>
                        <a:lnTo>
                          <a:pt x="129" y="360"/>
                        </a:lnTo>
                        <a:lnTo>
                          <a:pt x="167" y="318"/>
                        </a:lnTo>
                        <a:lnTo>
                          <a:pt x="207" y="278"/>
                        </a:lnTo>
                        <a:lnTo>
                          <a:pt x="251" y="242"/>
                        </a:lnTo>
                        <a:lnTo>
                          <a:pt x="295" y="208"/>
                        </a:lnTo>
                        <a:lnTo>
                          <a:pt x="342" y="177"/>
                        </a:lnTo>
                        <a:lnTo>
                          <a:pt x="390" y="150"/>
                        </a:lnTo>
                        <a:lnTo>
                          <a:pt x="441" y="127"/>
                        </a:lnTo>
                        <a:lnTo>
                          <a:pt x="514" y="94"/>
                        </a:lnTo>
                        <a:lnTo>
                          <a:pt x="590" y="69"/>
                        </a:lnTo>
                        <a:lnTo>
                          <a:pt x="667" y="47"/>
                        </a:lnTo>
                        <a:lnTo>
                          <a:pt x="748" y="32"/>
                        </a:lnTo>
                        <a:lnTo>
                          <a:pt x="830" y="19"/>
                        </a:lnTo>
                        <a:lnTo>
                          <a:pt x="913" y="10"/>
                        </a:lnTo>
                        <a:lnTo>
                          <a:pt x="997" y="4"/>
                        </a:lnTo>
                        <a:lnTo>
                          <a:pt x="1081" y="1"/>
                        </a:lnTo>
                        <a:lnTo>
                          <a:pt x="1110" y="0"/>
                        </a:lnTo>
                        <a:lnTo>
                          <a:pt x="1140" y="2"/>
                        </a:lnTo>
                        <a:lnTo>
                          <a:pt x="1170" y="4"/>
                        </a:lnTo>
                        <a:lnTo>
                          <a:pt x="1201" y="8"/>
                        </a:lnTo>
                        <a:lnTo>
                          <a:pt x="1231" y="12"/>
                        </a:lnTo>
                        <a:lnTo>
                          <a:pt x="1261" y="19"/>
                        </a:lnTo>
                        <a:lnTo>
                          <a:pt x="1290" y="25"/>
                        </a:lnTo>
                        <a:lnTo>
                          <a:pt x="1319" y="34"/>
                        </a:lnTo>
                        <a:lnTo>
                          <a:pt x="1296" y="29"/>
                        </a:lnTo>
                        <a:lnTo>
                          <a:pt x="1274" y="28"/>
                        </a:lnTo>
                        <a:lnTo>
                          <a:pt x="1251" y="28"/>
                        </a:lnTo>
                        <a:lnTo>
                          <a:pt x="1228" y="29"/>
                        </a:lnTo>
                        <a:lnTo>
                          <a:pt x="1204" y="29"/>
                        </a:lnTo>
                        <a:lnTo>
                          <a:pt x="1180" y="29"/>
                        </a:lnTo>
                        <a:lnTo>
                          <a:pt x="1157" y="28"/>
                        </a:lnTo>
                        <a:lnTo>
                          <a:pt x="1134" y="25"/>
                        </a:lnTo>
                        <a:lnTo>
                          <a:pt x="1086" y="27"/>
                        </a:lnTo>
                        <a:lnTo>
                          <a:pt x="1040" y="32"/>
                        </a:lnTo>
                        <a:lnTo>
                          <a:pt x="993" y="40"/>
                        </a:lnTo>
                        <a:lnTo>
                          <a:pt x="948" y="50"/>
                        </a:lnTo>
                        <a:lnTo>
                          <a:pt x="903" y="61"/>
                        </a:lnTo>
                        <a:lnTo>
                          <a:pt x="858" y="74"/>
                        </a:lnTo>
                        <a:lnTo>
                          <a:pt x="814" y="88"/>
                        </a:lnTo>
                        <a:lnTo>
                          <a:pt x="772" y="104"/>
                        </a:lnTo>
                        <a:lnTo>
                          <a:pt x="747" y="113"/>
                        </a:lnTo>
                        <a:lnTo>
                          <a:pt x="724" y="125"/>
                        </a:lnTo>
                        <a:lnTo>
                          <a:pt x="701" y="136"/>
                        </a:lnTo>
                        <a:lnTo>
                          <a:pt x="678" y="149"/>
                        </a:lnTo>
                        <a:lnTo>
                          <a:pt x="655" y="161"/>
                        </a:lnTo>
                        <a:lnTo>
                          <a:pt x="633" y="175"/>
                        </a:lnTo>
                        <a:lnTo>
                          <a:pt x="611" y="189"/>
                        </a:lnTo>
                        <a:lnTo>
                          <a:pt x="590" y="204"/>
                        </a:lnTo>
                        <a:lnTo>
                          <a:pt x="561" y="227"/>
                        </a:lnTo>
                        <a:lnTo>
                          <a:pt x="534" y="251"/>
                        </a:lnTo>
                        <a:lnTo>
                          <a:pt x="508" y="277"/>
                        </a:lnTo>
                        <a:lnTo>
                          <a:pt x="484" y="304"/>
                        </a:lnTo>
                        <a:lnTo>
                          <a:pt x="460" y="331"/>
                        </a:lnTo>
                        <a:lnTo>
                          <a:pt x="439" y="361"/>
                        </a:lnTo>
                        <a:lnTo>
                          <a:pt x="420" y="390"/>
                        </a:lnTo>
                        <a:lnTo>
                          <a:pt x="404" y="422"/>
                        </a:lnTo>
                        <a:lnTo>
                          <a:pt x="401" y="428"/>
                        </a:lnTo>
                        <a:lnTo>
                          <a:pt x="398" y="436"/>
                        </a:lnTo>
                        <a:lnTo>
                          <a:pt x="395" y="443"/>
                        </a:lnTo>
                        <a:lnTo>
                          <a:pt x="393" y="451"/>
                        </a:lnTo>
                        <a:lnTo>
                          <a:pt x="390" y="458"/>
                        </a:lnTo>
                        <a:lnTo>
                          <a:pt x="388" y="466"/>
                        </a:lnTo>
                        <a:lnTo>
                          <a:pt x="385" y="473"/>
                        </a:lnTo>
                        <a:lnTo>
                          <a:pt x="383" y="481"/>
                        </a:lnTo>
                        <a:lnTo>
                          <a:pt x="382" y="491"/>
                        </a:lnTo>
                        <a:lnTo>
                          <a:pt x="382" y="501"/>
                        </a:lnTo>
                        <a:lnTo>
                          <a:pt x="382" y="511"/>
                        </a:lnTo>
                        <a:lnTo>
                          <a:pt x="383" y="522"/>
                        </a:lnTo>
                        <a:lnTo>
                          <a:pt x="383" y="531"/>
                        </a:lnTo>
                        <a:lnTo>
                          <a:pt x="386" y="541"/>
                        </a:lnTo>
                        <a:lnTo>
                          <a:pt x="389" y="551"/>
                        </a:lnTo>
                        <a:lnTo>
                          <a:pt x="394" y="561"/>
                        </a:lnTo>
                        <a:lnTo>
                          <a:pt x="396" y="591"/>
                        </a:lnTo>
                        <a:lnTo>
                          <a:pt x="406" y="621"/>
                        </a:lnTo>
                        <a:lnTo>
                          <a:pt x="420" y="647"/>
                        </a:lnTo>
                        <a:lnTo>
                          <a:pt x="440" y="673"/>
                        </a:lnTo>
                        <a:lnTo>
                          <a:pt x="461" y="696"/>
                        </a:lnTo>
                        <a:lnTo>
                          <a:pt x="485" y="719"/>
                        </a:lnTo>
                        <a:lnTo>
                          <a:pt x="509" y="740"/>
                        </a:lnTo>
                        <a:lnTo>
                          <a:pt x="534" y="761"/>
                        </a:lnTo>
                        <a:lnTo>
                          <a:pt x="583" y="797"/>
                        </a:lnTo>
                        <a:lnTo>
                          <a:pt x="636" y="828"/>
                        </a:lnTo>
                        <a:lnTo>
                          <a:pt x="691" y="854"/>
                        </a:lnTo>
                        <a:lnTo>
                          <a:pt x="749" y="877"/>
                        </a:lnTo>
                        <a:lnTo>
                          <a:pt x="809" y="895"/>
                        </a:lnTo>
                        <a:lnTo>
                          <a:pt x="869" y="911"/>
                        </a:lnTo>
                        <a:lnTo>
                          <a:pt x="930" y="924"/>
                        </a:lnTo>
                        <a:lnTo>
                          <a:pt x="992" y="936"/>
                        </a:lnTo>
                        <a:lnTo>
                          <a:pt x="1027" y="939"/>
                        </a:lnTo>
                        <a:lnTo>
                          <a:pt x="1062" y="943"/>
                        </a:lnTo>
                        <a:lnTo>
                          <a:pt x="1096" y="945"/>
                        </a:lnTo>
                        <a:lnTo>
                          <a:pt x="1130" y="946"/>
                        </a:lnTo>
                        <a:lnTo>
                          <a:pt x="1163" y="945"/>
                        </a:lnTo>
                        <a:lnTo>
                          <a:pt x="1198" y="945"/>
                        </a:lnTo>
                        <a:lnTo>
                          <a:pt x="1232" y="942"/>
                        </a:lnTo>
                        <a:lnTo>
                          <a:pt x="1269" y="939"/>
                        </a:lnTo>
                        <a:lnTo>
                          <a:pt x="1339" y="925"/>
                        </a:lnTo>
                        <a:lnTo>
                          <a:pt x="1411" y="910"/>
                        </a:lnTo>
                        <a:lnTo>
                          <a:pt x="1481" y="892"/>
                        </a:lnTo>
                        <a:lnTo>
                          <a:pt x="1551" y="873"/>
                        </a:lnTo>
                        <a:lnTo>
                          <a:pt x="1618" y="849"/>
                        </a:lnTo>
                        <a:lnTo>
                          <a:pt x="1685" y="822"/>
                        </a:lnTo>
                        <a:lnTo>
                          <a:pt x="1750" y="791"/>
                        </a:lnTo>
                        <a:lnTo>
                          <a:pt x="1813" y="756"/>
                        </a:lnTo>
                        <a:lnTo>
                          <a:pt x="1833" y="741"/>
                        </a:lnTo>
                        <a:lnTo>
                          <a:pt x="1853" y="725"/>
                        </a:lnTo>
                        <a:lnTo>
                          <a:pt x="1871" y="708"/>
                        </a:lnTo>
                        <a:lnTo>
                          <a:pt x="1890" y="691"/>
                        </a:lnTo>
                        <a:lnTo>
                          <a:pt x="1908" y="673"/>
                        </a:lnTo>
                        <a:lnTo>
                          <a:pt x="1926" y="657"/>
                        </a:lnTo>
                        <a:lnTo>
                          <a:pt x="1944" y="641"/>
                        </a:lnTo>
                        <a:lnTo>
                          <a:pt x="1965" y="628"/>
                        </a:lnTo>
                        <a:lnTo>
                          <a:pt x="1970" y="628"/>
                        </a:lnTo>
                        <a:lnTo>
                          <a:pt x="1976" y="620"/>
                        </a:lnTo>
                        <a:lnTo>
                          <a:pt x="1986" y="615"/>
                        </a:lnTo>
                        <a:lnTo>
                          <a:pt x="1994" y="610"/>
                        </a:lnTo>
                        <a:lnTo>
                          <a:pt x="2003" y="610"/>
                        </a:lnTo>
                        <a:lnTo>
                          <a:pt x="2007" y="604"/>
                        </a:lnTo>
                        <a:lnTo>
                          <a:pt x="2012" y="600"/>
                        </a:lnTo>
                        <a:lnTo>
                          <a:pt x="2018" y="597"/>
                        </a:lnTo>
                        <a:lnTo>
                          <a:pt x="2024" y="594"/>
                        </a:lnTo>
                        <a:lnTo>
                          <a:pt x="2029" y="590"/>
                        </a:lnTo>
                        <a:lnTo>
                          <a:pt x="2035" y="587"/>
                        </a:lnTo>
                        <a:lnTo>
                          <a:pt x="2040" y="583"/>
                        </a:lnTo>
                        <a:lnTo>
                          <a:pt x="2046" y="580"/>
                        </a:lnTo>
                        <a:lnTo>
                          <a:pt x="2110" y="549"/>
                        </a:lnTo>
                        <a:lnTo>
                          <a:pt x="2107" y="567"/>
                        </a:lnTo>
                        <a:lnTo>
                          <a:pt x="2105" y="585"/>
                        </a:lnTo>
                        <a:lnTo>
                          <a:pt x="2103" y="604"/>
                        </a:lnTo>
                        <a:lnTo>
                          <a:pt x="2102" y="624"/>
                        </a:lnTo>
                        <a:lnTo>
                          <a:pt x="2101" y="643"/>
                        </a:lnTo>
                        <a:lnTo>
                          <a:pt x="2102" y="662"/>
                        </a:lnTo>
                        <a:lnTo>
                          <a:pt x="2104" y="680"/>
                        </a:lnTo>
                        <a:lnTo>
                          <a:pt x="2109" y="699"/>
                        </a:lnTo>
                        <a:lnTo>
                          <a:pt x="2114" y="702"/>
                        </a:lnTo>
                        <a:lnTo>
                          <a:pt x="2123" y="705"/>
                        </a:lnTo>
                        <a:lnTo>
                          <a:pt x="2126" y="698"/>
                        </a:lnTo>
                        <a:lnTo>
                          <a:pt x="2125" y="676"/>
                        </a:lnTo>
                        <a:lnTo>
                          <a:pt x="2125" y="655"/>
                        </a:lnTo>
                        <a:lnTo>
                          <a:pt x="2126" y="634"/>
                        </a:lnTo>
                        <a:lnTo>
                          <a:pt x="2127" y="615"/>
                        </a:lnTo>
                        <a:lnTo>
                          <a:pt x="2128" y="595"/>
                        </a:lnTo>
                        <a:lnTo>
                          <a:pt x="2130" y="575"/>
                        </a:lnTo>
                        <a:lnTo>
                          <a:pt x="2131" y="555"/>
                        </a:lnTo>
                        <a:lnTo>
                          <a:pt x="2133" y="535"/>
                        </a:lnTo>
                        <a:lnTo>
                          <a:pt x="2135" y="530"/>
                        </a:lnTo>
                        <a:lnTo>
                          <a:pt x="2135" y="525"/>
                        </a:lnTo>
                        <a:lnTo>
                          <a:pt x="2134" y="519"/>
                        </a:lnTo>
                        <a:lnTo>
                          <a:pt x="2135" y="514"/>
                        </a:lnTo>
                        <a:lnTo>
                          <a:pt x="2138" y="495"/>
                        </a:lnTo>
                        <a:lnTo>
                          <a:pt x="2143" y="478"/>
                        </a:lnTo>
                        <a:lnTo>
                          <a:pt x="2148" y="460"/>
                        </a:lnTo>
                        <a:lnTo>
                          <a:pt x="2155" y="445"/>
                        </a:lnTo>
                        <a:lnTo>
                          <a:pt x="2161" y="427"/>
                        </a:lnTo>
                        <a:lnTo>
                          <a:pt x="2170" y="412"/>
                        </a:lnTo>
                        <a:lnTo>
                          <a:pt x="2178" y="397"/>
                        </a:lnTo>
                        <a:lnTo>
                          <a:pt x="2189" y="382"/>
                        </a:lnTo>
                        <a:lnTo>
                          <a:pt x="2195" y="377"/>
                        </a:lnTo>
                        <a:lnTo>
                          <a:pt x="2204" y="375"/>
                        </a:lnTo>
                        <a:lnTo>
                          <a:pt x="2213" y="374"/>
                        </a:lnTo>
                        <a:lnTo>
                          <a:pt x="2223" y="375"/>
                        </a:lnTo>
                        <a:lnTo>
                          <a:pt x="2234" y="381"/>
                        </a:lnTo>
                        <a:lnTo>
                          <a:pt x="2246" y="390"/>
                        </a:lnTo>
                        <a:lnTo>
                          <a:pt x="2255" y="400"/>
                        </a:lnTo>
                        <a:lnTo>
                          <a:pt x="2265" y="412"/>
                        </a:lnTo>
                        <a:lnTo>
                          <a:pt x="2273" y="423"/>
                        </a:lnTo>
                        <a:lnTo>
                          <a:pt x="2280" y="437"/>
                        </a:lnTo>
                        <a:lnTo>
                          <a:pt x="2286" y="449"/>
                        </a:lnTo>
                        <a:lnTo>
                          <a:pt x="2293" y="462"/>
                        </a:lnTo>
                        <a:lnTo>
                          <a:pt x="2301" y="465"/>
                        </a:lnTo>
                        <a:lnTo>
                          <a:pt x="2312" y="463"/>
                        </a:lnTo>
                        <a:lnTo>
                          <a:pt x="2348" y="447"/>
                        </a:lnTo>
                        <a:lnTo>
                          <a:pt x="2388" y="439"/>
                        </a:lnTo>
                        <a:lnTo>
                          <a:pt x="2428" y="436"/>
                        </a:lnTo>
                        <a:lnTo>
                          <a:pt x="2469" y="439"/>
                        </a:lnTo>
                        <a:lnTo>
                          <a:pt x="2509" y="445"/>
                        </a:lnTo>
                        <a:lnTo>
                          <a:pt x="2550" y="456"/>
                        </a:lnTo>
                        <a:lnTo>
                          <a:pt x="2588" y="468"/>
                        </a:lnTo>
                        <a:lnTo>
                          <a:pt x="2626" y="483"/>
                        </a:lnTo>
                        <a:lnTo>
                          <a:pt x="2646" y="494"/>
                        </a:lnTo>
                        <a:lnTo>
                          <a:pt x="2665" y="509"/>
                        </a:lnTo>
                        <a:lnTo>
                          <a:pt x="2682" y="525"/>
                        </a:lnTo>
                        <a:lnTo>
                          <a:pt x="2699" y="544"/>
                        </a:lnTo>
                        <a:lnTo>
                          <a:pt x="2712" y="562"/>
                        </a:lnTo>
                        <a:lnTo>
                          <a:pt x="2725" y="583"/>
                        </a:lnTo>
                        <a:lnTo>
                          <a:pt x="2735" y="604"/>
                        </a:lnTo>
                        <a:lnTo>
                          <a:pt x="2744" y="627"/>
                        </a:lnTo>
                        <a:lnTo>
                          <a:pt x="2749" y="648"/>
                        </a:lnTo>
                        <a:lnTo>
                          <a:pt x="2754" y="673"/>
                        </a:lnTo>
                        <a:lnTo>
                          <a:pt x="2756" y="697"/>
                        </a:lnTo>
                        <a:lnTo>
                          <a:pt x="2755" y="723"/>
                        </a:lnTo>
                        <a:lnTo>
                          <a:pt x="2750" y="746"/>
                        </a:lnTo>
                        <a:lnTo>
                          <a:pt x="2743" y="770"/>
                        </a:lnTo>
                        <a:lnTo>
                          <a:pt x="2730" y="791"/>
                        </a:lnTo>
                        <a:lnTo>
                          <a:pt x="2714" y="809"/>
                        </a:lnTo>
                        <a:lnTo>
                          <a:pt x="2695" y="823"/>
                        </a:lnTo>
                        <a:lnTo>
                          <a:pt x="2677" y="838"/>
                        </a:lnTo>
                        <a:lnTo>
                          <a:pt x="2658" y="852"/>
                        </a:lnTo>
                        <a:lnTo>
                          <a:pt x="2639" y="867"/>
                        </a:lnTo>
                        <a:lnTo>
                          <a:pt x="2618" y="880"/>
                        </a:lnTo>
                        <a:lnTo>
                          <a:pt x="2598" y="893"/>
                        </a:lnTo>
                        <a:lnTo>
                          <a:pt x="2576" y="904"/>
                        </a:lnTo>
                        <a:lnTo>
                          <a:pt x="2555" y="913"/>
                        </a:lnTo>
                        <a:lnTo>
                          <a:pt x="2536" y="919"/>
                        </a:lnTo>
                        <a:lnTo>
                          <a:pt x="2518" y="925"/>
                        </a:lnTo>
                        <a:lnTo>
                          <a:pt x="2499" y="930"/>
                        </a:lnTo>
                        <a:lnTo>
                          <a:pt x="2481" y="936"/>
                        </a:lnTo>
                        <a:lnTo>
                          <a:pt x="2461" y="939"/>
                        </a:lnTo>
                        <a:lnTo>
                          <a:pt x="2442" y="943"/>
                        </a:lnTo>
                        <a:lnTo>
                          <a:pt x="2422" y="945"/>
                        </a:lnTo>
                        <a:lnTo>
                          <a:pt x="2402" y="948"/>
                        </a:lnTo>
                        <a:lnTo>
                          <a:pt x="2394" y="949"/>
                        </a:lnTo>
                        <a:lnTo>
                          <a:pt x="2388" y="950"/>
                        </a:lnTo>
                        <a:lnTo>
                          <a:pt x="2380" y="951"/>
                        </a:lnTo>
                        <a:lnTo>
                          <a:pt x="2374" y="953"/>
                        </a:lnTo>
                        <a:lnTo>
                          <a:pt x="2366" y="952"/>
                        </a:lnTo>
                        <a:lnTo>
                          <a:pt x="2359" y="952"/>
                        </a:lnTo>
                        <a:lnTo>
                          <a:pt x="2352" y="952"/>
                        </a:lnTo>
                        <a:lnTo>
                          <a:pt x="2346" y="952"/>
                        </a:lnTo>
                        <a:lnTo>
                          <a:pt x="2341" y="954"/>
                        </a:lnTo>
                        <a:lnTo>
                          <a:pt x="2332" y="951"/>
                        </a:lnTo>
                        <a:lnTo>
                          <a:pt x="2323" y="950"/>
                        </a:lnTo>
                        <a:lnTo>
                          <a:pt x="2314" y="948"/>
                        </a:lnTo>
                        <a:lnTo>
                          <a:pt x="2305" y="947"/>
                        </a:lnTo>
                        <a:lnTo>
                          <a:pt x="2296" y="944"/>
                        </a:lnTo>
                        <a:lnTo>
                          <a:pt x="2288" y="942"/>
                        </a:lnTo>
                        <a:lnTo>
                          <a:pt x="2281" y="938"/>
                        </a:lnTo>
                        <a:lnTo>
                          <a:pt x="2275" y="934"/>
                        </a:lnTo>
                        <a:lnTo>
                          <a:pt x="2266" y="933"/>
                        </a:lnTo>
                        <a:lnTo>
                          <a:pt x="2261" y="936"/>
                        </a:lnTo>
                        <a:lnTo>
                          <a:pt x="2257" y="939"/>
                        </a:lnTo>
                        <a:lnTo>
                          <a:pt x="2255" y="944"/>
                        </a:lnTo>
                        <a:lnTo>
                          <a:pt x="2255" y="950"/>
                        </a:lnTo>
                        <a:lnTo>
                          <a:pt x="2258" y="956"/>
                        </a:lnTo>
                        <a:lnTo>
                          <a:pt x="2261" y="960"/>
                        </a:lnTo>
                        <a:lnTo>
                          <a:pt x="2267" y="965"/>
                        </a:lnTo>
                        <a:lnTo>
                          <a:pt x="2273" y="969"/>
                        </a:lnTo>
                        <a:lnTo>
                          <a:pt x="2279" y="973"/>
                        </a:lnTo>
                        <a:lnTo>
                          <a:pt x="2284" y="977"/>
                        </a:lnTo>
                        <a:lnTo>
                          <a:pt x="2290" y="981"/>
                        </a:lnTo>
                        <a:lnTo>
                          <a:pt x="2296" y="982"/>
                        </a:lnTo>
                        <a:lnTo>
                          <a:pt x="2299" y="987"/>
                        </a:lnTo>
                        <a:lnTo>
                          <a:pt x="2300" y="993"/>
                        </a:lnTo>
                        <a:lnTo>
                          <a:pt x="2303" y="999"/>
                        </a:lnTo>
                        <a:lnTo>
                          <a:pt x="2301" y="1007"/>
                        </a:lnTo>
                        <a:lnTo>
                          <a:pt x="2298" y="1015"/>
                        </a:lnTo>
                        <a:lnTo>
                          <a:pt x="2293" y="1022"/>
                        </a:lnTo>
                        <a:lnTo>
                          <a:pt x="2288" y="1029"/>
                        </a:lnTo>
                        <a:lnTo>
                          <a:pt x="2272" y="1035"/>
                        </a:lnTo>
                        <a:lnTo>
                          <a:pt x="2256" y="1037"/>
                        </a:lnTo>
                        <a:lnTo>
                          <a:pt x="2240" y="1035"/>
                        </a:lnTo>
                        <a:lnTo>
                          <a:pt x="2224" y="1032"/>
                        </a:lnTo>
                        <a:lnTo>
                          <a:pt x="2207" y="1026"/>
                        </a:lnTo>
                        <a:lnTo>
                          <a:pt x="2191" y="1020"/>
                        </a:lnTo>
                        <a:lnTo>
                          <a:pt x="2176" y="1014"/>
                        </a:lnTo>
                        <a:lnTo>
                          <a:pt x="2162" y="1009"/>
                        </a:lnTo>
                        <a:lnTo>
                          <a:pt x="2154" y="1008"/>
                        </a:lnTo>
                        <a:lnTo>
                          <a:pt x="2146" y="1006"/>
                        </a:lnTo>
                        <a:lnTo>
                          <a:pt x="2138" y="1004"/>
                        </a:lnTo>
                        <a:lnTo>
                          <a:pt x="2131" y="1003"/>
                        </a:lnTo>
                        <a:lnTo>
                          <a:pt x="2123" y="1001"/>
                        </a:lnTo>
                        <a:lnTo>
                          <a:pt x="2116" y="1001"/>
                        </a:lnTo>
                        <a:lnTo>
                          <a:pt x="2108" y="1001"/>
                        </a:lnTo>
                        <a:lnTo>
                          <a:pt x="2101" y="1004"/>
                        </a:lnTo>
                        <a:lnTo>
                          <a:pt x="2098" y="1006"/>
                        </a:lnTo>
                        <a:lnTo>
                          <a:pt x="2098" y="1010"/>
                        </a:lnTo>
                        <a:lnTo>
                          <a:pt x="2104" y="1013"/>
                        </a:lnTo>
                        <a:lnTo>
                          <a:pt x="2110" y="1019"/>
                        </a:lnTo>
                        <a:lnTo>
                          <a:pt x="2116" y="1023"/>
                        </a:lnTo>
                        <a:lnTo>
                          <a:pt x="2123" y="1026"/>
                        </a:lnTo>
                        <a:lnTo>
                          <a:pt x="2104" y="1038"/>
                        </a:lnTo>
                        <a:lnTo>
                          <a:pt x="2085" y="1051"/>
                        </a:lnTo>
                        <a:lnTo>
                          <a:pt x="2065" y="1063"/>
                        </a:lnTo>
                        <a:lnTo>
                          <a:pt x="2045" y="1076"/>
                        </a:lnTo>
                        <a:lnTo>
                          <a:pt x="2024" y="1088"/>
                        </a:lnTo>
                        <a:lnTo>
                          <a:pt x="2003" y="1100"/>
                        </a:lnTo>
                        <a:lnTo>
                          <a:pt x="1981" y="1113"/>
                        </a:lnTo>
                        <a:lnTo>
                          <a:pt x="1962" y="1127"/>
                        </a:lnTo>
                        <a:lnTo>
                          <a:pt x="1927" y="1146"/>
                        </a:lnTo>
                        <a:lnTo>
                          <a:pt x="1893" y="1165"/>
                        </a:lnTo>
                        <a:lnTo>
                          <a:pt x="1858" y="1182"/>
                        </a:lnTo>
                        <a:lnTo>
                          <a:pt x="1823" y="1200"/>
                        </a:lnTo>
                        <a:lnTo>
                          <a:pt x="1786" y="1215"/>
                        </a:lnTo>
                        <a:lnTo>
                          <a:pt x="1750" y="1231"/>
                        </a:lnTo>
                        <a:lnTo>
                          <a:pt x="1713" y="1245"/>
                        </a:lnTo>
                        <a:lnTo>
                          <a:pt x="1676" y="1259"/>
                        </a:lnTo>
                        <a:lnTo>
                          <a:pt x="1676" y="1251"/>
                        </a:lnTo>
                        <a:lnTo>
                          <a:pt x="1676" y="1244"/>
                        </a:lnTo>
                        <a:lnTo>
                          <a:pt x="1676" y="1236"/>
                        </a:lnTo>
                        <a:lnTo>
                          <a:pt x="1676" y="1229"/>
                        </a:lnTo>
                        <a:lnTo>
                          <a:pt x="1674" y="1221"/>
                        </a:lnTo>
                        <a:lnTo>
                          <a:pt x="1672" y="1215"/>
                        </a:lnTo>
                        <a:lnTo>
                          <a:pt x="1668" y="1209"/>
                        </a:lnTo>
                        <a:lnTo>
                          <a:pt x="1663" y="1205"/>
                        </a:lnTo>
                        <a:lnTo>
                          <a:pt x="1655" y="1209"/>
                        </a:lnTo>
                        <a:lnTo>
                          <a:pt x="1651" y="1218"/>
                        </a:lnTo>
                        <a:lnTo>
                          <a:pt x="1654" y="1225"/>
                        </a:lnTo>
                        <a:lnTo>
                          <a:pt x="1656" y="1235"/>
                        </a:lnTo>
                        <a:lnTo>
                          <a:pt x="1656" y="1244"/>
                        </a:lnTo>
                        <a:lnTo>
                          <a:pt x="1657" y="1255"/>
                        </a:lnTo>
                        <a:lnTo>
                          <a:pt x="1647" y="1241"/>
                        </a:lnTo>
                        <a:lnTo>
                          <a:pt x="1638" y="1228"/>
                        </a:lnTo>
                        <a:lnTo>
                          <a:pt x="1629" y="1214"/>
                        </a:lnTo>
                        <a:lnTo>
                          <a:pt x="1622" y="1200"/>
                        </a:lnTo>
                        <a:lnTo>
                          <a:pt x="1614" y="1185"/>
                        </a:lnTo>
                        <a:lnTo>
                          <a:pt x="1609" y="1170"/>
                        </a:lnTo>
                        <a:lnTo>
                          <a:pt x="1604" y="1154"/>
                        </a:lnTo>
                        <a:lnTo>
                          <a:pt x="1601" y="1139"/>
                        </a:lnTo>
                        <a:lnTo>
                          <a:pt x="1595" y="1137"/>
                        </a:lnTo>
                        <a:lnTo>
                          <a:pt x="1591" y="1138"/>
                        </a:lnTo>
                        <a:lnTo>
                          <a:pt x="1584" y="1145"/>
                        </a:lnTo>
                        <a:lnTo>
                          <a:pt x="1582" y="1153"/>
                        </a:lnTo>
                        <a:lnTo>
                          <a:pt x="1583" y="1161"/>
                        </a:lnTo>
                        <a:lnTo>
                          <a:pt x="1586" y="1170"/>
                        </a:lnTo>
                        <a:lnTo>
                          <a:pt x="1606" y="1215"/>
                        </a:lnTo>
                        <a:lnTo>
                          <a:pt x="1632" y="1257"/>
                        </a:lnTo>
                        <a:lnTo>
                          <a:pt x="1662" y="1296"/>
                        </a:lnTo>
                        <a:lnTo>
                          <a:pt x="1696" y="1332"/>
                        </a:lnTo>
                        <a:lnTo>
                          <a:pt x="1732" y="1365"/>
                        </a:lnTo>
                        <a:lnTo>
                          <a:pt x="1772" y="1397"/>
                        </a:lnTo>
                        <a:lnTo>
                          <a:pt x="1813" y="1427"/>
                        </a:lnTo>
                        <a:lnTo>
                          <a:pt x="1855" y="1458"/>
                        </a:lnTo>
                        <a:lnTo>
                          <a:pt x="1861" y="1460"/>
                        </a:lnTo>
                        <a:lnTo>
                          <a:pt x="1868" y="1463"/>
                        </a:lnTo>
                        <a:lnTo>
                          <a:pt x="1875" y="1466"/>
                        </a:lnTo>
                        <a:lnTo>
                          <a:pt x="1884" y="1469"/>
                        </a:lnTo>
                        <a:lnTo>
                          <a:pt x="1883" y="1464"/>
                        </a:lnTo>
                        <a:lnTo>
                          <a:pt x="1888" y="1467"/>
                        </a:lnTo>
                        <a:lnTo>
                          <a:pt x="1893" y="1465"/>
                        </a:lnTo>
                        <a:lnTo>
                          <a:pt x="1887" y="1460"/>
                        </a:lnTo>
                        <a:lnTo>
                          <a:pt x="1881" y="1456"/>
                        </a:lnTo>
                        <a:lnTo>
                          <a:pt x="1875" y="1451"/>
                        </a:lnTo>
                        <a:lnTo>
                          <a:pt x="1869" y="1448"/>
                        </a:lnTo>
                        <a:lnTo>
                          <a:pt x="1863" y="1443"/>
                        </a:lnTo>
                        <a:lnTo>
                          <a:pt x="1857" y="1438"/>
                        </a:lnTo>
                        <a:lnTo>
                          <a:pt x="1851" y="1434"/>
                        </a:lnTo>
                        <a:lnTo>
                          <a:pt x="1846" y="1430"/>
                        </a:lnTo>
                        <a:lnTo>
                          <a:pt x="1869" y="1442"/>
                        </a:lnTo>
                        <a:lnTo>
                          <a:pt x="1894" y="1450"/>
                        </a:lnTo>
                        <a:lnTo>
                          <a:pt x="1919" y="1454"/>
                        </a:lnTo>
                        <a:lnTo>
                          <a:pt x="1946" y="1458"/>
                        </a:lnTo>
                        <a:lnTo>
                          <a:pt x="1972" y="1459"/>
                        </a:lnTo>
                        <a:lnTo>
                          <a:pt x="2000" y="1461"/>
                        </a:lnTo>
                        <a:lnTo>
                          <a:pt x="2027" y="1463"/>
                        </a:lnTo>
                        <a:lnTo>
                          <a:pt x="2054" y="1468"/>
                        </a:lnTo>
                        <a:lnTo>
                          <a:pt x="2064" y="1466"/>
                        </a:lnTo>
                        <a:lnTo>
                          <a:pt x="2075" y="1466"/>
                        </a:lnTo>
                        <a:lnTo>
                          <a:pt x="2085" y="1466"/>
                        </a:lnTo>
                        <a:lnTo>
                          <a:pt x="2096" y="1469"/>
                        </a:lnTo>
                        <a:lnTo>
                          <a:pt x="2105" y="1470"/>
                        </a:lnTo>
                        <a:lnTo>
                          <a:pt x="2115" y="1473"/>
                        </a:lnTo>
                        <a:lnTo>
                          <a:pt x="2125" y="1476"/>
                        </a:lnTo>
                        <a:lnTo>
                          <a:pt x="2135" y="1479"/>
                        </a:lnTo>
                        <a:lnTo>
                          <a:pt x="2140" y="1478"/>
                        </a:lnTo>
                        <a:lnTo>
                          <a:pt x="2146" y="1481"/>
                        </a:lnTo>
                        <a:lnTo>
                          <a:pt x="2150" y="1484"/>
                        </a:lnTo>
                        <a:lnTo>
                          <a:pt x="2156" y="1488"/>
                        </a:lnTo>
                        <a:lnTo>
                          <a:pt x="2159" y="1495"/>
                        </a:lnTo>
                        <a:lnTo>
                          <a:pt x="2159" y="1504"/>
                        </a:lnTo>
                        <a:lnTo>
                          <a:pt x="2156" y="1513"/>
                        </a:lnTo>
                        <a:lnTo>
                          <a:pt x="2153" y="1523"/>
                        </a:lnTo>
                        <a:lnTo>
                          <a:pt x="2135" y="1539"/>
                        </a:lnTo>
                        <a:lnTo>
                          <a:pt x="2117" y="1550"/>
                        </a:lnTo>
                        <a:lnTo>
                          <a:pt x="2096" y="1558"/>
                        </a:lnTo>
                        <a:lnTo>
                          <a:pt x="2075" y="1565"/>
                        </a:lnTo>
                        <a:lnTo>
                          <a:pt x="2053" y="1570"/>
                        </a:lnTo>
                        <a:lnTo>
                          <a:pt x="2033" y="1578"/>
                        </a:lnTo>
                        <a:lnTo>
                          <a:pt x="2013" y="1588"/>
                        </a:lnTo>
                        <a:lnTo>
                          <a:pt x="1997" y="1605"/>
                        </a:lnTo>
                        <a:lnTo>
                          <a:pt x="1990" y="1595"/>
                        </a:lnTo>
                        <a:lnTo>
                          <a:pt x="1986" y="1586"/>
                        </a:lnTo>
                        <a:lnTo>
                          <a:pt x="1981" y="1576"/>
                        </a:lnTo>
                        <a:lnTo>
                          <a:pt x="1978" y="1567"/>
                        </a:lnTo>
                        <a:lnTo>
                          <a:pt x="1975" y="1557"/>
                        </a:lnTo>
                        <a:lnTo>
                          <a:pt x="1972" y="1547"/>
                        </a:lnTo>
                        <a:lnTo>
                          <a:pt x="1970" y="1538"/>
                        </a:lnTo>
                        <a:lnTo>
                          <a:pt x="1969" y="1529"/>
                        </a:lnTo>
                        <a:lnTo>
                          <a:pt x="1966" y="1523"/>
                        </a:lnTo>
                        <a:lnTo>
                          <a:pt x="1960" y="1520"/>
                        </a:lnTo>
                        <a:lnTo>
                          <a:pt x="1953" y="1522"/>
                        </a:lnTo>
                        <a:lnTo>
                          <a:pt x="1949" y="1530"/>
                        </a:lnTo>
                        <a:lnTo>
                          <a:pt x="1952" y="1560"/>
                        </a:lnTo>
                        <a:lnTo>
                          <a:pt x="1961" y="1588"/>
                        </a:lnTo>
                        <a:lnTo>
                          <a:pt x="1975" y="1613"/>
                        </a:lnTo>
                        <a:lnTo>
                          <a:pt x="1995" y="1638"/>
                        </a:lnTo>
                        <a:lnTo>
                          <a:pt x="2014" y="1660"/>
                        </a:lnTo>
                        <a:lnTo>
                          <a:pt x="2036" y="1682"/>
                        </a:lnTo>
                        <a:lnTo>
                          <a:pt x="2058" y="1703"/>
                        </a:lnTo>
                        <a:lnTo>
                          <a:pt x="2079" y="1724"/>
                        </a:lnTo>
                        <a:lnTo>
                          <a:pt x="2081" y="1729"/>
                        </a:lnTo>
                        <a:lnTo>
                          <a:pt x="2082" y="1736"/>
                        </a:lnTo>
                        <a:lnTo>
                          <a:pt x="2082" y="1742"/>
                        </a:lnTo>
                        <a:lnTo>
                          <a:pt x="2082" y="1750"/>
                        </a:lnTo>
                        <a:lnTo>
                          <a:pt x="2078" y="1756"/>
                        </a:lnTo>
                        <a:lnTo>
                          <a:pt x="2073" y="1761"/>
                        </a:lnTo>
                        <a:lnTo>
                          <a:pt x="2066" y="1764"/>
                        </a:lnTo>
                        <a:lnTo>
                          <a:pt x="2060" y="1767"/>
                        </a:lnTo>
                        <a:lnTo>
                          <a:pt x="2051" y="1767"/>
                        </a:lnTo>
                        <a:lnTo>
                          <a:pt x="2043" y="1768"/>
                        </a:lnTo>
                        <a:lnTo>
                          <a:pt x="2034" y="1769"/>
                        </a:lnTo>
                        <a:lnTo>
                          <a:pt x="2027" y="1770"/>
                        </a:lnTo>
                        <a:lnTo>
                          <a:pt x="2009" y="1766"/>
                        </a:lnTo>
                        <a:lnTo>
                          <a:pt x="1992" y="1761"/>
                        </a:lnTo>
                        <a:lnTo>
                          <a:pt x="1974" y="1755"/>
                        </a:lnTo>
                        <a:lnTo>
                          <a:pt x="1958" y="1750"/>
                        </a:lnTo>
                        <a:lnTo>
                          <a:pt x="1942" y="1742"/>
                        </a:lnTo>
                        <a:lnTo>
                          <a:pt x="1927" y="1734"/>
                        </a:lnTo>
                        <a:lnTo>
                          <a:pt x="1912" y="1725"/>
                        </a:lnTo>
                        <a:lnTo>
                          <a:pt x="1897" y="1717"/>
                        </a:lnTo>
                        <a:lnTo>
                          <a:pt x="1886" y="1708"/>
                        </a:lnTo>
                        <a:lnTo>
                          <a:pt x="1877" y="1700"/>
                        </a:lnTo>
                        <a:lnTo>
                          <a:pt x="1868" y="1690"/>
                        </a:lnTo>
                        <a:lnTo>
                          <a:pt x="1862" y="1681"/>
                        </a:lnTo>
                        <a:lnTo>
                          <a:pt x="1854" y="1670"/>
                        </a:lnTo>
                        <a:lnTo>
                          <a:pt x="1849" y="1659"/>
                        </a:lnTo>
                        <a:lnTo>
                          <a:pt x="1843" y="1648"/>
                        </a:lnTo>
                        <a:lnTo>
                          <a:pt x="1840" y="1637"/>
                        </a:lnTo>
                        <a:lnTo>
                          <a:pt x="1834" y="1634"/>
                        </a:lnTo>
                        <a:lnTo>
                          <a:pt x="1828" y="1633"/>
                        </a:lnTo>
                        <a:lnTo>
                          <a:pt x="1822" y="1641"/>
                        </a:lnTo>
                        <a:lnTo>
                          <a:pt x="1822" y="1651"/>
                        </a:lnTo>
                        <a:lnTo>
                          <a:pt x="1825" y="1657"/>
                        </a:lnTo>
                        <a:lnTo>
                          <a:pt x="1829" y="1664"/>
                        </a:lnTo>
                        <a:lnTo>
                          <a:pt x="1833" y="1671"/>
                        </a:lnTo>
                        <a:lnTo>
                          <a:pt x="1837" y="1678"/>
                        </a:lnTo>
                        <a:lnTo>
                          <a:pt x="1840" y="1684"/>
                        </a:lnTo>
                        <a:lnTo>
                          <a:pt x="1844" y="1691"/>
                        </a:lnTo>
                        <a:lnTo>
                          <a:pt x="1849" y="1697"/>
                        </a:lnTo>
                        <a:lnTo>
                          <a:pt x="1855" y="1704"/>
                        </a:lnTo>
                        <a:lnTo>
                          <a:pt x="1844" y="1713"/>
                        </a:lnTo>
                        <a:lnTo>
                          <a:pt x="1835" y="1724"/>
                        </a:lnTo>
                        <a:lnTo>
                          <a:pt x="1826" y="1736"/>
                        </a:lnTo>
                        <a:lnTo>
                          <a:pt x="1817" y="1748"/>
                        </a:lnTo>
                        <a:lnTo>
                          <a:pt x="1808" y="1759"/>
                        </a:lnTo>
                        <a:lnTo>
                          <a:pt x="1799" y="1770"/>
                        </a:lnTo>
                        <a:lnTo>
                          <a:pt x="1790" y="1781"/>
                        </a:lnTo>
                        <a:lnTo>
                          <a:pt x="1781" y="1792"/>
                        </a:lnTo>
                        <a:lnTo>
                          <a:pt x="1774" y="1795"/>
                        </a:lnTo>
                        <a:lnTo>
                          <a:pt x="1768" y="1799"/>
                        </a:lnTo>
                        <a:lnTo>
                          <a:pt x="1759" y="1801"/>
                        </a:lnTo>
                        <a:lnTo>
                          <a:pt x="1751" y="1801"/>
                        </a:lnTo>
                        <a:lnTo>
                          <a:pt x="1736" y="1792"/>
                        </a:lnTo>
                        <a:lnTo>
                          <a:pt x="1724" y="1783"/>
                        </a:lnTo>
                        <a:lnTo>
                          <a:pt x="1713" y="1771"/>
                        </a:lnTo>
                        <a:lnTo>
                          <a:pt x="1705" y="1759"/>
                        </a:lnTo>
                        <a:lnTo>
                          <a:pt x="1698" y="1745"/>
                        </a:lnTo>
                        <a:lnTo>
                          <a:pt x="1693" y="1731"/>
                        </a:lnTo>
                        <a:lnTo>
                          <a:pt x="1690" y="1715"/>
                        </a:lnTo>
                        <a:lnTo>
                          <a:pt x="1690" y="1700"/>
                        </a:lnTo>
                        <a:lnTo>
                          <a:pt x="1692" y="1679"/>
                        </a:lnTo>
                        <a:lnTo>
                          <a:pt x="1693" y="1658"/>
                        </a:lnTo>
                        <a:lnTo>
                          <a:pt x="1692" y="1637"/>
                        </a:lnTo>
                        <a:lnTo>
                          <a:pt x="1691" y="1616"/>
                        </a:lnTo>
                        <a:lnTo>
                          <a:pt x="1687" y="1595"/>
                        </a:lnTo>
                        <a:lnTo>
                          <a:pt x="1684" y="1574"/>
                        </a:lnTo>
                        <a:lnTo>
                          <a:pt x="1678" y="1553"/>
                        </a:lnTo>
                        <a:lnTo>
                          <a:pt x="1673" y="1534"/>
                        </a:lnTo>
                        <a:lnTo>
                          <a:pt x="1673" y="1529"/>
                        </a:lnTo>
                        <a:lnTo>
                          <a:pt x="1682" y="1535"/>
                        </a:lnTo>
                        <a:lnTo>
                          <a:pt x="1691" y="1542"/>
                        </a:lnTo>
                        <a:lnTo>
                          <a:pt x="1700" y="1548"/>
                        </a:lnTo>
                        <a:lnTo>
                          <a:pt x="1710" y="1555"/>
                        </a:lnTo>
                        <a:lnTo>
                          <a:pt x="1719" y="1560"/>
                        </a:lnTo>
                        <a:lnTo>
                          <a:pt x="1729" y="1565"/>
                        </a:lnTo>
                        <a:lnTo>
                          <a:pt x="1739" y="1569"/>
                        </a:lnTo>
                        <a:lnTo>
                          <a:pt x="1751" y="1573"/>
                        </a:lnTo>
                        <a:lnTo>
                          <a:pt x="1755" y="1572"/>
                        </a:lnTo>
                        <a:lnTo>
                          <a:pt x="1761" y="1573"/>
                        </a:lnTo>
                        <a:lnTo>
                          <a:pt x="1766" y="1572"/>
                        </a:lnTo>
                        <a:lnTo>
                          <a:pt x="1770" y="1568"/>
                        </a:lnTo>
                        <a:lnTo>
                          <a:pt x="1764" y="1561"/>
                        </a:lnTo>
                        <a:lnTo>
                          <a:pt x="1756" y="1557"/>
                        </a:lnTo>
                        <a:lnTo>
                          <a:pt x="1723" y="1538"/>
                        </a:lnTo>
                        <a:lnTo>
                          <a:pt x="1692" y="1517"/>
                        </a:lnTo>
                        <a:lnTo>
                          <a:pt x="1662" y="1494"/>
                        </a:lnTo>
                        <a:lnTo>
                          <a:pt x="1635" y="1470"/>
                        </a:lnTo>
                        <a:lnTo>
                          <a:pt x="1608" y="1443"/>
                        </a:lnTo>
                        <a:lnTo>
                          <a:pt x="1582" y="1415"/>
                        </a:lnTo>
                        <a:lnTo>
                          <a:pt x="1557" y="1386"/>
                        </a:lnTo>
                        <a:lnTo>
                          <a:pt x="1534" y="1358"/>
                        </a:lnTo>
                        <a:lnTo>
                          <a:pt x="1522" y="1341"/>
                        </a:lnTo>
                        <a:lnTo>
                          <a:pt x="1512" y="1324"/>
                        </a:lnTo>
                        <a:lnTo>
                          <a:pt x="1502" y="1306"/>
                        </a:lnTo>
                        <a:lnTo>
                          <a:pt x="1494" y="1289"/>
                        </a:lnTo>
                        <a:lnTo>
                          <a:pt x="1486" y="1270"/>
                        </a:lnTo>
                        <a:lnTo>
                          <a:pt x="1480" y="1251"/>
                        </a:lnTo>
                        <a:lnTo>
                          <a:pt x="1474" y="1232"/>
                        </a:lnTo>
                        <a:lnTo>
                          <a:pt x="1469" y="1214"/>
                        </a:lnTo>
                        <a:lnTo>
                          <a:pt x="1465" y="1210"/>
                        </a:lnTo>
                        <a:lnTo>
                          <a:pt x="1461" y="1207"/>
                        </a:lnTo>
                        <a:lnTo>
                          <a:pt x="1457" y="1205"/>
                        </a:lnTo>
                        <a:lnTo>
                          <a:pt x="1454" y="1207"/>
                        </a:lnTo>
                        <a:lnTo>
                          <a:pt x="1455" y="1219"/>
                        </a:lnTo>
                        <a:lnTo>
                          <a:pt x="1458" y="1233"/>
                        </a:lnTo>
                        <a:lnTo>
                          <a:pt x="1461" y="1247"/>
                        </a:lnTo>
                        <a:lnTo>
                          <a:pt x="1465" y="1261"/>
                        </a:lnTo>
                        <a:lnTo>
                          <a:pt x="1468" y="1274"/>
                        </a:lnTo>
                        <a:lnTo>
                          <a:pt x="1474" y="1288"/>
                        </a:lnTo>
                        <a:lnTo>
                          <a:pt x="1479" y="1301"/>
                        </a:lnTo>
                        <a:lnTo>
                          <a:pt x="1486" y="1315"/>
                        </a:lnTo>
                        <a:lnTo>
                          <a:pt x="1478" y="1312"/>
                        </a:lnTo>
                        <a:lnTo>
                          <a:pt x="1472" y="1310"/>
                        </a:lnTo>
                        <a:lnTo>
                          <a:pt x="1466" y="1307"/>
                        </a:lnTo>
                        <a:lnTo>
                          <a:pt x="1460" y="1305"/>
                        </a:lnTo>
                        <a:lnTo>
                          <a:pt x="1453" y="1302"/>
                        </a:lnTo>
                        <a:lnTo>
                          <a:pt x="1447" y="1300"/>
                        </a:lnTo>
                        <a:lnTo>
                          <a:pt x="1441" y="1299"/>
                        </a:lnTo>
                        <a:lnTo>
                          <a:pt x="1435" y="1299"/>
                        </a:lnTo>
                        <a:lnTo>
                          <a:pt x="1433" y="1302"/>
                        </a:lnTo>
                        <a:lnTo>
                          <a:pt x="1434" y="1307"/>
                        </a:lnTo>
                        <a:lnTo>
                          <a:pt x="1436" y="1312"/>
                        </a:lnTo>
                        <a:lnTo>
                          <a:pt x="1439" y="1317"/>
                        </a:lnTo>
                        <a:lnTo>
                          <a:pt x="1446" y="1321"/>
                        </a:lnTo>
                        <a:lnTo>
                          <a:pt x="1454" y="1326"/>
                        </a:lnTo>
                        <a:lnTo>
                          <a:pt x="1461" y="1330"/>
                        </a:lnTo>
                        <a:lnTo>
                          <a:pt x="1470" y="1334"/>
                        </a:lnTo>
                        <a:lnTo>
                          <a:pt x="1408" y="1348"/>
                        </a:lnTo>
                        <a:lnTo>
                          <a:pt x="1345" y="1363"/>
                        </a:lnTo>
                        <a:lnTo>
                          <a:pt x="1282" y="1375"/>
                        </a:lnTo>
                        <a:lnTo>
                          <a:pt x="1219" y="1387"/>
                        </a:lnTo>
                        <a:lnTo>
                          <a:pt x="1154" y="1394"/>
                        </a:lnTo>
                        <a:lnTo>
                          <a:pt x="1090" y="1400"/>
                        </a:lnTo>
                        <a:lnTo>
                          <a:pt x="1024" y="1402"/>
                        </a:lnTo>
                        <a:lnTo>
                          <a:pt x="958" y="1401"/>
                        </a:lnTo>
                        <a:lnTo>
                          <a:pt x="910" y="1396"/>
                        </a:lnTo>
                        <a:lnTo>
                          <a:pt x="864" y="1389"/>
                        </a:lnTo>
                        <a:lnTo>
                          <a:pt x="819" y="1379"/>
                        </a:lnTo>
                        <a:lnTo>
                          <a:pt x="774" y="1368"/>
                        </a:lnTo>
                        <a:lnTo>
                          <a:pt x="728" y="1354"/>
                        </a:lnTo>
                        <a:lnTo>
                          <a:pt x="685" y="1340"/>
                        </a:lnTo>
                        <a:lnTo>
                          <a:pt x="642" y="1323"/>
                        </a:lnTo>
                        <a:lnTo>
                          <a:pt x="601" y="1307"/>
                        </a:lnTo>
                        <a:lnTo>
                          <a:pt x="587" y="1300"/>
                        </a:lnTo>
                        <a:lnTo>
                          <a:pt x="575" y="1294"/>
                        </a:lnTo>
                        <a:lnTo>
                          <a:pt x="563" y="1287"/>
                        </a:lnTo>
                        <a:lnTo>
                          <a:pt x="552" y="1280"/>
                        </a:lnTo>
                        <a:lnTo>
                          <a:pt x="540" y="1272"/>
                        </a:lnTo>
                        <a:lnTo>
                          <a:pt x="529" y="1265"/>
                        </a:lnTo>
                        <a:lnTo>
                          <a:pt x="518" y="1257"/>
                        </a:lnTo>
                        <a:lnTo>
                          <a:pt x="507" y="1251"/>
                        </a:lnTo>
                        <a:lnTo>
                          <a:pt x="498" y="1208"/>
                        </a:lnTo>
                        <a:lnTo>
                          <a:pt x="502" y="1199"/>
                        </a:lnTo>
                        <a:lnTo>
                          <a:pt x="508" y="1190"/>
                        </a:lnTo>
                        <a:lnTo>
                          <a:pt x="512" y="1181"/>
                        </a:lnTo>
                        <a:lnTo>
                          <a:pt x="518" y="1172"/>
                        </a:lnTo>
                        <a:lnTo>
                          <a:pt x="522" y="1163"/>
                        </a:lnTo>
                        <a:lnTo>
                          <a:pt x="527" y="1154"/>
                        </a:lnTo>
                        <a:lnTo>
                          <a:pt x="531" y="1145"/>
                        </a:lnTo>
                        <a:lnTo>
                          <a:pt x="536" y="1136"/>
                        </a:lnTo>
                        <a:lnTo>
                          <a:pt x="536" y="1132"/>
                        </a:lnTo>
                        <a:lnTo>
                          <a:pt x="535" y="1128"/>
                        </a:lnTo>
                        <a:lnTo>
                          <a:pt x="532" y="1125"/>
                        </a:lnTo>
                        <a:lnTo>
                          <a:pt x="530" y="1124"/>
                        </a:lnTo>
                        <a:lnTo>
                          <a:pt x="524" y="1125"/>
                        </a:lnTo>
                        <a:lnTo>
                          <a:pt x="519" y="1127"/>
                        </a:lnTo>
                        <a:lnTo>
                          <a:pt x="493" y="1179"/>
                        </a:lnTo>
                        <a:lnTo>
                          <a:pt x="492" y="1171"/>
                        </a:lnTo>
                        <a:lnTo>
                          <a:pt x="491" y="1164"/>
                        </a:lnTo>
                        <a:lnTo>
                          <a:pt x="491" y="1156"/>
                        </a:lnTo>
                        <a:lnTo>
                          <a:pt x="491" y="1149"/>
                        </a:lnTo>
                        <a:lnTo>
                          <a:pt x="491" y="1141"/>
                        </a:lnTo>
                        <a:lnTo>
                          <a:pt x="491" y="1134"/>
                        </a:lnTo>
                        <a:lnTo>
                          <a:pt x="492" y="1127"/>
                        </a:lnTo>
                        <a:lnTo>
                          <a:pt x="493" y="1120"/>
                        </a:lnTo>
                        <a:lnTo>
                          <a:pt x="489" y="1115"/>
                        </a:lnTo>
                        <a:lnTo>
                          <a:pt x="484" y="1115"/>
                        </a:lnTo>
                        <a:lnTo>
                          <a:pt x="479" y="1116"/>
                        </a:lnTo>
                        <a:lnTo>
                          <a:pt x="474" y="1117"/>
                        </a:lnTo>
                        <a:lnTo>
                          <a:pt x="470" y="1135"/>
                        </a:lnTo>
                        <a:lnTo>
                          <a:pt x="469" y="1153"/>
                        </a:lnTo>
                        <a:lnTo>
                          <a:pt x="469" y="1172"/>
                        </a:lnTo>
                        <a:lnTo>
                          <a:pt x="472" y="1191"/>
                        </a:lnTo>
                        <a:lnTo>
                          <a:pt x="474" y="1209"/>
                        </a:lnTo>
                        <a:lnTo>
                          <a:pt x="478" y="1227"/>
                        </a:lnTo>
                        <a:lnTo>
                          <a:pt x="483" y="1246"/>
                        </a:lnTo>
                        <a:lnTo>
                          <a:pt x="488" y="1265"/>
                        </a:lnTo>
                        <a:lnTo>
                          <a:pt x="497" y="1293"/>
                        </a:lnTo>
                        <a:lnTo>
                          <a:pt x="508" y="1320"/>
                        </a:lnTo>
                        <a:lnTo>
                          <a:pt x="520" y="1346"/>
                        </a:lnTo>
                        <a:lnTo>
                          <a:pt x="533" y="1371"/>
                        </a:lnTo>
                        <a:lnTo>
                          <a:pt x="547" y="1394"/>
                        </a:lnTo>
                        <a:lnTo>
                          <a:pt x="564" y="1417"/>
                        </a:lnTo>
                        <a:lnTo>
                          <a:pt x="582" y="1441"/>
                        </a:lnTo>
                        <a:lnTo>
                          <a:pt x="604" y="1464"/>
                        </a:lnTo>
                        <a:lnTo>
                          <a:pt x="619" y="1472"/>
                        </a:lnTo>
                        <a:lnTo>
                          <a:pt x="635" y="1481"/>
                        </a:lnTo>
                        <a:lnTo>
                          <a:pt x="651" y="1489"/>
                        </a:lnTo>
                        <a:lnTo>
                          <a:pt x="669" y="1497"/>
                        </a:lnTo>
                        <a:lnTo>
                          <a:pt x="686" y="1504"/>
                        </a:lnTo>
                        <a:lnTo>
                          <a:pt x="703" y="1511"/>
                        </a:lnTo>
                        <a:lnTo>
                          <a:pt x="720" y="1519"/>
                        </a:lnTo>
                        <a:lnTo>
                          <a:pt x="738" y="1528"/>
                        </a:lnTo>
                        <a:lnTo>
                          <a:pt x="746" y="1531"/>
                        </a:lnTo>
                        <a:lnTo>
                          <a:pt x="755" y="1537"/>
                        </a:lnTo>
                        <a:lnTo>
                          <a:pt x="763" y="1543"/>
                        </a:lnTo>
                        <a:lnTo>
                          <a:pt x="773" y="1550"/>
                        </a:lnTo>
                        <a:lnTo>
                          <a:pt x="781" y="1556"/>
                        </a:lnTo>
                        <a:lnTo>
                          <a:pt x="789" y="1562"/>
                        </a:lnTo>
                        <a:lnTo>
                          <a:pt x="798" y="1565"/>
                        </a:lnTo>
                        <a:lnTo>
                          <a:pt x="809" y="1568"/>
                        </a:lnTo>
                        <a:lnTo>
                          <a:pt x="817" y="1573"/>
                        </a:lnTo>
                        <a:lnTo>
                          <a:pt x="826" y="1582"/>
                        </a:lnTo>
                        <a:lnTo>
                          <a:pt x="832" y="1590"/>
                        </a:lnTo>
                        <a:lnTo>
                          <a:pt x="838" y="1599"/>
                        </a:lnTo>
                        <a:lnTo>
                          <a:pt x="838" y="1605"/>
                        </a:lnTo>
                        <a:lnTo>
                          <a:pt x="838" y="1611"/>
                        </a:lnTo>
                        <a:lnTo>
                          <a:pt x="836" y="1617"/>
                        </a:lnTo>
                        <a:lnTo>
                          <a:pt x="834" y="1623"/>
                        </a:lnTo>
                        <a:lnTo>
                          <a:pt x="829" y="1628"/>
                        </a:lnTo>
                        <a:lnTo>
                          <a:pt x="825" y="1633"/>
                        </a:lnTo>
                        <a:lnTo>
                          <a:pt x="819" y="1638"/>
                        </a:lnTo>
                        <a:lnTo>
                          <a:pt x="814" y="1643"/>
                        </a:lnTo>
                        <a:lnTo>
                          <a:pt x="803" y="1650"/>
                        </a:lnTo>
                        <a:lnTo>
                          <a:pt x="792" y="1655"/>
                        </a:lnTo>
                        <a:lnTo>
                          <a:pt x="780" y="1657"/>
                        </a:lnTo>
                        <a:lnTo>
                          <a:pt x="767" y="1658"/>
                        </a:lnTo>
                        <a:lnTo>
                          <a:pt x="754" y="1655"/>
                        </a:lnTo>
                        <a:lnTo>
                          <a:pt x="741" y="1653"/>
                        </a:lnTo>
                        <a:lnTo>
                          <a:pt x="729" y="1650"/>
                        </a:lnTo>
                        <a:lnTo>
                          <a:pt x="718" y="1648"/>
                        </a:lnTo>
                        <a:lnTo>
                          <a:pt x="707" y="1635"/>
                        </a:lnTo>
                        <a:lnTo>
                          <a:pt x="697" y="1622"/>
                        </a:lnTo>
                        <a:lnTo>
                          <a:pt x="686" y="1609"/>
                        </a:lnTo>
                        <a:lnTo>
                          <a:pt x="677" y="1596"/>
                        </a:lnTo>
                        <a:lnTo>
                          <a:pt x="668" y="1582"/>
                        </a:lnTo>
                        <a:lnTo>
                          <a:pt x="660" y="1569"/>
                        </a:lnTo>
                        <a:lnTo>
                          <a:pt x="653" y="1554"/>
                        </a:lnTo>
                        <a:lnTo>
                          <a:pt x="648" y="1539"/>
                        </a:lnTo>
                        <a:lnTo>
                          <a:pt x="642" y="1540"/>
                        </a:lnTo>
                        <a:lnTo>
                          <a:pt x="636" y="1540"/>
                        </a:lnTo>
                        <a:lnTo>
                          <a:pt x="630" y="1542"/>
                        </a:lnTo>
                        <a:lnTo>
                          <a:pt x="628" y="1547"/>
                        </a:lnTo>
                        <a:lnTo>
                          <a:pt x="636" y="1572"/>
                        </a:lnTo>
                        <a:lnTo>
                          <a:pt x="650" y="1597"/>
                        </a:lnTo>
                        <a:lnTo>
                          <a:pt x="667" y="1621"/>
                        </a:lnTo>
                        <a:lnTo>
                          <a:pt x="685" y="1645"/>
                        </a:lnTo>
                        <a:lnTo>
                          <a:pt x="703" y="1667"/>
                        </a:lnTo>
                        <a:lnTo>
                          <a:pt x="720" y="1690"/>
                        </a:lnTo>
                        <a:lnTo>
                          <a:pt x="735" y="1713"/>
                        </a:lnTo>
                        <a:lnTo>
                          <a:pt x="747" y="1737"/>
                        </a:lnTo>
                        <a:lnTo>
                          <a:pt x="746" y="1746"/>
                        </a:lnTo>
                        <a:lnTo>
                          <a:pt x="746" y="1756"/>
                        </a:lnTo>
                        <a:lnTo>
                          <a:pt x="745" y="1765"/>
                        </a:lnTo>
                        <a:lnTo>
                          <a:pt x="744" y="1776"/>
                        </a:lnTo>
                        <a:lnTo>
                          <a:pt x="741" y="1785"/>
                        </a:lnTo>
                        <a:lnTo>
                          <a:pt x="738" y="1795"/>
                        </a:lnTo>
                        <a:lnTo>
                          <a:pt x="733" y="1803"/>
                        </a:lnTo>
                        <a:lnTo>
                          <a:pt x="727" y="1812"/>
                        </a:lnTo>
                        <a:lnTo>
                          <a:pt x="720" y="1816"/>
                        </a:lnTo>
                        <a:lnTo>
                          <a:pt x="714" y="1821"/>
                        </a:lnTo>
                        <a:lnTo>
                          <a:pt x="707" y="1825"/>
                        </a:lnTo>
                        <a:lnTo>
                          <a:pt x="701" y="1830"/>
                        </a:lnTo>
                        <a:lnTo>
                          <a:pt x="693" y="1833"/>
                        </a:lnTo>
                        <a:lnTo>
                          <a:pt x="686" y="1836"/>
                        </a:lnTo>
                        <a:lnTo>
                          <a:pt x="678" y="1837"/>
                        </a:lnTo>
                        <a:lnTo>
                          <a:pt x="670" y="1837"/>
                        </a:lnTo>
                        <a:lnTo>
                          <a:pt x="656" y="1829"/>
                        </a:lnTo>
                        <a:lnTo>
                          <a:pt x="643" y="1821"/>
                        </a:lnTo>
                        <a:lnTo>
                          <a:pt x="631" y="1811"/>
                        </a:lnTo>
                        <a:lnTo>
                          <a:pt x="621" y="1801"/>
                        </a:lnTo>
                        <a:lnTo>
                          <a:pt x="611" y="1789"/>
                        </a:lnTo>
                        <a:lnTo>
                          <a:pt x="603" y="1777"/>
                        </a:lnTo>
                        <a:lnTo>
                          <a:pt x="597" y="1763"/>
                        </a:lnTo>
                        <a:lnTo>
                          <a:pt x="595" y="1750"/>
                        </a:lnTo>
                        <a:lnTo>
                          <a:pt x="591" y="1736"/>
                        </a:lnTo>
                        <a:lnTo>
                          <a:pt x="588" y="1723"/>
                        </a:lnTo>
                        <a:lnTo>
                          <a:pt x="584" y="1709"/>
                        </a:lnTo>
                        <a:lnTo>
                          <a:pt x="582" y="1696"/>
                        </a:lnTo>
                        <a:lnTo>
                          <a:pt x="580" y="1682"/>
                        </a:lnTo>
                        <a:lnTo>
                          <a:pt x="580" y="1669"/>
                        </a:lnTo>
                        <a:lnTo>
                          <a:pt x="582" y="1655"/>
                        </a:lnTo>
                        <a:lnTo>
                          <a:pt x="588" y="1642"/>
                        </a:lnTo>
                        <a:lnTo>
                          <a:pt x="585" y="1639"/>
                        </a:lnTo>
                        <a:lnTo>
                          <a:pt x="586" y="1637"/>
                        </a:lnTo>
                        <a:lnTo>
                          <a:pt x="588" y="1634"/>
                        </a:lnTo>
                        <a:lnTo>
                          <a:pt x="588" y="1632"/>
                        </a:lnTo>
                        <a:lnTo>
                          <a:pt x="578" y="1627"/>
                        </a:lnTo>
                        <a:lnTo>
                          <a:pt x="568" y="1631"/>
                        </a:lnTo>
                        <a:lnTo>
                          <a:pt x="559" y="1648"/>
                        </a:lnTo>
                        <a:lnTo>
                          <a:pt x="554" y="1641"/>
                        </a:lnTo>
                        <a:lnTo>
                          <a:pt x="550" y="1634"/>
                        </a:lnTo>
                        <a:lnTo>
                          <a:pt x="544" y="1628"/>
                        </a:lnTo>
                        <a:lnTo>
                          <a:pt x="538" y="1623"/>
                        </a:lnTo>
                        <a:lnTo>
                          <a:pt x="531" y="1617"/>
                        </a:lnTo>
                        <a:lnTo>
                          <a:pt x="524" y="1613"/>
                        </a:lnTo>
                        <a:lnTo>
                          <a:pt x="517" y="1610"/>
                        </a:lnTo>
                        <a:lnTo>
                          <a:pt x="510" y="1610"/>
                        </a:lnTo>
                        <a:lnTo>
                          <a:pt x="501" y="1609"/>
                        </a:lnTo>
                        <a:lnTo>
                          <a:pt x="492" y="1610"/>
                        </a:lnTo>
                        <a:lnTo>
                          <a:pt x="484" y="1612"/>
                        </a:lnTo>
                        <a:lnTo>
                          <a:pt x="477" y="1615"/>
                        </a:lnTo>
                        <a:lnTo>
                          <a:pt x="469" y="1618"/>
                        </a:lnTo>
                        <a:lnTo>
                          <a:pt x="462" y="1621"/>
                        </a:lnTo>
                        <a:lnTo>
                          <a:pt x="454" y="1624"/>
                        </a:lnTo>
                        <a:lnTo>
                          <a:pt x="448" y="1627"/>
                        </a:lnTo>
                        <a:lnTo>
                          <a:pt x="446" y="1632"/>
                        </a:lnTo>
                        <a:lnTo>
                          <a:pt x="433" y="1641"/>
                        </a:lnTo>
                        <a:lnTo>
                          <a:pt x="422" y="1652"/>
                        </a:lnTo>
                        <a:lnTo>
                          <a:pt x="411" y="1664"/>
                        </a:lnTo>
                        <a:lnTo>
                          <a:pt x="401" y="1677"/>
                        </a:lnTo>
                        <a:lnTo>
                          <a:pt x="390" y="1689"/>
                        </a:lnTo>
                        <a:lnTo>
                          <a:pt x="379" y="1702"/>
                        </a:lnTo>
                        <a:lnTo>
                          <a:pt x="366" y="1713"/>
                        </a:lnTo>
                        <a:lnTo>
                          <a:pt x="354" y="1724"/>
                        </a:lnTo>
                        <a:lnTo>
                          <a:pt x="347" y="1724"/>
                        </a:lnTo>
                        <a:lnTo>
                          <a:pt x="341" y="1723"/>
                        </a:lnTo>
                        <a:lnTo>
                          <a:pt x="335" y="1720"/>
                        </a:lnTo>
                        <a:lnTo>
                          <a:pt x="332" y="1716"/>
                        </a:lnTo>
                        <a:lnTo>
                          <a:pt x="326" y="1703"/>
                        </a:lnTo>
                        <a:lnTo>
                          <a:pt x="323" y="1691"/>
                        </a:lnTo>
                        <a:lnTo>
                          <a:pt x="322" y="1679"/>
                        </a:lnTo>
                        <a:lnTo>
                          <a:pt x="324" y="1667"/>
                        </a:lnTo>
                        <a:lnTo>
                          <a:pt x="326" y="1654"/>
                        </a:lnTo>
                        <a:lnTo>
                          <a:pt x="330" y="1642"/>
                        </a:lnTo>
                        <a:lnTo>
                          <a:pt x="334" y="1631"/>
                        </a:lnTo>
                        <a:lnTo>
                          <a:pt x="340" y="1622"/>
                        </a:lnTo>
                        <a:lnTo>
                          <a:pt x="346" y="1609"/>
                        </a:lnTo>
                        <a:lnTo>
                          <a:pt x="352" y="1597"/>
                        </a:lnTo>
                        <a:lnTo>
                          <a:pt x="358" y="1585"/>
                        </a:lnTo>
                        <a:lnTo>
                          <a:pt x="365" y="1573"/>
                        </a:lnTo>
                        <a:lnTo>
                          <a:pt x="372" y="1561"/>
                        </a:lnTo>
                        <a:lnTo>
                          <a:pt x="379" y="1549"/>
                        </a:lnTo>
                        <a:lnTo>
                          <a:pt x="386" y="1537"/>
                        </a:lnTo>
                        <a:lnTo>
                          <a:pt x="394" y="1526"/>
                        </a:lnTo>
                        <a:lnTo>
                          <a:pt x="396" y="1509"/>
                        </a:lnTo>
                        <a:lnTo>
                          <a:pt x="397" y="1493"/>
                        </a:lnTo>
                        <a:lnTo>
                          <a:pt x="397" y="1476"/>
                        </a:lnTo>
                        <a:lnTo>
                          <a:pt x="395" y="1461"/>
                        </a:lnTo>
                        <a:lnTo>
                          <a:pt x="391" y="1446"/>
                        </a:lnTo>
                        <a:lnTo>
                          <a:pt x="385" y="1430"/>
                        </a:lnTo>
                        <a:lnTo>
                          <a:pt x="378" y="1415"/>
                        </a:lnTo>
                        <a:lnTo>
                          <a:pt x="370" y="1402"/>
                        </a:lnTo>
                        <a:lnTo>
                          <a:pt x="355" y="1370"/>
                        </a:lnTo>
                        <a:lnTo>
                          <a:pt x="342" y="1338"/>
                        </a:lnTo>
                        <a:lnTo>
                          <a:pt x="330" y="1304"/>
                        </a:lnTo>
                        <a:lnTo>
                          <a:pt x="322" y="1271"/>
                        </a:lnTo>
                        <a:lnTo>
                          <a:pt x="315" y="1235"/>
                        </a:lnTo>
                        <a:lnTo>
                          <a:pt x="312" y="1200"/>
                        </a:lnTo>
                        <a:lnTo>
                          <a:pt x="311" y="1164"/>
                        </a:lnTo>
                        <a:lnTo>
                          <a:pt x="314" y="1128"/>
                        </a:lnTo>
                        <a:lnTo>
                          <a:pt x="314" y="1121"/>
                        </a:lnTo>
                        <a:lnTo>
                          <a:pt x="316" y="1114"/>
                        </a:lnTo>
                        <a:lnTo>
                          <a:pt x="318" y="1107"/>
                        </a:lnTo>
                        <a:lnTo>
                          <a:pt x="321" y="1101"/>
                        </a:lnTo>
                        <a:lnTo>
                          <a:pt x="323" y="1094"/>
                        </a:lnTo>
                        <a:lnTo>
                          <a:pt x="326" y="1087"/>
                        </a:lnTo>
                        <a:lnTo>
                          <a:pt x="329" y="1081"/>
                        </a:lnTo>
                        <a:lnTo>
                          <a:pt x="332" y="1075"/>
                        </a:lnTo>
                        <a:lnTo>
                          <a:pt x="326" y="1070"/>
                        </a:lnTo>
                        <a:lnTo>
                          <a:pt x="321" y="1069"/>
                        </a:lnTo>
                        <a:lnTo>
                          <a:pt x="314" y="1070"/>
                        </a:lnTo>
                        <a:lnTo>
                          <a:pt x="308" y="1073"/>
                        </a:lnTo>
                        <a:lnTo>
                          <a:pt x="294" y="1115"/>
                        </a:lnTo>
                        <a:lnTo>
                          <a:pt x="291" y="1103"/>
                        </a:lnTo>
                        <a:lnTo>
                          <a:pt x="288" y="1092"/>
                        </a:lnTo>
                        <a:lnTo>
                          <a:pt x="285" y="1081"/>
                        </a:lnTo>
                        <a:lnTo>
                          <a:pt x="283" y="1070"/>
                        </a:lnTo>
                        <a:lnTo>
                          <a:pt x="280" y="1058"/>
                        </a:lnTo>
                        <a:lnTo>
                          <a:pt x="279" y="1048"/>
                        </a:lnTo>
                        <a:lnTo>
                          <a:pt x="279" y="1036"/>
                        </a:lnTo>
                        <a:lnTo>
                          <a:pt x="280" y="1026"/>
                        </a:lnTo>
                        <a:lnTo>
                          <a:pt x="275" y="1022"/>
                        </a:lnTo>
                        <a:lnTo>
                          <a:pt x="270" y="1022"/>
                        </a:lnTo>
                        <a:lnTo>
                          <a:pt x="265" y="1023"/>
                        </a:lnTo>
                        <a:lnTo>
                          <a:pt x="261" y="1025"/>
                        </a:lnTo>
                        <a:lnTo>
                          <a:pt x="255" y="1032"/>
                        </a:lnTo>
                        <a:lnTo>
                          <a:pt x="256" y="1043"/>
                        </a:lnTo>
                        <a:lnTo>
                          <a:pt x="258" y="1055"/>
                        </a:lnTo>
                        <a:lnTo>
                          <a:pt x="259" y="1067"/>
                        </a:lnTo>
                        <a:lnTo>
                          <a:pt x="262" y="1080"/>
                        </a:lnTo>
                        <a:lnTo>
                          <a:pt x="264" y="1091"/>
                        </a:lnTo>
                        <a:lnTo>
                          <a:pt x="267" y="1103"/>
                        </a:lnTo>
                        <a:lnTo>
                          <a:pt x="270" y="1115"/>
                        </a:lnTo>
                        <a:lnTo>
                          <a:pt x="276" y="1127"/>
                        </a:lnTo>
                        <a:lnTo>
                          <a:pt x="279" y="1129"/>
                        </a:lnTo>
                        <a:lnTo>
                          <a:pt x="283" y="1132"/>
                        </a:lnTo>
                        <a:lnTo>
                          <a:pt x="286" y="1134"/>
                        </a:lnTo>
                        <a:lnTo>
                          <a:pt x="290" y="1134"/>
                        </a:lnTo>
                        <a:lnTo>
                          <a:pt x="290" y="1142"/>
                        </a:lnTo>
                        <a:lnTo>
                          <a:pt x="280" y="1132"/>
                        </a:lnTo>
                        <a:lnTo>
                          <a:pt x="270" y="1123"/>
                        </a:lnTo>
                        <a:lnTo>
                          <a:pt x="260" y="1114"/>
                        </a:lnTo>
                        <a:lnTo>
                          <a:pt x="250" y="1105"/>
                        </a:lnTo>
                        <a:lnTo>
                          <a:pt x="240" y="1096"/>
                        </a:lnTo>
                        <a:lnTo>
                          <a:pt x="230" y="1087"/>
                        </a:lnTo>
                        <a:lnTo>
                          <a:pt x="221" y="1078"/>
                        </a:lnTo>
                        <a:lnTo>
                          <a:pt x="213" y="1071"/>
                        </a:lnTo>
                        <a:lnTo>
                          <a:pt x="214" y="1068"/>
                        </a:lnTo>
                        <a:lnTo>
                          <a:pt x="204" y="1060"/>
                        </a:lnTo>
                        <a:lnTo>
                          <a:pt x="196" y="1053"/>
                        </a:lnTo>
                        <a:lnTo>
                          <a:pt x="189" y="1046"/>
                        </a:lnTo>
                        <a:lnTo>
                          <a:pt x="182" y="1040"/>
                        </a:lnTo>
                        <a:lnTo>
                          <a:pt x="175" y="1033"/>
                        </a:lnTo>
                        <a:lnTo>
                          <a:pt x="168" y="1027"/>
                        </a:lnTo>
                        <a:lnTo>
                          <a:pt x="161" y="1020"/>
                        </a:lnTo>
                        <a:lnTo>
                          <a:pt x="153" y="1013"/>
                        </a:lnTo>
                        <a:lnTo>
                          <a:pt x="135" y="996"/>
                        </a:lnTo>
                        <a:lnTo>
                          <a:pt x="121" y="979"/>
                        </a:lnTo>
                        <a:lnTo>
                          <a:pt x="108" y="961"/>
                        </a:lnTo>
                        <a:lnTo>
                          <a:pt x="97" y="944"/>
                        </a:lnTo>
                        <a:lnTo>
                          <a:pt x="85" y="925"/>
                        </a:lnTo>
                        <a:lnTo>
                          <a:pt x="74" y="906"/>
                        </a:lnTo>
                        <a:lnTo>
                          <a:pt x="62" y="887"/>
                        </a:lnTo>
                        <a:lnTo>
                          <a:pt x="50" y="868"/>
                        </a:lnTo>
                        <a:lnTo>
                          <a:pt x="34" y="832"/>
                        </a:lnTo>
                        <a:lnTo>
                          <a:pt x="22" y="797"/>
                        </a:lnTo>
                        <a:lnTo>
                          <a:pt x="11" y="761"/>
                        </a:lnTo>
                        <a:lnTo>
                          <a:pt x="4" y="725"/>
                        </a:lnTo>
                        <a:lnTo>
                          <a:pt x="0" y="688"/>
                        </a:lnTo>
                        <a:lnTo>
                          <a:pt x="0" y="651"/>
                        </a:lnTo>
                        <a:lnTo>
                          <a:pt x="4" y="613"/>
                        </a:lnTo>
                        <a:lnTo>
                          <a:pt x="15" y="575"/>
                        </a:lnTo>
                        <a:lnTo>
                          <a:pt x="20" y="552"/>
                        </a:lnTo>
                        <a:lnTo>
                          <a:pt x="28" y="530"/>
                        </a:lnTo>
                        <a:lnTo>
                          <a:pt x="36" y="509"/>
                        </a:lnTo>
                        <a:lnTo>
                          <a:pt x="46" y="489"/>
                        </a:lnTo>
                        <a:lnTo>
                          <a:pt x="56" y="468"/>
                        </a:lnTo>
                        <a:lnTo>
                          <a:pt x="69" y="448"/>
                        </a:lnTo>
                        <a:lnTo>
                          <a:pt x="81" y="427"/>
                        </a:lnTo>
                        <a:lnTo>
                          <a:pt x="95" y="408"/>
                        </a:lnTo>
                        <a:close/>
                      </a:path>
                    </a:pathLst>
                  </a:custGeom>
                  <a:solidFill>
                    <a:srgbClr val="6BFF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3" name="Freeform 25"/>
                  <p:cNvSpPr>
                    <a:spLocks/>
                  </p:cNvSpPr>
                  <p:nvPr/>
                </p:nvSpPr>
                <p:spPr bwMode="auto">
                  <a:xfrm>
                    <a:off x="2085" y="3462"/>
                    <a:ext cx="238" cy="137"/>
                  </a:xfrm>
                  <a:custGeom>
                    <a:avLst/>
                    <a:gdLst>
                      <a:gd name="T0" fmla="*/ 115 w 477"/>
                      <a:gd name="T1" fmla="*/ 22 h 274"/>
                      <a:gd name="T2" fmla="*/ 155 w 477"/>
                      <a:gd name="T3" fmla="*/ 54 h 274"/>
                      <a:gd name="T4" fmla="*/ 201 w 477"/>
                      <a:gd name="T5" fmla="*/ 81 h 274"/>
                      <a:gd name="T6" fmla="*/ 209 w 477"/>
                      <a:gd name="T7" fmla="*/ 78 h 274"/>
                      <a:gd name="T8" fmla="*/ 196 w 477"/>
                      <a:gd name="T9" fmla="*/ 66 h 274"/>
                      <a:gd name="T10" fmla="*/ 189 w 477"/>
                      <a:gd name="T11" fmla="*/ 51 h 274"/>
                      <a:gd name="T12" fmla="*/ 229 w 477"/>
                      <a:gd name="T13" fmla="*/ 62 h 274"/>
                      <a:gd name="T14" fmla="*/ 273 w 477"/>
                      <a:gd name="T15" fmla="*/ 70 h 274"/>
                      <a:gd name="T16" fmla="*/ 334 w 477"/>
                      <a:gd name="T17" fmla="*/ 65 h 274"/>
                      <a:gd name="T18" fmla="*/ 402 w 477"/>
                      <a:gd name="T19" fmla="*/ 58 h 274"/>
                      <a:gd name="T20" fmla="*/ 468 w 477"/>
                      <a:gd name="T21" fmla="*/ 70 h 274"/>
                      <a:gd name="T22" fmla="*/ 476 w 477"/>
                      <a:gd name="T23" fmla="*/ 86 h 274"/>
                      <a:gd name="T24" fmla="*/ 460 w 477"/>
                      <a:gd name="T25" fmla="*/ 120 h 274"/>
                      <a:gd name="T26" fmla="*/ 420 w 477"/>
                      <a:gd name="T27" fmla="*/ 147 h 274"/>
                      <a:gd name="T28" fmla="*/ 375 w 477"/>
                      <a:gd name="T29" fmla="*/ 166 h 274"/>
                      <a:gd name="T30" fmla="*/ 344 w 477"/>
                      <a:gd name="T31" fmla="*/ 159 h 274"/>
                      <a:gd name="T32" fmla="*/ 302 w 477"/>
                      <a:gd name="T33" fmla="*/ 141 h 274"/>
                      <a:gd name="T34" fmla="*/ 269 w 477"/>
                      <a:gd name="T35" fmla="*/ 115 h 274"/>
                      <a:gd name="T36" fmla="*/ 267 w 477"/>
                      <a:gd name="T37" fmla="*/ 106 h 274"/>
                      <a:gd name="T38" fmla="*/ 248 w 477"/>
                      <a:gd name="T39" fmla="*/ 105 h 274"/>
                      <a:gd name="T40" fmla="*/ 251 w 477"/>
                      <a:gd name="T41" fmla="*/ 125 h 274"/>
                      <a:gd name="T42" fmla="*/ 266 w 477"/>
                      <a:gd name="T43" fmla="*/ 140 h 274"/>
                      <a:gd name="T44" fmla="*/ 292 w 477"/>
                      <a:gd name="T45" fmla="*/ 158 h 274"/>
                      <a:gd name="T46" fmla="*/ 345 w 477"/>
                      <a:gd name="T47" fmla="*/ 181 h 274"/>
                      <a:gd name="T48" fmla="*/ 396 w 477"/>
                      <a:gd name="T49" fmla="*/ 202 h 274"/>
                      <a:gd name="T50" fmla="*/ 421 w 477"/>
                      <a:gd name="T51" fmla="*/ 220 h 274"/>
                      <a:gd name="T52" fmla="*/ 425 w 477"/>
                      <a:gd name="T53" fmla="*/ 239 h 274"/>
                      <a:gd name="T54" fmla="*/ 406 w 477"/>
                      <a:gd name="T55" fmla="*/ 256 h 274"/>
                      <a:gd name="T56" fmla="*/ 320 w 477"/>
                      <a:gd name="T57" fmla="*/ 268 h 274"/>
                      <a:gd name="T58" fmla="*/ 301 w 477"/>
                      <a:gd name="T59" fmla="*/ 264 h 274"/>
                      <a:gd name="T60" fmla="*/ 283 w 477"/>
                      <a:gd name="T61" fmla="*/ 262 h 274"/>
                      <a:gd name="T62" fmla="*/ 262 w 477"/>
                      <a:gd name="T63" fmla="*/ 259 h 274"/>
                      <a:gd name="T64" fmla="*/ 242 w 477"/>
                      <a:gd name="T65" fmla="*/ 259 h 274"/>
                      <a:gd name="T66" fmla="*/ 223 w 477"/>
                      <a:gd name="T67" fmla="*/ 250 h 274"/>
                      <a:gd name="T68" fmla="*/ 199 w 477"/>
                      <a:gd name="T69" fmla="*/ 239 h 274"/>
                      <a:gd name="T70" fmla="*/ 192 w 477"/>
                      <a:gd name="T71" fmla="*/ 213 h 274"/>
                      <a:gd name="T72" fmla="*/ 175 w 477"/>
                      <a:gd name="T73" fmla="*/ 213 h 274"/>
                      <a:gd name="T74" fmla="*/ 178 w 477"/>
                      <a:gd name="T75" fmla="*/ 234 h 274"/>
                      <a:gd name="T76" fmla="*/ 177 w 477"/>
                      <a:gd name="T77" fmla="*/ 256 h 274"/>
                      <a:gd name="T78" fmla="*/ 123 w 477"/>
                      <a:gd name="T79" fmla="*/ 250 h 274"/>
                      <a:gd name="T80" fmla="*/ 75 w 477"/>
                      <a:gd name="T81" fmla="*/ 239 h 274"/>
                      <a:gd name="T82" fmla="*/ 48 w 477"/>
                      <a:gd name="T83" fmla="*/ 219 h 274"/>
                      <a:gd name="T84" fmla="*/ 60 w 477"/>
                      <a:gd name="T85" fmla="*/ 191 h 274"/>
                      <a:gd name="T86" fmla="*/ 65 w 477"/>
                      <a:gd name="T87" fmla="*/ 158 h 274"/>
                      <a:gd name="T88" fmla="*/ 81 w 477"/>
                      <a:gd name="T89" fmla="*/ 166 h 274"/>
                      <a:gd name="T90" fmla="*/ 95 w 477"/>
                      <a:gd name="T91" fmla="*/ 174 h 274"/>
                      <a:gd name="T92" fmla="*/ 101 w 477"/>
                      <a:gd name="T93" fmla="*/ 167 h 274"/>
                      <a:gd name="T94" fmla="*/ 85 w 477"/>
                      <a:gd name="T95" fmla="*/ 143 h 274"/>
                      <a:gd name="T96" fmla="*/ 50 w 477"/>
                      <a:gd name="T97" fmla="*/ 99 h 274"/>
                      <a:gd name="T98" fmla="*/ 13 w 477"/>
                      <a:gd name="T99" fmla="*/ 57 h 274"/>
                      <a:gd name="T100" fmla="*/ 22 w 477"/>
                      <a:gd name="T101" fmla="*/ 35 h 274"/>
                      <a:gd name="T102" fmla="*/ 55 w 477"/>
                      <a:gd name="T103" fmla="*/ 16 h 274"/>
                      <a:gd name="T104" fmla="*/ 90 w 477"/>
                      <a:gd name="T105" fmla="*/ 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77" h="274">
                        <a:moveTo>
                          <a:pt x="90" y="0"/>
                        </a:moveTo>
                        <a:lnTo>
                          <a:pt x="102" y="11"/>
                        </a:lnTo>
                        <a:lnTo>
                          <a:pt x="115" y="22"/>
                        </a:lnTo>
                        <a:lnTo>
                          <a:pt x="128" y="33"/>
                        </a:lnTo>
                        <a:lnTo>
                          <a:pt x="142" y="44"/>
                        </a:lnTo>
                        <a:lnTo>
                          <a:pt x="155" y="54"/>
                        </a:lnTo>
                        <a:lnTo>
                          <a:pt x="171" y="64"/>
                        </a:lnTo>
                        <a:lnTo>
                          <a:pt x="186" y="72"/>
                        </a:lnTo>
                        <a:lnTo>
                          <a:pt x="201" y="81"/>
                        </a:lnTo>
                        <a:lnTo>
                          <a:pt x="204" y="81"/>
                        </a:lnTo>
                        <a:lnTo>
                          <a:pt x="207" y="81"/>
                        </a:lnTo>
                        <a:lnTo>
                          <a:pt x="209" y="78"/>
                        </a:lnTo>
                        <a:lnTo>
                          <a:pt x="208" y="75"/>
                        </a:lnTo>
                        <a:lnTo>
                          <a:pt x="202" y="71"/>
                        </a:lnTo>
                        <a:lnTo>
                          <a:pt x="196" y="66"/>
                        </a:lnTo>
                        <a:lnTo>
                          <a:pt x="199" y="63"/>
                        </a:lnTo>
                        <a:lnTo>
                          <a:pt x="177" y="49"/>
                        </a:lnTo>
                        <a:lnTo>
                          <a:pt x="189" y="51"/>
                        </a:lnTo>
                        <a:lnTo>
                          <a:pt x="201" y="54"/>
                        </a:lnTo>
                        <a:lnTo>
                          <a:pt x="214" y="57"/>
                        </a:lnTo>
                        <a:lnTo>
                          <a:pt x="229" y="62"/>
                        </a:lnTo>
                        <a:lnTo>
                          <a:pt x="243" y="65"/>
                        </a:lnTo>
                        <a:lnTo>
                          <a:pt x="258" y="69"/>
                        </a:lnTo>
                        <a:lnTo>
                          <a:pt x="273" y="70"/>
                        </a:lnTo>
                        <a:lnTo>
                          <a:pt x="289" y="70"/>
                        </a:lnTo>
                        <a:lnTo>
                          <a:pt x="311" y="67"/>
                        </a:lnTo>
                        <a:lnTo>
                          <a:pt x="334" y="65"/>
                        </a:lnTo>
                        <a:lnTo>
                          <a:pt x="356" y="62"/>
                        </a:lnTo>
                        <a:lnTo>
                          <a:pt x="380" y="60"/>
                        </a:lnTo>
                        <a:lnTo>
                          <a:pt x="402" y="58"/>
                        </a:lnTo>
                        <a:lnTo>
                          <a:pt x="424" y="60"/>
                        </a:lnTo>
                        <a:lnTo>
                          <a:pt x="446" y="63"/>
                        </a:lnTo>
                        <a:lnTo>
                          <a:pt x="468" y="70"/>
                        </a:lnTo>
                        <a:lnTo>
                          <a:pt x="472" y="74"/>
                        </a:lnTo>
                        <a:lnTo>
                          <a:pt x="475" y="80"/>
                        </a:lnTo>
                        <a:lnTo>
                          <a:pt x="476" y="86"/>
                        </a:lnTo>
                        <a:lnTo>
                          <a:pt x="477" y="93"/>
                        </a:lnTo>
                        <a:lnTo>
                          <a:pt x="469" y="108"/>
                        </a:lnTo>
                        <a:lnTo>
                          <a:pt x="460" y="120"/>
                        </a:lnTo>
                        <a:lnTo>
                          <a:pt x="448" y="130"/>
                        </a:lnTo>
                        <a:lnTo>
                          <a:pt x="435" y="140"/>
                        </a:lnTo>
                        <a:lnTo>
                          <a:pt x="420" y="147"/>
                        </a:lnTo>
                        <a:lnTo>
                          <a:pt x="405" y="154"/>
                        </a:lnTo>
                        <a:lnTo>
                          <a:pt x="389" y="160"/>
                        </a:lnTo>
                        <a:lnTo>
                          <a:pt x="375" y="166"/>
                        </a:lnTo>
                        <a:lnTo>
                          <a:pt x="372" y="170"/>
                        </a:lnTo>
                        <a:lnTo>
                          <a:pt x="358" y="164"/>
                        </a:lnTo>
                        <a:lnTo>
                          <a:pt x="344" y="159"/>
                        </a:lnTo>
                        <a:lnTo>
                          <a:pt x="329" y="153"/>
                        </a:lnTo>
                        <a:lnTo>
                          <a:pt x="316" y="148"/>
                        </a:lnTo>
                        <a:lnTo>
                          <a:pt x="302" y="141"/>
                        </a:lnTo>
                        <a:lnTo>
                          <a:pt x="290" y="134"/>
                        </a:lnTo>
                        <a:lnTo>
                          <a:pt x="278" y="125"/>
                        </a:lnTo>
                        <a:lnTo>
                          <a:pt x="269" y="115"/>
                        </a:lnTo>
                        <a:lnTo>
                          <a:pt x="270" y="112"/>
                        </a:lnTo>
                        <a:lnTo>
                          <a:pt x="269" y="109"/>
                        </a:lnTo>
                        <a:lnTo>
                          <a:pt x="267" y="106"/>
                        </a:lnTo>
                        <a:lnTo>
                          <a:pt x="266" y="104"/>
                        </a:lnTo>
                        <a:lnTo>
                          <a:pt x="257" y="100"/>
                        </a:lnTo>
                        <a:lnTo>
                          <a:pt x="248" y="105"/>
                        </a:lnTo>
                        <a:lnTo>
                          <a:pt x="247" y="112"/>
                        </a:lnTo>
                        <a:lnTo>
                          <a:pt x="249" y="119"/>
                        </a:lnTo>
                        <a:lnTo>
                          <a:pt x="251" y="125"/>
                        </a:lnTo>
                        <a:lnTo>
                          <a:pt x="256" y="131"/>
                        </a:lnTo>
                        <a:lnTo>
                          <a:pt x="260" y="135"/>
                        </a:lnTo>
                        <a:lnTo>
                          <a:pt x="266" y="140"/>
                        </a:lnTo>
                        <a:lnTo>
                          <a:pt x="271" y="145"/>
                        </a:lnTo>
                        <a:lnTo>
                          <a:pt x="276" y="150"/>
                        </a:lnTo>
                        <a:lnTo>
                          <a:pt x="292" y="158"/>
                        </a:lnTo>
                        <a:lnTo>
                          <a:pt x="310" y="166"/>
                        </a:lnTo>
                        <a:lnTo>
                          <a:pt x="327" y="173"/>
                        </a:lnTo>
                        <a:lnTo>
                          <a:pt x="345" y="181"/>
                        </a:lnTo>
                        <a:lnTo>
                          <a:pt x="362" y="187"/>
                        </a:lnTo>
                        <a:lnTo>
                          <a:pt x="379" y="195"/>
                        </a:lnTo>
                        <a:lnTo>
                          <a:pt x="396" y="202"/>
                        </a:lnTo>
                        <a:lnTo>
                          <a:pt x="413" y="212"/>
                        </a:lnTo>
                        <a:lnTo>
                          <a:pt x="417" y="214"/>
                        </a:lnTo>
                        <a:lnTo>
                          <a:pt x="421" y="220"/>
                        </a:lnTo>
                        <a:lnTo>
                          <a:pt x="423" y="225"/>
                        </a:lnTo>
                        <a:lnTo>
                          <a:pt x="426" y="231"/>
                        </a:lnTo>
                        <a:lnTo>
                          <a:pt x="425" y="239"/>
                        </a:lnTo>
                        <a:lnTo>
                          <a:pt x="421" y="247"/>
                        </a:lnTo>
                        <a:lnTo>
                          <a:pt x="413" y="252"/>
                        </a:lnTo>
                        <a:lnTo>
                          <a:pt x="406" y="256"/>
                        </a:lnTo>
                        <a:lnTo>
                          <a:pt x="332" y="274"/>
                        </a:lnTo>
                        <a:lnTo>
                          <a:pt x="326" y="270"/>
                        </a:lnTo>
                        <a:lnTo>
                          <a:pt x="320" y="268"/>
                        </a:lnTo>
                        <a:lnTo>
                          <a:pt x="314" y="266"/>
                        </a:lnTo>
                        <a:lnTo>
                          <a:pt x="308" y="266"/>
                        </a:lnTo>
                        <a:lnTo>
                          <a:pt x="301" y="264"/>
                        </a:lnTo>
                        <a:lnTo>
                          <a:pt x="295" y="264"/>
                        </a:lnTo>
                        <a:lnTo>
                          <a:pt x="289" y="263"/>
                        </a:lnTo>
                        <a:lnTo>
                          <a:pt x="283" y="262"/>
                        </a:lnTo>
                        <a:lnTo>
                          <a:pt x="276" y="260"/>
                        </a:lnTo>
                        <a:lnTo>
                          <a:pt x="270" y="259"/>
                        </a:lnTo>
                        <a:lnTo>
                          <a:pt x="262" y="259"/>
                        </a:lnTo>
                        <a:lnTo>
                          <a:pt x="256" y="260"/>
                        </a:lnTo>
                        <a:lnTo>
                          <a:pt x="248" y="259"/>
                        </a:lnTo>
                        <a:lnTo>
                          <a:pt x="242" y="259"/>
                        </a:lnTo>
                        <a:lnTo>
                          <a:pt x="236" y="257"/>
                        </a:lnTo>
                        <a:lnTo>
                          <a:pt x="233" y="253"/>
                        </a:lnTo>
                        <a:lnTo>
                          <a:pt x="223" y="250"/>
                        </a:lnTo>
                        <a:lnTo>
                          <a:pt x="214" y="247"/>
                        </a:lnTo>
                        <a:lnTo>
                          <a:pt x="206" y="242"/>
                        </a:lnTo>
                        <a:lnTo>
                          <a:pt x="199" y="239"/>
                        </a:lnTo>
                        <a:lnTo>
                          <a:pt x="196" y="231"/>
                        </a:lnTo>
                        <a:lnTo>
                          <a:pt x="195" y="222"/>
                        </a:lnTo>
                        <a:lnTo>
                          <a:pt x="192" y="213"/>
                        </a:lnTo>
                        <a:lnTo>
                          <a:pt x="186" y="208"/>
                        </a:lnTo>
                        <a:lnTo>
                          <a:pt x="178" y="209"/>
                        </a:lnTo>
                        <a:lnTo>
                          <a:pt x="175" y="213"/>
                        </a:lnTo>
                        <a:lnTo>
                          <a:pt x="175" y="220"/>
                        </a:lnTo>
                        <a:lnTo>
                          <a:pt x="177" y="228"/>
                        </a:lnTo>
                        <a:lnTo>
                          <a:pt x="178" y="234"/>
                        </a:lnTo>
                        <a:lnTo>
                          <a:pt x="178" y="241"/>
                        </a:lnTo>
                        <a:lnTo>
                          <a:pt x="176" y="247"/>
                        </a:lnTo>
                        <a:lnTo>
                          <a:pt x="177" y="256"/>
                        </a:lnTo>
                        <a:lnTo>
                          <a:pt x="158" y="254"/>
                        </a:lnTo>
                        <a:lnTo>
                          <a:pt x="140" y="253"/>
                        </a:lnTo>
                        <a:lnTo>
                          <a:pt x="123" y="250"/>
                        </a:lnTo>
                        <a:lnTo>
                          <a:pt x="107" y="248"/>
                        </a:lnTo>
                        <a:lnTo>
                          <a:pt x="91" y="243"/>
                        </a:lnTo>
                        <a:lnTo>
                          <a:pt x="75" y="239"/>
                        </a:lnTo>
                        <a:lnTo>
                          <a:pt x="59" y="233"/>
                        </a:lnTo>
                        <a:lnTo>
                          <a:pt x="44" y="228"/>
                        </a:lnTo>
                        <a:lnTo>
                          <a:pt x="48" y="219"/>
                        </a:lnTo>
                        <a:lnTo>
                          <a:pt x="53" y="210"/>
                        </a:lnTo>
                        <a:lnTo>
                          <a:pt x="56" y="200"/>
                        </a:lnTo>
                        <a:lnTo>
                          <a:pt x="60" y="191"/>
                        </a:lnTo>
                        <a:lnTo>
                          <a:pt x="62" y="180"/>
                        </a:lnTo>
                        <a:lnTo>
                          <a:pt x="64" y="169"/>
                        </a:lnTo>
                        <a:lnTo>
                          <a:pt x="65" y="158"/>
                        </a:lnTo>
                        <a:lnTo>
                          <a:pt x="67" y="148"/>
                        </a:lnTo>
                        <a:lnTo>
                          <a:pt x="74" y="156"/>
                        </a:lnTo>
                        <a:lnTo>
                          <a:pt x="81" y="166"/>
                        </a:lnTo>
                        <a:lnTo>
                          <a:pt x="85" y="169"/>
                        </a:lnTo>
                        <a:lnTo>
                          <a:pt x="90" y="172"/>
                        </a:lnTo>
                        <a:lnTo>
                          <a:pt x="95" y="174"/>
                        </a:lnTo>
                        <a:lnTo>
                          <a:pt x="101" y="175"/>
                        </a:lnTo>
                        <a:lnTo>
                          <a:pt x="100" y="170"/>
                        </a:lnTo>
                        <a:lnTo>
                          <a:pt x="101" y="167"/>
                        </a:lnTo>
                        <a:lnTo>
                          <a:pt x="100" y="163"/>
                        </a:lnTo>
                        <a:lnTo>
                          <a:pt x="99" y="159"/>
                        </a:lnTo>
                        <a:lnTo>
                          <a:pt x="85" y="143"/>
                        </a:lnTo>
                        <a:lnTo>
                          <a:pt x="73" y="128"/>
                        </a:lnTo>
                        <a:lnTo>
                          <a:pt x="61" y="113"/>
                        </a:lnTo>
                        <a:lnTo>
                          <a:pt x="50" y="99"/>
                        </a:lnTo>
                        <a:lnTo>
                          <a:pt x="38" y="84"/>
                        </a:lnTo>
                        <a:lnTo>
                          <a:pt x="26" y="70"/>
                        </a:lnTo>
                        <a:lnTo>
                          <a:pt x="13" y="57"/>
                        </a:lnTo>
                        <a:lnTo>
                          <a:pt x="0" y="46"/>
                        </a:lnTo>
                        <a:lnTo>
                          <a:pt x="11" y="40"/>
                        </a:lnTo>
                        <a:lnTo>
                          <a:pt x="22" y="35"/>
                        </a:lnTo>
                        <a:lnTo>
                          <a:pt x="33" y="29"/>
                        </a:lnTo>
                        <a:lnTo>
                          <a:pt x="45" y="23"/>
                        </a:lnTo>
                        <a:lnTo>
                          <a:pt x="55" y="16"/>
                        </a:lnTo>
                        <a:lnTo>
                          <a:pt x="66" y="10"/>
                        </a:lnTo>
                        <a:lnTo>
                          <a:pt x="78" y="4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4DFF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4" name="Freeform 26"/>
                  <p:cNvSpPr>
                    <a:spLocks/>
                  </p:cNvSpPr>
                  <p:nvPr/>
                </p:nvSpPr>
                <p:spPr bwMode="auto">
                  <a:xfrm>
                    <a:off x="2251" y="3096"/>
                    <a:ext cx="84" cy="154"/>
                  </a:xfrm>
                  <a:custGeom>
                    <a:avLst/>
                    <a:gdLst>
                      <a:gd name="T0" fmla="*/ 58 w 166"/>
                      <a:gd name="T1" fmla="*/ 5 h 308"/>
                      <a:gd name="T2" fmla="*/ 66 w 166"/>
                      <a:gd name="T3" fmla="*/ 1 h 308"/>
                      <a:gd name="T4" fmla="*/ 75 w 166"/>
                      <a:gd name="T5" fmla="*/ 1 h 308"/>
                      <a:gd name="T6" fmla="*/ 84 w 166"/>
                      <a:gd name="T7" fmla="*/ 0 h 308"/>
                      <a:gd name="T8" fmla="*/ 93 w 166"/>
                      <a:gd name="T9" fmla="*/ 3 h 308"/>
                      <a:gd name="T10" fmla="*/ 101 w 166"/>
                      <a:gd name="T11" fmla="*/ 5 h 308"/>
                      <a:gd name="T12" fmla="*/ 109 w 166"/>
                      <a:gd name="T13" fmla="*/ 10 h 308"/>
                      <a:gd name="T14" fmla="*/ 117 w 166"/>
                      <a:gd name="T15" fmla="*/ 15 h 308"/>
                      <a:gd name="T16" fmla="*/ 125 w 166"/>
                      <a:gd name="T17" fmla="*/ 21 h 308"/>
                      <a:gd name="T18" fmla="*/ 140 w 166"/>
                      <a:gd name="T19" fmla="*/ 47 h 308"/>
                      <a:gd name="T20" fmla="*/ 152 w 166"/>
                      <a:gd name="T21" fmla="*/ 77 h 308"/>
                      <a:gd name="T22" fmla="*/ 160 w 166"/>
                      <a:gd name="T23" fmla="*/ 107 h 308"/>
                      <a:gd name="T24" fmla="*/ 165 w 166"/>
                      <a:gd name="T25" fmla="*/ 140 h 308"/>
                      <a:gd name="T26" fmla="*/ 166 w 166"/>
                      <a:gd name="T27" fmla="*/ 172 h 308"/>
                      <a:gd name="T28" fmla="*/ 164 w 166"/>
                      <a:gd name="T29" fmla="*/ 204 h 308"/>
                      <a:gd name="T30" fmla="*/ 159 w 166"/>
                      <a:gd name="T31" fmla="*/ 235 h 308"/>
                      <a:gd name="T32" fmla="*/ 152 w 166"/>
                      <a:gd name="T33" fmla="*/ 266 h 308"/>
                      <a:gd name="T34" fmla="*/ 148 w 166"/>
                      <a:gd name="T35" fmla="*/ 273 h 308"/>
                      <a:gd name="T36" fmla="*/ 144 w 166"/>
                      <a:gd name="T37" fmla="*/ 280 h 308"/>
                      <a:gd name="T38" fmla="*/ 138 w 166"/>
                      <a:gd name="T39" fmla="*/ 287 h 308"/>
                      <a:gd name="T40" fmla="*/ 133 w 166"/>
                      <a:gd name="T41" fmla="*/ 294 h 308"/>
                      <a:gd name="T42" fmla="*/ 126 w 166"/>
                      <a:gd name="T43" fmla="*/ 298 h 308"/>
                      <a:gd name="T44" fmla="*/ 120 w 166"/>
                      <a:gd name="T45" fmla="*/ 303 h 308"/>
                      <a:gd name="T46" fmla="*/ 113 w 166"/>
                      <a:gd name="T47" fmla="*/ 305 h 308"/>
                      <a:gd name="T48" fmla="*/ 106 w 166"/>
                      <a:gd name="T49" fmla="*/ 308 h 308"/>
                      <a:gd name="T50" fmla="*/ 94 w 166"/>
                      <a:gd name="T51" fmla="*/ 307 h 308"/>
                      <a:gd name="T52" fmla="*/ 83 w 166"/>
                      <a:gd name="T53" fmla="*/ 305 h 308"/>
                      <a:gd name="T54" fmla="*/ 72 w 166"/>
                      <a:gd name="T55" fmla="*/ 301 h 308"/>
                      <a:gd name="T56" fmla="*/ 63 w 166"/>
                      <a:gd name="T57" fmla="*/ 296 h 308"/>
                      <a:gd name="T58" fmla="*/ 53 w 166"/>
                      <a:gd name="T59" fmla="*/ 289 h 308"/>
                      <a:gd name="T60" fmla="*/ 45 w 166"/>
                      <a:gd name="T61" fmla="*/ 281 h 308"/>
                      <a:gd name="T62" fmla="*/ 39 w 166"/>
                      <a:gd name="T63" fmla="*/ 272 h 308"/>
                      <a:gd name="T64" fmla="*/ 34 w 166"/>
                      <a:gd name="T65" fmla="*/ 264 h 308"/>
                      <a:gd name="T66" fmla="*/ 24 w 166"/>
                      <a:gd name="T67" fmla="*/ 246 h 308"/>
                      <a:gd name="T68" fmla="*/ 16 w 166"/>
                      <a:gd name="T69" fmla="*/ 228 h 308"/>
                      <a:gd name="T70" fmla="*/ 10 w 166"/>
                      <a:gd name="T71" fmla="*/ 208 h 308"/>
                      <a:gd name="T72" fmla="*/ 5 w 166"/>
                      <a:gd name="T73" fmla="*/ 189 h 308"/>
                      <a:gd name="T74" fmla="*/ 1 w 166"/>
                      <a:gd name="T75" fmla="*/ 168 h 308"/>
                      <a:gd name="T76" fmla="*/ 0 w 166"/>
                      <a:gd name="T77" fmla="*/ 148 h 308"/>
                      <a:gd name="T78" fmla="*/ 1 w 166"/>
                      <a:gd name="T79" fmla="*/ 127 h 308"/>
                      <a:gd name="T80" fmla="*/ 5 w 166"/>
                      <a:gd name="T81" fmla="*/ 108 h 308"/>
                      <a:gd name="T82" fmla="*/ 7 w 166"/>
                      <a:gd name="T83" fmla="*/ 93 h 308"/>
                      <a:gd name="T84" fmla="*/ 10 w 166"/>
                      <a:gd name="T85" fmla="*/ 78 h 308"/>
                      <a:gd name="T86" fmla="*/ 13 w 166"/>
                      <a:gd name="T87" fmla="*/ 62 h 308"/>
                      <a:gd name="T88" fmla="*/ 18 w 166"/>
                      <a:gd name="T89" fmla="*/ 48 h 308"/>
                      <a:gd name="T90" fmla="*/ 23 w 166"/>
                      <a:gd name="T91" fmla="*/ 33 h 308"/>
                      <a:gd name="T92" fmla="*/ 32 w 166"/>
                      <a:gd name="T93" fmla="*/ 22 h 308"/>
                      <a:gd name="T94" fmla="*/ 43 w 166"/>
                      <a:gd name="T95" fmla="*/ 12 h 308"/>
                      <a:gd name="T96" fmla="*/ 58 w 166"/>
                      <a:gd name="T97" fmla="*/ 5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66" h="308">
                        <a:moveTo>
                          <a:pt x="58" y="5"/>
                        </a:moveTo>
                        <a:lnTo>
                          <a:pt x="66" y="1"/>
                        </a:lnTo>
                        <a:lnTo>
                          <a:pt x="75" y="1"/>
                        </a:lnTo>
                        <a:lnTo>
                          <a:pt x="84" y="0"/>
                        </a:lnTo>
                        <a:lnTo>
                          <a:pt x="93" y="3"/>
                        </a:lnTo>
                        <a:lnTo>
                          <a:pt x="101" y="5"/>
                        </a:lnTo>
                        <a:lnTo>
                          <a:pt x="109" y="10"/>
                        </a:lnTo>
                        <a:lnTo>
                          <a:pt x="117" y="15"/>
                        </a:lnTo>
                        <a:lnTo>
                          <a:pt x="125" y="21"/>
                        </a:lnTo>
                        <a:lnTo>
                          <a:pt x="140" y="47"/>
                        </a:lnTo>
                        <a:lnTo>
                          <a:pt x="152" y="77"/>
                        </a:lnTo>
                        <a:lnTo>
                          <a:pt x="160" y="107"/>
                        </a:lnTo>
                        <a:lnTo>
                          <a:pt x="165" y="140"/>
                        </a:lnTo>
                        <a:lnTo>
                          <a:pt x="166" y="172"/>
                        </a:lnTo>
                        <a:lnTo>
                          <a:pt x="164" y="204"/>
                        </a:lnTo>
                        <a:lnTo>
                          <a:pt x="159" y="235"/>
                        </a:lnTo>
                        <a:lnTo>
                          <a:pt x="152" y="266"/>
                        </a:lnTo>
                        <a:lnTo>
                          <a:pt x="148" y="273"/>
                        </a:lnTo>
                        <a:lnTo>
                          <a:pt x="144" y="280"/>
                        </a:lnTo>
                        <a:lnTo>
                          <a:pt x="138" y="287"/>
                        </a:lnTo>
                        <a:lnTo>
                          <a:pt x="133" y="294"/>
                        </a:lnTo>
                        <a:lnTo>
                          <a:pt x="126" y="298"/>
                        </a:lnTo>
                        <a:lnTo>
                          <a:pt x="120" y="303"/>
                        </a:lnTo>
                        <a:lnTo>
                          <a:pt x="113" y="305"/>
                        </a:lnTo>
                        <a:lnTo>
                          <a:pt x="106" y="308"/>
                        </a:lnTo>
                        <a:lnTo>
                          <a:pt x="94" y="307"/>
                        </a:lnTo>
                        <a:lnTo>
                          <a:pt x="83" y="305"/>
                        </a:lnTo>
                        <a:lnTo>
                          <a:pt x="72" y="301"/>
                        </a:lnTo>
                        <a:lnTo>
                          <a:pt x="63" y="296"/>
                        </a:lnTo>
                        <a:lnTo>
                          <a:pt x="53" y="289"/>
                        </a:lnTo>
                        <a:lnTo>
                          <a:pt x="45" y="281"/>
                        </a:lnTo>
                        <a:lnTo>
                          <a:pt x="39" y="272"/>
                        </a:lnTo>
                        <a:lnTo>
                          <a:pt x="34" y="264"/>
                        </a:lnTo>
                        <a:lnTo>
                          <a:pt x="24" y="246"/>
                        </a:lnTo>
                        <a:lnTo>
                          <a:pt x="16" y="228"/>
                        </a:lnTo>
                        <a:lnTo>
                          <a:pt x="10" y="208"/>
                        </a:lnTo>
                        <a:lnTo>
                          <a:pt x="5" y="189"/>
                        </a:lnTo>
                        <a:lnTo>
                          <a:pt x="1" y="168"/>
                        </a:lnTo>
                        <a:lnTo>
                          <a:pt x="0" y="148"/>
                        </a:lnTo>
                        <a:lnTo>
                          <a:pt x="1" y="127"/>
                        </a:lnTo>
                        <a:lnTo>
                          <a:pt x="5" y="108"/>
                        </a:lnTo>
                        <a:lnTo>
                          <a:pt x="7" y="93"/>
                        </a:lnTo>
                        <a:lnTo>
                          <a:pt x="10" y="78"/>
                        </a:lnTo>
                        <a:lnTo>
                          <a:pt x="13" y="62"/>
                        </a:lnTo>
                        <a:lnTo>
                          <a:pt x="18" y="48"/>
                        </a:lnTo>
                        <a:lnTo>
                          <a:pt x="23" y="33"/>
                        </a:lnTo>
                        <a:lnTo>
                          <a:pt x="32" y="22"/>
                        </a:lnTo>
                        <a:lnTo>
                          <a:pt x="43" y="12"/>
                        </a:lnTo>
                        <a:lnTo>
                          <a:pt x="58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5" name="Freeform 27"/>
                  <p:cNvSpPr>
                    <a:spLocks/>
                  </p:cNvSpPr>
                  <p:nvPr/>
                </p:nvSpPr>
                <p:spPr bwMode="auto">
                  <a:xfrm>
                    <a:off x="2264" y="3106"/>
                    <a:ext cx="45" cy="134"/>
                  </a:xfrm>
                  <a:custGeom>
                    <a:avLst/>
                    <a:gdLst>
                      <a:gd name="T0" fmla="*/ 38 w 90"/>
                      <a:gd name="T1" fmla="*/ 4 h 268"/>
                      <a:gd name="T2" fmla="*/ 56 w 90"/>
                      <a:gd name="T3" fmla="*/ 0 h 268"/>
                      <a:gd name="T4" fmla="*/ 80 w 90"/>
                      <a:gd name="T5" fmla="*/ 11 h 268"/>
                      <a:gd name="T6" fmla="*/ 67 w 90"/>
                      <a:gd name="T7" fmla="*/ 23 h 268"/>
                      <a:gd name="T8" fmla="*/ 65 w 90"/>
                      <a:gd name="T9" fmla="*/ 42 h 268"/>
                      <a:gd name="T10" fmla="*/ 66 w 90"/>
                      <a:gd name="T11" fmla="*/ 57 h 268"/>
                      <a:gd name="T12" fmla="*/ 67 w 90"/>
                      <a:gd name="T13" fmla="*/ 74 h 268"/>
                      <a:gd name="T14" fmla="*/ 66 w 90"/>
                      <a:gd name="T15" fmla="*/ 90 h 268"/>
                      <a:gd name="T16" fmla="*/ 64 w 90"/>
                      <a:gd name="T17" fmla="*/ 106 h 268"/>
                      <a:gd name="T18" fmla="*/ 68 w 90"/>
                      <a:gd name="T19" fmla="*/ 117 h 268"/>
                      <a:gd name="T20" fmla="*/ 80 w 90"/>
                      <a:gd name="T21" fmla="*/ 120 h 268"/>
                      <a:gd name="T22" fmla="*/ 90 w 90"/>
                      <a:gd name="T23" fmla="*/ 118 h 268"/>
                      <a:gd name="T24" fmla="*/ 76 w 90"/>
                      <a:gd name="T25" fmla="*/ 124 h 268"/>
                      <a:gd name="T26" fmla="*/ 64 w 90"/>
                      <a:gd name="T27" fmla="*/ 134 h 268"/>
                      <a:gd name="T28" fmla="*/ 62 w 90"/>
                      <a:gd name="T29" fmla="*/ 144 h 268"/>
                      <a:gd name="T30" fmla="*/ 66 w 90"/>
                      <a:gd name="T31" fmla="*/ 155 h 268"/>
                      <a:gd name="T32" fmla="*/ 66 w 90"/>
                      <a:gd name="T33" fmla="*/ 174 h 268"/>
                      <a:gd name="T34" fmla="*/ 69 w 90"/>
                      <a:gd name="T35" fmla="*/ 196 h 268"/>
                      <a:gd name="T36" fmla="*/ 71 w 90"/>
                      <a:gd name="T37" fmla="*/ 217 h 268"/>
                      <a:gd name="T38" fmla="*/ 72 w 90"/>
                      <a:gd name="T39" fmla="*/ 237 h 268"/>
                      <a:gd name="T40" fmla="*/ 80 w 90"/>
                      <a:gd name="T41" fmla="*/ 252 h 268"/>
                      <a:gd name="T42" fmla="*/ 88 w 90"/>
                      <a:gd name="T43" fmla="*/ 259 h 268"/>
                      <a:gd name="T44" fmla="*/ 75 w 90"/>
                      <a:gd name="T45" fmla="*/ 266 h 268"/>
                      <a:gd name="T46" fmla="*/ 57 w 90"/>
                      <a:gd name="T47" fmla="*/ 268 h 268"/>
                      <a:gd name="T48" fmla="*/ 31 w 90"/>
                      <a:gd name="T49" fmla="*/ 243 h 268"/>
                      <a:gd name="T50" fmla="*/ 15 w 90"/>
                      <a:gd name="T51" fmla="*/ 212 h 268"/>
                      <a:gd name="T52" fmla="*/ 5 w 90"/>
                      <a:gd name="T53" fmla="*/ 178 h 268"/>
                      <a:gd name="T54" fmla="*/ 0 w 90"/>
                      <a:gd name="T55" fmla="*/ 144 h 268"/>
                      <a:gd name="T56" fmla="*/ 2 w 90"/>
                      <a:gd name="T57" fmla="*/ 106 h 268"/>
                      <a:gd name="T58" fmla="*/ 5 w 90"/>
                      <a:gd name="T59" fmla="*/ 72 h 268"/>
                      <a:gd name="T60" fmla="*/ 13 w 90"/>
                      <a:gd name="T61" fmla="*/ 39 h 268"/>
                      <a:gd name="T62" fmla="*/ 32 w 90"/>
                      <a:gd name="T63" fmla="*/ 10 h 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90" h="268">
                        <a:moveTo>
                          <a:pt x="32" y="10"/>
                        </a:moveTo>
                        <a:lnTo>
                          <a:pt x="38" y="4"/>
                        </a:lnTo>
                        <a:lnTo>
                          <a:pt x="47" y="1"/>
                        </a:lnTo>
                        <a:lnTo>
                          <a:pt x="56" y="0"/>
                        </a:lnTo>
                        <a:lnTo>
                          <a:pt x="65" y="2"/>
                        </a:lnTo>
                        <a:lnTo>
                          <a:pt x="80" y="11"/>
                        </a:lnTo>
                        <a:lnTo>
                          <a:pt x="71" y="15"/>
                        </a:lnTo>
                        <a:lnTo>
                          <a:pt x="67" y="23"/>
                        </a:lnTo>
                        <a:lnTo>
                          <a:pt x="65" y="32"/>
                        </a:lnTo>
                        <a:lnTo>
                          <a:pt x="65" y="42"/>
                        </a:lnTo>
                        <a:lnTo>
                          <a:pt x="65" y="49"/>
                        </a:lnTo>
                        <a:lnTo>
                          <a:pt x="66" y="57"/>
                        </a:lnTo>
                        <a:lnTo>
                          <a:pt x="66" y="65"/>
                        </a:lnTo>
                        <a:lnTo>
                          <a:pt x="67" y="74"/>
                        </a:lnTo>
                        <a:lnTo>
                          <a:pt x="66" y="82"/>
                        </a:lnTo>
                        <a:lnTo>
                          <a:pt x="66" y="90"/>
                        </a:lnTo>
                        <a:lnTo>
                          <a:pt x="65" y="98"/>
                        </a:lnTo>
                        <a:lnTo>
                          <a:pt x="64" y="106"/>
                        </a:lnTo>
                        <a:lnTo>
                          <a:pt x="64" y="113"/>
                        </a:lnTo>
                        <a:lnTo>
                          <a:pt x="68" y="117"/>
                        </a:lnTo>
                        <a:lnTo>
                          <a:pt x="73" y="118"/>
                        </a:lnTo>
                        <a:lnTo>
                          <a:pt x="80" y="120"/>
                        </a:lnTo>
                        <a:lnTo>
                          <a:pt x="85" y="118"/>
                        </a:lnTo>
                        <a:lnTo>
                          <a:pt x="90" y="118"/>
                        </a:lnTo>
                        <a:lnTo>
                          <a:pt x="83" y="121"/>
                        </a:lnTo>
                        <a:lnTo>
                          <a:pt x="76" y="124"/>
                        </a:lnTo>
                        <a:lnTo>
                          <a:pt x="68" y="127"/>
                        </a:lnTo>
                        <a:lnTo>
                          <a:pt x="64" y="134"/>
                        </a:lnTo>
                        <a:lnTo>
                          <a:pt x="62" y="138"/>
                        </a:lnTo>
                        <a:lnTo>
                          <a:pt x="62" y="144"/>
                        </a:lnTo>
                        <a:lnTo>
                          <a:pt x="63" y="149"/>
                        </a:lnTo>
                        <a:lnTo>
                          <a:pt x="66" y="155"/>
                        </a:lnTo>
                        <a:lnTo>
                          <a:pt x="65" y="164"/>
                        </a:lnTo>
                        <a:lnTo>
                          <a:pt x="66" y="174"/>
                        </a:lnTo>
                        <a:lnTo>
                          <a:pt x="67" y="185"/>
                        </a:lnTo>
                        <a:lnTo>
                          <a:pt x="69" y="196"/>
                        </a:lnTo>
                        <a:lnTo>
                          <a:pt x="70" y="206"/>
                        </a:lnTo>
                        <a:lnTo>
                          <a:pt x="71" y="217"/>
                        </a:lnTo>
                        <a:lnTo>
                          <a:pt x="71" y="227"/>
                        </a:lnTo>
                        <a:lnTo>
                          <a:pt x="72" y="237"/>
                        </a:lnTo>
                        <a:lnTo>
                          <a:pt x="76" y="244"/>
                        </a:lnTo>
                        <a:lnTo>
                          <a:pt x="80" y="252"/>
                        </a:lnTo>
                        <a:lnTo>
                          <a:pt x="84" y="255"/>
                        </a:lnTo>
                        <a:lnTo>
                          <a:pt x="88" y="259"/>
                        </a:lnTo>
                        <a:lnTo>
                          <a:pt x="82" y="263"/>
                        </a:lnTo>
                        <a:lnTo>
                          <a:pt x="75" y="266"/>
                        </a:lnTo>
                        <a:lnTo>
                          <a:pt x="66" y="268"/>
                        </a:lnTo>
                        <a:lnTo>
                          <a:pt x="57" y="268"/>
                        </a:lnTo>
                        <a:lnTo>
                          <a:pt x="42" y="256"/>
                        </a:lnTo>
                        <a:lnTo>
                          <a:pt x="31" y="243"/>
                        </a:lnTo>
                        <a:lnTo>
                          <a:pt x="22" y="227"/>
                        </a:lnTo>
                        <a:lnTo>
                          <a:pt x="15" y="212"/>
                        </a:lnTo>
                        <a:lnTo>
                          <a:pt x="9" y="195"/>
                        </a:lnTo>
                        <a:lnTo>
                          <a:pt x="5" y="178"/>
                        </a:lnTo>
                        <a:lnTo>
                          <a:pt x="2" y="160"/>
                        </a:lnTo>
                        <a:lnTo>
                          <a:pt x="0" y="144"/>
                        </a:lnTo>
                        <a:lnTo>
                          <a:pt x="1" y="124"/>
                        </a:lnTo>
                        <a:lnTo>
                          <a:pt x="2" y="106"/>
                        </a:lnTo>
                        <a:lnTo>
                          <a:pt x="2" y="88"/>
                        </a:lnTo>
                        <a:lnTo>
                          <a:pt x="5" y="72"/>
                        </a:lnTo>
                        <a:lnTo>
                          <a:pt x="7" y="55"/>
                        </a:lnTo>
                        <a:lnTo>
                          <a:pt x="13" y="39"/>
                        </a:lnTo>
                        <a:lnTo>
                          <a:pt x="20" y="24"/>
                        </a:lnTo>
                        <a:lnTo>
                          <a:pt x="32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28"/>
                  <p:cNvSpPr>
                    <a:spLocks/>
                  </p:cNvSpPr>
                  <p:nvPr/>
                </p:nvSpPr>
                <p:spPr bwMode="auto">
                  <a:xfrm>
                    <a:off x="2276" y="3157"/>
                    <a:ext cx="47" cy="17"/>
                  </a:xfrm>
                  <a:custGeom>
                    <a:avLst/>
                    <a:gdLst>
                      <a:gd name="T0" fmla="*/ 46 w 93"/>
                      <a:gd name="T1" fmla="*/ 0 h 34"/>
                      <a:gd name="T2" fmla="*/ 55 w 93"/>
                      <a:gd name="T3" fmla="*/ 0 h 34"/>
                      <a:gd name="T4" fmla="*/ 64 w 93"/>
                      <a:gd name="T5" fmla="*/ 0 h 34"/>
                      <a:gd name="T6" fmla="*/ 72 w 93"/>
                      <a:gd name="T7" fmla="*/ 1 h 34"/>
                      <a:gd name="T8" fmla="*/ 79 w 93"/>
                      <a:gd name="T9" fmla="*/ 4 h 34"/>
                      <a:gd name="T10" fmla="*/ 84 w 93"/>
                      <a:gd name="T11" fmla="*/ 6 h 34"/>
                      <a:gd name="T12" fmla="*/ 89 w 93"/>
                      <a:gd name="T13" fmla="*/ 9 h 34"/>
                      <a:gd name="T14" fmla="*/ 91 w 93"/>
                      <a:gd name="T15" fmla="*/ 12 h 34"/>
                      <a:gd name="T16" fmla="*/ 93 w 93"/>
                      <a:gd name="T17" fmla="*/ 16 h 34"/>
                      <a:gd name="T18" fmla="*/ 91 w 93"/>
                      <a:gd name="T19" fmla="*/ 19 h 34"/>
                      <a:gd name="T20" fmla="*/ 89 w 93"/>
                      <a:gd name="T21" fmla="*/ 22 h 34"/>
                      <a:gd name="T22" fmla="*/ 84 w 93"/>
                      <a:gd name="T23" fmla="*/ 25 h 34"/>
                      <a:gd name="T24" fmla="*/ 79 w 93"/>
                      <a:gd name="T25" fmla="*/ 28 h 34"/>
                      <a:gd name="T26" fmla="*/ 72 w 93"/>
                      <a:gd name="T27" fmla="*/ 30 h 34"/>
                      <a:gd name="T28" fmla="*/ 64 w 93"/>
                      <a:gd name="T29" fmla="*/ 32 h 34"/>
                      <a:gd name="T30" fmla="*/ 55 w 93"/>
                      <a:gd name="T31" fmla="*/ 33 h 34"/>
                      <a:gd name="T32" fmla="*/ 46 w 93"/>
                      <a:gd name="T33" fmla="*/ 34 h 34"/>
                      <a:gd name="T34" fmla="*/ 36 w 93"/>
                      <a:gd name="T35" fmla="*/ 33 h 34"/>
                      <a:gd name="T36" fmla="*/ 28 w 93"/>
                      <a:gd name="T37" fmla="*/ 32 h 34"/>
                      <a:gd name="T38" fmla="*/ 19 w 93"/>
                      <a:gd name="T39" fmla="*/ 30 h 34"/>
                      <a:gd name="T40" fmla="*/ 13 w 93"/>
                      <a:gd name="T41" fmla="*/ 28 h 34"/>
                      <a:gd name="T42" fmla="*/ 7 w 93"/>
                      <a:gd name="T43" fmla="*/ 25 h 34"/>
                      <a:gd name="T44" fmla="*/ 3 w 93"/>
                      <a:gd name="T45" fmla="*/ 22 h 34"/>
                      <a:gd name="T46" fmla="*/ 0 w 93"/>
                      <a:gd name="T47" fmla="*/ 19 h 34"/>
                      <a:gd name="T48" fmla="*/ 0 w 93"/>
                      <a:gd name="T49" fmla="*/ 16 h 34"/>
                      <a:gd name="T50" fmla="*/ 0 w 93"/>
                      <a:gd name="T51" fmla="*/ 12 h 34"/>
                      <a:gd name="T52" fmla="*/ 3 w 93"/>
                      <a:gd name="T53" fmla="*/ 9 h 34"/>
                      <a:gd name="T54" fmla="*/ 7 w 93"/>
                      <a:gd name="T55" fmla="*/ 6 h 34"/>
                      <a:gd name="T56" fmla="*/ 13 w 93"/>
                      <a:gd name="T57" fmla="*/ 4 h 34"/>
                      <a:gd name="T58" fmla="*/ 19 w 93"/>
                      <a:gd name="T59" fmla="*/ 1 h 34"/>
                      <a:gd name="T60" fmla="*/ 28 w 93"/>
                      <a:gd name="T61" fmla="*/ 0 h 34"/>
                      <a:gd name="T62" fmla="*/ 36 w 93"/>
                      <a:gd name="T63" fmla="*/ 0 h 34"/>
                      <a:gd name="T64" fmla="*/ 46 w 93"/>
                      <a:gd name="T65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93" h="34">
                        <a:moveTo>
                          <a:pt x="46" y="0"/>
                        </a:moveTo>
                        <a:lnTo>
                          <a:pt x="55" y="0"/>
                        </a:lnTo>
                        <a:lnTo>
                          <a:pt x="64" y="0"/>
                        </a:lnTo>
                        <a:lnTo>
                          <a:pt x="72" y="1"/>
                        </a:lnTo>
                        <a:lnTo>
                          <a:pt x="79" y="4"/>
                        </a:lnTo>
                        <a:lnTo>
                          <a:pt x="84" y="6"/>
                        </a:lnTo>
                        <a:lnTo>
                          <a:pt x="89" y="9"/>
                        </a:lnTo>
                        <a:lnTo>
                          <a:pt x="91" y="12"/>
                        </a:lnTo>
                        <a:lnTo>
                          <a:pt x="93" y="16"/>
                        </a:lnTo>
                        <a:lnTo>
                          <a:pt x="91" y="19"/>
                        </a:lnTo>
                        <a:lnTo>
                          <a:pt x="89" y="22"/>
                        </a:lnTo>
                        <a:lnTo>
                          <a:pt x="84" y="25"/>
                        </a:lnTo>
                        <a:lnTo>
                          <a:pt x="79" y="28"/>
                        </a:lnTo>
                        <a:lnTo>
                          <a:pt x="72" y="30"/>
                        </a:lnTo>
                        <a:lnTo>
                          <a:pt x="64" y="32"/>
                        </a:lnTo>
                        <a:lnTo>
                          <a:pt x="55" y="33"/>
                        </a:lnTo>
                        <a:lnTo>
                          <a:pt x="46" y="34"/>
                        </a:lnTo>
                        <a:lnTo>
                          <a:pt x="36" y="33"/>
                        </a:lnTo>
                        <a:lnTo>
                          <a:pt x="28" y="32"/>
                        </a:lnTo>
                        <a:lnTo>
                          <a:pt x="19" y="30"/>
                        </a:lnTo>
                        <a:lnTo>
                          <a:pt x="13" y="28"/>
                        </a:lnTo>
                        <a:lnTo>
                          <a:pt x="7" y="25"/>
                        </a:lnTo>
                        <a:lnTo>
                          <a:pt x="3" y="22"/>
                        </a:lnTo>
                        <a:lnTo>
                          <a:pt x="0" y="19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3" y="9"/>
                        </a:lnTo>
                        <a:lnTo>
                          <a:pt x="7" y="6"/>
                        </a:lnTo>
                        <a:lnTo>
                          <a:pt x="13" y="4"/>
                        </a:lnTo>
                        <a:lnTo>
                          <a:pt x="19" y="1"/>
                        </a:lnTo>
                        <a:lnTo>
                          <a:pt x="28" y="0"/>
                        </a:lnTo>
                        <a:lnTo>
                          <a:pt x="36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4" name="Group 206"/>
                <p:cNvGrpSpPr>
                  <a:grpSpLocks/>
                </p:cNvGrpSpPr>
                <p:nvPr/>
              </p:nvGrpSpPr>
              <p:grpSpPr bwMode="auto">
                <a:xfrm flipH="1">
                  <a:off x="2064" y="2928"/>
                  <a:ext cx="720" cy="960"/>
                  <a:chOff x="3630" y="3082"/>
                  <a:chExt cx="878" cy="984"/>
                </a:xfrm>
              </p:grpSpPr>
              <p:sp>
                <p:nvSpPr>
                  <p:cNvPr id="2083" name="Freeform 35"/>
                  <p:cNvSpPr>
                    <a:spLocks/>
                  </p:cNvSpPr>
                  <p:nvPr/>
                </p:nvSpPr>
                <p:spPr bwMode="auto">
                  <a:xfrm>
                    <a:off x="3630" y="3082"/>
                    <a:ext cx="878" cy="984"/>
                  </a:xfrm>
                  <a:custGeom>
                    <a:avLst/>
                    <a:gdLst>
                      <a:gd name="T0" fmla="*/ 315 w 1755"/>
                      <a:gd name="T1" fmla="*/ 446 h 1968"/>
                      <a:gd name="T2" fmla="*/ 0 w 1755"/>
                      <a:gd name="T3" fmla="*/ 1737 h 1968"/>
                      <a:gd name="T4" fmla="*/ 6 w 1755"/>
                      <a:gd name="T5" fmla="*/ 1739 h 1968"/>
                      <a:gd name="T6" fmla="*/ 21 w 1755"/>
                      <a:gd name="T7" fmla="*/ 1745 h 1968"/>
                      <a:gd name="T8" fmla="*/ 46 w 1755"/>
                      <a:gd name="T9" fmla="*/ 1756 h 1968"/>
                      <a:gd name="T10" fmla="*/ 81 w 1755"/>
                      <a:gd name="T11" fmla="*/ 1768 h 1968"/>
                      <a:gd name="T12" fmla="*/ 122 w 1755"/>
                      <a:gd name="T13" fmla="*/ 1784 h 1968"/>
                      <a:gd name="T14" fmla="*/ 173 w 1755"/>
                      <a:gd name="T15" fmla="*/ 1802 h 1968"/>
                      <a:gd name="T16" fmla="*/ 229 w 1755"/>
                      <a:gd name="T17" fmla="*/ 1820 h 1968"/>
                      <a:gd name="T18" fmla="*/ 293 w 1755"/>
                      <a:gd name="T19" fmla="*/ 1840 h 1968"/>
                      <a:gd name="T20" fmla="*/ 349 w 1755"/>
                      <a:gd name="T21" fmla="*/ 1856 h 1968"/>
                      <a:gd name="T22" fmla="*/ 409 w 1755"/>
                      <a:gd name="T23" fmla="*/ 1873 h 1968"/>
                      <a:gd name="T24" fmla="*/ 471 w 1755"/>
                      <a:gd name="T25" fmla="*/ 1888 h 1968"/>
                      <a:gd name="T26" fmla="*/ 537 w 1755"/>
                      <a:gd name="T27" fmla="*/ 1904 h 1968"/>
                      <a:gd name="T28" fmla="*/ 605 w 1755"/>
                      <a:gd name="T29" fmla="*/ 1918 h 1968"/>
                      <a:gd name="T30" fmla="*/ 675 w 1755"/>
                      <a:gd name="T31" fmla="*/ 1931 h 1968"/>
                      <a:gd name="T32" fmla="*/ 746 w 1755"/>
                      <a:gd name="T33" fmla="*/ 1942 h 1968"/>
                      <a:gd name="T34" fmla="*/ 819 w 1755"/>
                      <a:gd name="T35" fmla="*/ 1951 h 1968"/>
                      <a:gd name="T36" fmla="*/ 862 w 1755"/>
                      <a:gd name="T37" fmla="*/ 1956 h 1968"/>
                      <a:gd name="T38" fmla="*/ 904 w 1755"/>
                      <a:gd name="T39" fmla="*/ 1961 h 1968"/>
                      <a:gd name="T40" fmla="*/ 947 w 1755"/>
                      <a:gd name="T41" fmla="*/ 1963 h 1968"/>
                      <a:gd name="T42" fmla="*/ 990 w 1755"/>
                      <a:gd name="T43" fmla="*/ 1965 h 1968"/>
                      <a:gd name="T44" fmla="*/ 1033 w 1755"/>
                      <a:gd name="T45" fmla="*/ 1966 h 1968"/>
                      <a:gd name="T46" fmla="*/ 1077 w 1755"/>
                      <a:gd name="T47" fmla="*/ 1966 h 1968"/>
                      <a:gd name="T48" fmla="*/ 1119 w 1755"/>
                      <a:gd name="T49" fmla="*/ 1966 h 1968"/>
                      <a:gd name="T50" fmla="*/ 1163 w 1755"/>
                      <a:gd name="T51" fmla="*/ 1964 h 1968"/>
                      <a:gd name="T52" fmla="*/ 1195 w 1755"/>
                      <a:gd name="T53" fmla="*/ 1962 h 1968"/>
                      <a:gd name="T54" fmla="*/ 1229 w 1755"/>
                      <a:gd name="T55" fmla="*/ 1958 h 1968"/>
                      <a:gd name="T56" fmla="*/ 1261 w 1755"/>
                      <a:gd name="T57" fmla="*/ 1955 h 1968"/>
                      <a:gd name="T58" fmla="*/ 1293 w 1755"/>
                      <a:gd name="T59" fmla="*/ 1950 h 1968"/>
                      <a:gd name="T60" fmla="*/ 1326 w 1755"/>
                      <a:gd name="T61" fmla="*/ 1945 h 1968"/>
                      <a:gd name="T62" fmla="*/ 1358 w 1755"/>
                      <a:gd name="T63" fmla="*/ 1938 h 1968"/>
                      <a:gd name="T64" fmla="*/ 1389 w 1755"/>
                      <a:gd name="T65" fmla="*/ 1931 h 1968"/>
                      <a:gd name="T66" fmla="*/ 1420 w 1755"/>
                      <a:gd name="T67" fmla="*/ 1923 h 1968"/>
                      <a:gd name="T68" fmla="*/ 1466 w 1755"/>
                      <a:gd name="T69" fmla="*/ 1909 h 1968"/>
                      <a:gd name="T70" fmla="*/ 1511 w 1755"/>
                      <a:gd name="T71" fmla="*/ 1894 h 1968"/>
                      <a:gd name="T72" fmla="*/ 1555 w 1755"/>
                      <a:gd name="T73" fmla="*/ 1875 h 1968"/>
                      <a:gd name="T74" fmla="*/ 1597 w 1755"/>
                      <a:gd name="T75" fmla="*/ 1855 h 1968"/>
                      <a:gd name="T76" fmla="*/ 1639 w 1755"/>
                      <a:gd name="T77" fmla="*/ 1833 h 1968"/>
                      <a:gd name="T78" fmla="*/ 1679 w 1755"/>
                      <a:gd name="T79" fmla="*/ 1807 h 1968"/>
                      <a:gd name="T80" fmla="*/ 1718 w 1755"/>
                      <a:gd name="T81" fmla="*/ 1780 h 1968"/>
                      <a:gd name="T82" fmla="*/ 1755 w 1755"/>
                      <a:gd name="T83" fmla="*/ 1750 h 1968"/>
                      <a:gd name="T84" fmla="*/ 1114 w 1755"/>
                      <a:gd name="T85" fmla="*/ 410 h 1968"/>
                      <a:gd name="T86" fmla="*/ 981 w 1755"/>
                      <a:gd name="T87" fmla="*/ 0 h 1968"/>
                      <a:gd name="T88" fmla="*/ 979 w 1755"/>
                      <a:gd name="T89" fmla="*/ 8 h 1968"/>
                      <a:gd name="T90" fmla="*/ 970 w 1755"/>
                      <a:gd name="T91" fmla="*/ 30 h 1968"/>
                      <a:gd name="T92" fmla="*/ 954 w 1755"/>
                      <a:gd name="T93" fmla="*/ 61 h 1968"/>
                      <a:gd name="T94" fmla="*/ 928 w 1755"/>
                      <a:gd name="T95" fmla="*/ 99 h 1968"/>
                      <a:gd name="T96" fmla="*/ 891 w 1755"/>
                      <a:gd name="T97" fmla="*/ 141 h 1968"/>
                      <a:gd name="T98" fmla="*/ 843 w 1755"/>
                      <a:gd name="T99" fmla="*/ 183 h 1968"/>
                      <a:gd name="T100" fmla="*/ 781 w 1755"/>
                      <a:gd name="T101" fmla="*/ 221 h 1968"/>
                      <a:gd name="T102" fmla="*/ 703 w 1755"/>
                      <a:gd name="T103" fmla="*/ 253 h 1968"/>
                      <a:gd name="T104" fmla="*/ 675 w 1755"/>
                      <a:gd name="T105" fmla="*/ 257 h 1968"/>
                      <a:gd name="T106" fmla="*/ 616 w 1755"/>
                      <a:gd name="T107" fmla="*/ 241 h 1968"/>
                      <a:gd name="T108" fmla="*/ 564 w 1755"/>
                      <a:gd name="T109" fmla="*/ 171 h 1968"/>
                      <a:gd name="T110" fmla="*/ 558 w 1755"/>
                      <a:gd name="T111" fmla="*/ 11 h 19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755" h="1968">
                        <a:moveTo>
                          <a:pt x="472" y="11"/>
                        </a:moveTo>
                        <a:lnTo>
                          <a:pt x="315" y="446"/>
                        </a:lnTo>
                        <a:lnTo>
                          <a:pt x="509" y="699"/>
                        </a:lnTo>
                        <a:lnTo>
                          <a:pt x="0" y="1737"/>
                        </a:lnTo>
                        <a:lnTo>
                          <a:pt x="1" y="1737"/>
                        </a:lnTo>
                        <a:lnTo>
                          <a:pt x="6" y="1739"/>
                        </a:lnTo>
                        <a:lnTo>
                          <a:pt x="12" y="1742"/>
                        </a:lnTo>
                        <a:lnTo>
                          <a:pt x="21" y="1745"/>
                        </a:lnTo>
                        <a:lnTo>
                          <a:pt x="32" y="1750"/>
                        </a:lnTo>
                        <a:lnTo>
                          <a:pt x="46" y="1756"/>
                        </a:lnTo>
                        <a:lnTo>
                          <a:pt x="62" y="1761"/>
                        </a:lnTo>
                        <a:lnTo>
                          <a:pt x="81" y="1768"/>
                        </a:lnTo>
                        <a:lnTo>
                          <a:pt x="100" y="1776"/>
                        </a:lnTo>
                        <a:lnTo>
                          <a:pt x="122" y="1784"/>
                        </a:lnTo>
                        <a:lnTo>
                          <a:pt x="146" y="1792"/>
                        </a:lnTo>
                        <a:lnTo>
                          <a:pt x="173" y="1802"/>
                        </a:lnTo>
                        <a:lnTo>
                          <a:pt x="201" y="1811"/>
                        </a:lnTo>
                        <a:lnTo>
                          <a:pt x="229" y="1820"/>
                        </a:lnTo>
                        <a:lnTo>
                          <a:pt x="260" y="1829"/>
                        </a:lnTo>
                        <a:lnTo>
                          <a:pt x="293" y="1840"/>
                        </a:lnTo>
                        <a:lnTo>
                          <a:pt x="320" y="1848"/>
                        </a:lnTo>
                        <a:lnTo>
                          <a:pt x="349" y="1856"/>
                        </a:lnTo>
                        <a:lnTo>
                          <a:pt x="378" y="1864"/>
                        </a:lnTo>
                        <a:lnTo>
                          <a:pt x="409" y="1873"/>
                        </a:lnTo>
                        <a:lnTo>
                          <a:pt x="440" y="1881"/>
                        </a:lnTo>
                        <a:lnTo>
                          <a:pt x="471" y="1888"/>
                        </a:lnTo>
                        <a:lnTo>
                          <a:pt x="503" y="1896"/>
                        </a:lnTo>
                        <a:lnTo>
                          <a:pt x="537" y="1904"/>
                        </a:lnTo>
                        <a:lnTo>
                          <a:pt x="570" y="1911"/>
                        </a:lnTo>
                        <a:lnTo>
                          <a:pt x="605" y="1918"/>
                        </a:lnTo>
                        <a:lnTo>
                          <a:pt x="639" y="1925"/>
                        </a:lnTo>
                        <a:lnTo>
                          <a:pt x="675" y="1931"/>
                        </a:lnTo>
                        <a:lnTo>
                          <a:pt x="710" y="1936"/>
                        </a:lnTo>
                        <a:lnTo>
                          <a:pt x="746" y="1942"/>
                        </a:lnTo>
                        <a:lnTo>
                          <a:pt x="782" y="1947"/>
                        </a:lnTo>
                        <a:lnTo>
                          <a:pt x="819" y="1951"/>
                        </a:lnTo>
                        <a:lnTo>
                          <a:pt x="840" y="1954"/>
                        </a:lnTo>
                        <a:lnTo>
                          <a:pt x="862" y="1956"/>
                        </a:lnTo>
                        <a:lnTo>
                          <a:pt x="882" y="1958"/>
                        </a:lnTo>
                        <a:lnTo>
                          <a:pt x="904" y="1961"/>
                        </a:lnTo>
                        <a:lnTo>
                          <a:pt x="926" y="1962"/>
                        </a:lnTo>
                        <a:lnTo>
                          <a:pt x="947" y="1963"/>
                        </a:lnTo>
                        <a:lnTo>
                          <a:pt x="969" y="1964"/>
                        </a:lnTo>
                        <a:lnTo>
                          <a:pt x="990" y="1965"/>
                        </a:lnTo>
                        <a:lnTo>
                          <a:pt x="1012" y="1966"/>
                        </a:lnTo>
                        <a:lnTo>
                          <a:pt x="1033" y="1966"/>
                        </a:lnTo>
                        <a:lnTo>
                          <a:pt x="1055" y="1968"/>
                        </a:lnTo>
                        <a:lnTo>
                          <a:pt x="1077" y="1966"/>
                        </a:lnTo>
                        <a:lnTo>
                          <a:pt x="1099" y="1966"/>
                        </a:lnTo>
                        <a:lnTo>
                          <a:pt x="1119" y="1966"/>
                        </a:lnTo>
                        <a:lnTo>
                          <a:pt x="1141" y="1965"/>
                        </a:lnTo>
                        <a:lnTo>
                          <a:pt x="1163" y="1964"/>
                        </a:lnTo>
                        <a:lnTo>
                          <a:pt x="1179" y="1963"/>
                        </a:lnTo>
                        <a:lnTo>
                          <a:pt x="1195" y="1962"/>
                        </a:lnTo>
                        <a:lnTo>
                          <a:pt x="1213" y="1961"/>
                        </a:lnTo>
                        <a:lnTo>
                          <a:pt x="1229" y="1958"/>
                        </a:lnTo>
                        <a:lnTo>
                          <a:pt x="1245" y="1956"/>
                        </a:lnTo>
                        <a:lnTo>
                          <a:pt x="1261" y="1955"/>
                        </a:lnTo>
                        <a:lnTo>
                          <a:pt x="1277" y="1953"/>
                        </a:lnTo>
                        <a:lnTo>
                          <a:pt x="1293" y="1950"/>
                        </a:lnTo>
                        <a:lnTo>
                          <a:pt x="1309" y="1947"/>
                        </a:lnTo>
                        <a:lnTo>
                          <a:pt x="1326" y="1945"/>
                        </a:lnTo>
                        <a:lnTo>
                          <a:pt x="1342" y="1941"/>
                        </a:lnTo>
                        <a:lnTo>
                          <a:pt x="1358" y="1938"/>
                        </a:lnTo>
                        <a:lnTo>
                          <a:pt x="1374" y="1934"/>
                        </a:lnTo>
                        <a:lnTo>
                          <a:pt x="1389" y="1931"/>
                        </a:lnTo>
                        <a:lnTo>
                          <a:pt x="1405" y="1927"/>
                        </a:lnTo>
                        <a:lnTo>
                          <a:pt x="1420" y="1923"/>
                        </a:lnTo>
                        <a:lnTo>
                          <a:pt x="1443" y="1916"/>
                        </a:lnTo>
                        <a:lnTo>
                          <a:pt x="1466" y="1909"/>
                        </a:lnTo>
                        <a:lnTo>
                          <a:pt x="1488" y="1902"/>
                        </a:lnTo>
                        <a:lnTo>
                          <a:pt x="1511" y="1894"/>
                        </a:lnTo>
                        <a:lnTo>
                          <a:pt x="1533" y="1885"/>
                        </a:lnTo>
                        <a:lnTo>
                          <a:pt x="1555" y="1875"/>
                        </a:lnTo>
                        <a:lnTo>
                          <a:pt x="1577" y="1866"/>
                        </a:lnTo>
                        <a:lnTo>
                          <a:pt x="1597" y="1855"/>
                        </a:lnTo>
                        <a:lnTo>
                          <a:pt x="1618" y="1844"/>
                        </a:lnTo>
                        <a:lnTo>
                          <a:pt x="1639" y="1833"/>
                        </a:lnTo>
                        <a:lnTo>
                          <a:pt x="1660" y="1820"/>
                        </a:lnTo>
                        <a:lnTo>
                          <a:pt x="1679" y="1807"/>
                        </a:lnTo>
                        <a:lnTo>
                          <a:pt x="1699" y="1794"/>
                        </a:lnTo>
                        <a:lnTo>
                          <a:pt x="1718" y="1780"/>
                        </a:lnTo>
                        <a:lnTo>
                          <a:pt x="1737" y="1765"/>
                        </a:lnTo>
                        <a:lnTo>
                          <a:pt x="1755" y="1750"/>
                        </a:lnTo>
                        <a:lnTo>
                          <a:pt x="993" y="747"/>
                        </a:lnTo>
                        <a:lnTo>
                          <a:pt x="1114" y="410"/>
                        </a:lnTo>
                        <a:lnTo>
                          <a:pt x="1090" y="11"/>
                        </a:lnTo>
                        <a:lnTo>
                          <a:pt x="981" y="0"/>
                        </a:lnTo>
                        <a:lnTo>
                          <a:pt x="980" y="2"/>
                        </a:lnTo>
                        <a:lnTo>
                          <a:pt x="979" y="8"/>
                        </a:lnTo>
                        <a:lnTo>
                          <a:pt x="976" y="17"/>
                        </a:lnTo>
                        <a:lnTo>
                          <a:pt x="970" y="30"/>
                        </a:lnTo>
                        <a:lnTo>
                          <a:pt x="963" y="44"/>
                        </a:lnTo>
                        <a:lnTo>
                          <a:pt x="954" y="61"/>
                        </a:lnTo>
                        <a:lnTo>
                          <a:pt x="942" y="79"/>
                        </a:lnTo>
                        <a:lnTo>
                          <a:pt x="928" y="99"/>
                        </a:lnTo>
                        <a:lnTo>
                          <a:pt x="911" y="120"/>
                        </a:lnTo>
                        <a:lnTo>
                          <a:pt x="891" y="141"/>
                        </a:lnTo>
                        <a:lnTo>
                          <a:pt x="870" y="162"/>
                        </a:lnTo>
                        <a:lnTo>
                          <a:pt x="843" y="183"/>
                        </a:lnTo>
                        <a:lnTo>
                          <a:pt x="814" y="203"/>
                        </a:lnTo>
                        <a:lnTo>
                          <a:pt x="781" y="221"/>
                        </a:lnTo>
                        <a:lnTo>
                          <a:pt x="744" y="238"/>
                        </a:lnTo>
                        <a:lnTo>
                          <a:pt x="703" y="253"/>
                        </a:lnTo>
                        <a:lnTo>
                          <a:pt x="695" y="254"/>
                        </a:lnTo>
                        <a:lnTo>
                          <a:pt x="675" y="257"/>
                        </a:lnTo>
                        <a:lnTo>
                          <a:pt x="647" y="253"/>
                        </a:lnTo>
                        <a:lnTo>
                          <a:pt x="616" y="241"/>
                        </a:lnTo>
                        <a:lnTo>
                          <a:pt x="587" y="215"/>
                        </a:lnTo>
                        <a:lnTo>
                          <a:pt x="564" y="171"/>
                        </a:lnTo>
                        <a:lnTo>
                          <a:pt x="553" y="105"/>
                        </a:lnTo>
                        <a:lnTo>
                          <a:pt x="558" y="11"/>
                        </a:lnTo>
                        <a:lnTo>
                          <a:pt x="472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4" name="Freeform 36"/>
                  <p:cNvSpPr>
                    <a:spLocks/>
                  </p:cNvSpPr>
                  <p:nvPr/>
                </p:nvSpPr>
                <p:spPr bwMode="auto">
                  <a:xfrm>
                    <a:off x="3661" y="3103"/>
                    <a:ext cx="807" cy="937"/>
                  </a:xfrm>
                  <a:custGeom>
                    <a:avLst/>
                    <a:gdLst>
                      <a:gd name="T0" fmla="*/ 293 w 1615"/>
                      <a:gd name="T1" fmla="*/ 405 h 1875"/>
                      <a:gd name="T2" fmla="*/ 0 w 1615"/>
                      <a:gd name="T3" fmla="*/ 1655 h 1875"/>
                      <a:gd name="T4" fmla="*/ 5 w 1615"/>
                      <a:gd name="T5" fmla="*/ 1657 h 1875"/>
                      <a:gd name="T6" fmla="*/ 19 w 1615"/>
                      <a:gd name="T7" fmla="*/ 1662 h 1875"/>
                      <a:gd name="T8" fmla="*/ 39 w 1615"/>
                      <a:gd name="T9" fmla="*/ 1671 h 1875"/>
                      <a:gd name="T10" fmla="*/ 69 w 1615"/>
                      <a:gd name="T11" fmla="*/ 1682 h 1875"/>
                      <a:gd name="T12" fmla="*/ 106 w 1615"/>
                      <a:gd name="T13" fmla="*/ 1696 h 1875"/>
                      <a:gd name="T14" fmla="*/ 150 w 1615"/>
                      <a:gd name="T15" fmla="*/ 1711 h 1875"/>
                      <a:gd name="T16" fmla="*/ 198 w 1615"/>
                      <a:gd name="T17" fmla="*/ 1728 h 1875"/>
                      <a:gd name="T18" fmla="*/ 254 w 1615"/>
                      <a:gd name="T19" fmla="*/ 1746 h 1875"/>
                      <a:gd name="T20" fmla="*/ 313 w 1615"/>
                      <a:gd name="T21" fmla="*/ 1764 h 1875"/>
                      <a:gd name="T22" fmla="*/ 379 w 1615"/>
                      <a:gd name="T23" fmla="*/ 1781 h 1875"/>
                      <a:gd name="T24" fmla="*/ 447 w 1615"/>
                      <a:gd name="T25" fmla="*/ 1800 h 1875"/>
                      <a:gd name="T26" fmla="*/ 520 w 1615"/>
                      <a:gd name="T27" fmla="*/ 1816 h 1875"/>
                      <a:gd name="T28" fmla="*/ 594 w 1615"/>
                      <a:gd name="T29" fmla="*/ 1832 h 1875"/>
                      <a:gd name="T30" fmla="*/ 672 w 1615"/>
                      <a:gd name="T31" fmla="*/ 1846 h 1875"/>
                      <a:gd name="T32" fmla="*/ 750 w 1615"/>
                      <a:gd name="T33" fmla="*/ 1857 h 1875"/>
                      <a:gd name="T34" fmla="*/ 830 w 1615"/>
                      <a:gd name="T35" fmla="*/ 1867 h 1875"/>
                      <a:gd name="T36" fmla="*/ 883 w 1615"/>
                      <a:gd name="T37" fmla="*/ 1871 h 1875"/>
                      <a:gd name="T38" fmla="*/ 938 w 1615"/>
                      <a:gd name="T39" fmla="*/ 1874 h 1875"/>
                      <a:gd name="T40" fmla="*/ 991 w 1615"/>
                      <a:gd name="T41" fmla="*/ 1875 h 1875"/>
                      <a:gd name="T42" fmla="*/ 1045 w 1615"/>
                      <a:gd name="T43" fmla="*/ 1875 h 1875"/>
                      <a:gd name="T44" fmla="*/ 1098 w 1615"/>
                      <a:gd name="T45" fmla="*/ 1872 h 1875"/>
                      <a:gd name="T46" fmla="*/ 1149 w 1615"/>
                      <a:gd name="T47" fmla="*/ 1868 h 1875"/>
                      <a:gd name="T48" fmla="*/ 1201 w 1615"/>
                      <a:gd name="T49" fmla="*/ 1861 h 1875"/>
                      <a:gd name="T50" fmla="*/ 1253 w 1615"/>
                      <a:gd name="T51" fmla="*/ 1852 h 1875"/>
                      <a:gd name="T52" fmla="*/ 1303 w 1615"/>
                      <a:gd name="T53" fmla="*/ 1841 h 1875"/>
                      <a:gd name="T54" fmla="*/ 1352 w 1615"/>
                      <a:gd name="T55" fmla="*/ 1827 h 1875"/>
                      <a:gd name="T56" fmla="*/ 1399 w 1615"/>
                      <a:gd name="T57" fmla="*/ 1811 h 1875"/>
                      <a:gd name="T58" fmla="*/ 1447 w 1615"/>
                      <a:gd name="T59" fmla="*/ 1792 h 1875"/>
                      <a:gd name="T60" fmla="*/ 1491 w 1615"/>
                      <a:gd name="T61" fmla="*/ 1770 h 1875"/>
                      <a:gd name="T62" fmla="*/ 1534 w 1615"/>
                      <a:gd name="T63" fmla="*/ 1745 h 1875"/>
                      <a:gd name="T64" fmla="*/ 1575 w 1615"/>
                      <a:gd name="T65" fmla="*/ 1716 h 1875"/>
                      <a:gd name="T66" fmla="*/ 1615 w 1615"/>
                      <a:gd name="T67" fmla="*/ 1685 h 1875"/>
                      <a:gd name="T68" fmla="*/ 1011 w 1615"/>
                      <a:gd name="T69" fmla="*/ 350 h 1875"/>
                      <a:gd name="T70" fmla="*/ 920 w 1615"/>
                      <a:gd name="T71" fmla="*/ 13 h 1875"/>
                      <a:gd name="T72" fmla="*/ 919 w 1615"/>
                      <a:gd name="T73" fmla="*/ 20 h 1875"/>
                      <a:gd name="T74" fmla="*/ 913 w 1615"/>
                      <a:gd name="T75" fmla="*/ 41 h 1875"/>
                      <a:gd name="T76" fmla="*/ 901 w 1615"/>
                      <a:gd name="T77" fmla="*/ 71 h 1875"/>
                      <a:gd name="T78" fmla="*/ 878 w 1615"/>
                      <a:gd name="T79" fmla="*/ 107 h 1875"/>
                      <a:gd name="T80" fmla="*/ 843 w 1615"/>
                      <a:gd name="T81" fmla="*/ 149 h 1875"/>
                      <a:gd name="T82" fmla="*/ 792 w 1615"/>
                      <a:gd name="T83" fmla="*/ 190 h 1875"/>
                      <a:gd name="T84" fmla="*/ 725 w 1615"/>
                      <a:gd name="T85" fmla="*/ 231 h 1875"/>
                      <a:gd name="T86" fmla="*/ 636 w 1615"/>
                      <a:gd name="T87" fmla="*/ 266 h 1875"/>
                      <a:gd name="T88" fmla="*/ 627 w 1615"/>
                      <a:gd name="T89" fmla="*/ 266 h 1875"/>
                      <a:gd name="T90" fmla="*/ 605 w 1615"/>
                      <a:gd name="T91" fmla="*/ 263 h 1875"/>
                      <a:gd name="T92" fmla="*/ 574 w 1615"/>
                      <a:gd name="T93" fmla="*/ 255 h 1875"/>
                      <a:gd name="T94" fmla="*/ 539 w 1615"/>
                      <a:gd name="T95" fmla="*/ 238 h 1875"/>
                      <a:gd name="T96" fmla="*/ 506 w 1615"/>
                      <a:gd name="T97" fmla="*/ 208 h 1875"/>
                      <a:gd name="T98" fmla="*/ 478 w 1615"/>
                      <a:gd name="T99" fmla="*/ 163 h 1875"/>
                      <a:gd name="T100" fmla="*/ 463 w 1615"/>
                      <a:gd name="T101" fmla="*/ 98 h 1875"/>
                      <a:gd name="T102" fmla="*/ 465 w 1615"/>
                      <a:gd name="T103" fmla="*/ 13 h 18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615" h="1875">
                        <a:moveTo>
                          <a:pt x="434" y="13"/>
                        </a:moveTo>
                        <a:lnTo>
                          <a:pt x="293" y="405"/>
                        </a:lnTo>
                        <a:lnTo>
                          <a:pt x="497" y="677"/>
                        </a:lnTo>
                        <a:lnTo>
                          <a:pt x="0" y="1655"/>
                        </a:lnTo>
                        <a:lnTo>
                          <a:pt x="1" y="1655"/>
                        </a:lnTo>
                        <a:lnTo>
                          <a:pt x="5" y="1657"/>
                        </a:lnTo>
                        <a:lnTo>
                          <a:pt x="11" y="1659"/>
                        </a:lnTo>
                        <a:lnTo>
                          <a:pt x="19" y="1662"/>
                        </a:lnTo>
                        <a:lnTo>
                          <a:pt x="28" y="1666"/>
                        </a:lnTo>
                        <a:lnTo>
                          <a:pt x="39" y="1671"/>
                        </a:lnTo>
                        <a:lnTo>
                          <a:pt x="53" y="1677"/>
                        </a:lnTo>
                        <a:lnTo>
                          <a:pt x="69" y="1682"/>
                        </a:lnTo>
                        <a:lnTo>
                          <a:pt x="87" y="1689"/>
                        </a:lnTo>
                        <a:lnTo>
                          <a:pt x="106" y="1696"/>
                        </a:lnTo>
                        <a:lnTo>
                          <a:pt x="127" y="1703"/>
                        </a:lnTo>
                        <a:lnTo>
                          <a:pt x="150" y="1711"/>
                        </a:lnTo>
                        <a:lnTo>
                          <a:pt x="173" y="1719"/>
                        </a:lnTo>
                        <a:lnTo>
                          <a:pt x="198" y="1728"/>
                        </a:lnTo>
                        <a:lnTo>
                          <a:pt x="226" y="1736"/>
                        </a:lnTo>
                        <a:lnTo>
                          <a:pt x="254" y="1746"/>
                        </a:lnTo>
                        <a:lnTo>
                          <a:pt x="283" y="1755"/>
                        </a:lnTo>
                        <a:lnTo>
                          <a:pt x="313" y="1764"/>
                        </a:lnTo>
                        <a:lnTo>
                          <a:pt x="346" y="1773"/>
                        </a:lnTo>
                        <a:lnTo>
                          <a:pt x="379" y="1781"/>
                        </a:lnTo>
                        <a:lnTo>
                          <a:pt x="412" y="1791"/>
                        </a:lnTo>
                        <a:lnTo>
                          <a:pt x="447" y="1800"/>
                        </a:lnTo>
                        <a:lnTo>
                          <a:pt x="483" y="1808"/>
                        </a:lnTo>
                        <a:lnTo>
                          <a:pt x="520" y="1816"/>
                        </a:lnTo>
                        <a:lnTo>
                          <a:pt x="556" y="1824"/>
                        </a:lnTo>
                        <a:lnTo>
                          <a:pt x="594" y="1832"/>
                        </a:lnTo>
                        <a:lnTo>
                          <a:pt x="632" y="1839"/>
                        </a:lnTo>
                        <a:lnTo>
                          <a:pt x="672" y="1846"/>
                        </a:lnTo>
                        <a:lnTo>
                          <a:pt x="711" y="1852"/>
                        </a:lnTo>
                        <a:lnTo>
                          <a:pt x="750" y="1857"/>
                        </a:lnTo>
                        <a:lnTo>
                          <a:pt x="790" y="1862"/>
                        </a:lnTo>
                        <a:lnTo>
                          <a:pt x="830" y="1867"/>
                        </a:lnTo>
                        <a:lnTo>
                          <a:pt x="857" y="1869"/>
                        </a:lnTo>
                        <a:lnTo>
                          <a:pt x="883" y="1871"/>
                        </a:lnTo>
                        <a:lnTo>
                          <a:pt x="911" y="1872"/>
                        </a:lnTo>
                        <a:lnTo>
                          <a:pt x="938" y="1874"/>
                        </a:lnTo>
                        <a:lnTo>
                          <a:pt x="964" y="1875"/>
                        </a:lnTo>
                        <a:lnTo>
                          <a:pt x="991" y="1875"/>
                        </a:lnTo>
                        <a:lnTo>
                          <a:pt x="1018" y="1875"/>
                        </a:lnTo>
                        <a:lnTo>
                          <a:pt x="1045" y="1875"/>
                        </a:lnTo>
                        <a:lnTo>
                          <a:pt x="1071" y="1874"/>
                        </a:lnTo>
                        <a:lnTo>
                          <a:pt x="1098" y="1872"/>
                        </a:lnTo>
                        <a:lnTo>
                          <a:pt x="1124" y="1870"/>
                        </a:lnTo>
                        <a:lnTo>
                          <a:pt x="1149" y="1868"/>
                        </a:lnTo>
                        <a:lnTo>
                          <a:pt x="1176" y="1864"/>
                        </a:lnTo>
                        <a:lnTo>
                          <a:pt x="1201" y="1861"/>
                        </a:lnTo>
                        <a:lnTo>
                          <a:pt x="1228" y="1856"/>
                        </a:lnTo>
                        <a:lnTo>
                          <a:pt x="1253" y="1852"/>
                        </a:lnTo>
                        <a:lnTo>
                          <a:pt x="1278" y="1847"/>
                        </a:lnTo>
                        <a:lnTo>
                          <a:pt x="1303" y="1841"/>
                        </a:lnTo>
                        <a:lnTo>
                          <a:pt x="1328" y="1834"/>
                        </a:lnTo>
                        <a:lnTo>
                          <a:pt x="1352" y="1827"/>
                        </a:lnTo>
                        <a:lnTo>
                          <a:pt x="1376" y="1819"/>
                        </a:lnTo>
                        <a:lnTo>
                          <a:pt x="1399" y="1811"/>
                        </a:lnTo>
                        <a:lnTo>
                          <a:pt x="1423" y="1802"/>
                        </a:lnTo>
                        <a:lnTo>
                          <a:pt x="1447" y="1792"/>
                        </a:lnTo>
                        <a:lnTo>
                          <a:pt x="1468" y="1781"/>
                        </a:lnTo>
                        <a:lnTo>
                          <a:pt x="1491" y="1770"/>
                        </a:lnTo>
                        <a:lnTo>
                          <a:pt x="1513" y="1757"/>
                        </a:lnTo>
                        <a:lnTo>
                          <a:pt x="1534" y="1745"/>
                        </a:lnTo>
                        <a:lnTo>
                          <a:pt x="1555" y="1731"/>
                        </a:lnTo>
                        <a:lnTo>
                          <a:pt x="1575" y="1716"/>
                        </a:lnTo>
                        <a:lnTo>
                          <a:pt x="1595" y="1701"/>
                        </a:lnTo>
                        <a:lnTo>
                          <a:pt x="1615" y="1685"/>
                        </a:lnTo>
                        <a:lnTo>
                          <a:pt x="883" y="682"/>
                        </a:lnTo>
                        <a:lnTo>
                          <a:pt x="1011" y="350"/>
                        </a:lnTo>
                        <a:lnTo>
                          <a:pt x="999" y="0"/>
                        </a:lnTo>
                        <a:lnTo>
                          <a:pt x="920" y="13"/>
                        </a:lnTo>
                        <a:lnTo>
                          <a:pt x="920" y="15"/>
                        </a:lnTo>
                        <a:lnTo>
                          <a:pt x="919" y="20"/>
                        </a:lnTo>
                        <a:lnTo>
                          <a:pt x="917" y="29"/>
                        </a:lnTo>
                        <a:lnTo>
                          <a:pt x="913" y="41"/>
                        </a:lnTo>
                        <a:lnTo>
                          <a:pt x="908" y="54"/>
                        </a:lnTo>
                        <a:lnTo>
                          <a:pt x="901" y="71"/>
                        </a:lnTo>
                        <a:lnTo>
                          <a:pt x="890" y="89"/>
                        </a:lnTo>
                        <a:lnTo>
                          <a:pt x="878" y="107"/>
                        </a:lnTo>
                        <a:lnTo>
                          <a:pt x="862" y="128"/>
                        </a:lnTo>
                        <a:lnTo>
                          <a:pt x="843" y="149"/>
                        </a:lnTo>
                        <a:lnTo>
                          <a:pt x="820" y="170"/>
                        </a:lnTo>
                        <a:lnTo>
                          <a:pt x="792" y="190"/>
                        </a:lnTo>
                        <a:lnTo>
                          <a:pt x="761" y="211"/>
                        </a:lnTo>
                        <a:lnTo>
                          <a:pt x="725" y="231"/>
                        </a:lnTo>
                        <a:lnTo>
                          <a:pt x="683" y="249"/>
                        </a:lnTo>
                        <a:lnTo>
                          <a:pt x="636" y="266"/>
                        </a:lnTo>
                        <a:lnTo>
                          <a:pt x="634" y="266"/>
                        </a:lnTo>
                        <a:lnTo>
                          <a:pt x="627" y="266"/>
                        </a:lnTo>
                        <a:lnTo>
                          <a:pt x="617" y="265"/>
                        </a:lnTo>
                        <a:lnTo>
                          <a:pt x="605" y="263"/>
                        </a:lnTo>
                        <a:lnTo>
                          <a:pt x="590" y="259"/>
                        </a:lnTo>
                        <a:lnTo>
                          <a:pt x="574" y="255"/>
                        </a:lnTo>
                        <a:lnTo>
                          <a:pt x="556" y="248"/>
                        </a:lnTo>
                        <a:lnTo>
                          <a:pt x="539" y="238"/>
                        </a:lnTo>
                        <a:lnTo>
                          <a:pt x="522" y="224"/>
                        </a:lnTo>
                        <a:lnTo>
                          <a:pt x="506" y="208"/>
                        </a:lnTo>
                        <a:lnTo>
                          <a:pt x="491" y="187"/>
                        </a:lnTo>
                        <a:lnTo>
                          <a:pt x="478" y="163"/>
                        </a:lnTo>
                        <a:lnTo>
                          <a:pt x="469" y="133"/>
                        </a:lnTo>
                        <a:lnTo>
                          <a:pt x="463" y="98"/>
                        </a:lnTo>
                        <a:lnTo>
                          <a:pt x="462" y="59"/>
                        </a:lnTo>
                        <a:lnTo>
                          <a:pt x="465" y="13"/>
                        </a:lnTo>
                        <a:lnTo>
                          <a:pt x="434" y="1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5" name="Freeform 37"/>
                  <p:cNvSpPr>
                    <a:spLocks/>
                  </p:cNvSpPr>
                  <p:nvPr/>
                </p:nvSpPr>
                <p:spPr bwMode="auto">
                  <a:xfrm>
                    <a:off x="4295" y="3864"/>
                    <a:ext cx="19" cy="46"/>
                  </a:xfrm>
                  <a:custGeom>
                    <a:avLst/>
                    <a:gdLst>
                      <a:gd name="T0" fmla="*/ 16 w 38"/>
                      <a:gd name="T1" fmla="*/ 92 h 92"/>
                      <a:gd name="T2" fmla="*/ 29 w 38"/>
                      <a:gd name="T3" fmla="*/ 80 h 92"/>
                      <a:gd name="T4" fmla="*/ 37 w 38"/>
                      <a:gd name="T5" fmla="*/ 65 h 92"/>
                      <a:gd name="T6" fmla="*/ 38 w 38"/>
                      <a:gd name="T7" fmla="*/ 50 h 92"/>
                      <a:gd name="T8" fmla="*/ 37 w 38"/>
                      <a:gd name="T9" fmla="*/ 35 h 92"/>
                      <a:gd name="T10" fmla="*/ 34 w 38"/>
                      <a:gd name="T11" fmla="*/ 21 h 92"/>
                      <a:gd name="T12" fmla="*/ 29 w 38"/>
                      <a:gd name="T13" fmla="*/ 11 h 92"/>
                      <a:gd name="T14" fmla="*/ 26 w 38"/>
                      <a:gd name="T15" fmla="*/ 2 h 92"/>
                      <a:gd name="T16" fmla="*/ 24 w 38"/>
                      <a:gd name="T17" fmla="*/ 0 h 92"/>
                      <a:gd name="T18" fmla="*/ 11 w 38"/>
                      <a:gd name="T19" fmla="*/ 23 h 92"/>
                      <a:gd name="T20" fmla="*/ 2 w 38"/>
                      <a:gd name="T21" fmla="*/ 43 h 92"/>
                      <a:gd name="T22" fmla="*/ 0 w 38"/>
                      <a:gd name="T23" fmla="*/ 59 h 92"/>
                      <a:gd name="T24" fmla="*/ 2 w 38"/>
                      <a:gd name="T25" fmla="*/ 72 h 92"/>
                      <a:gd name="T26" fmla="*/ 6 w 38"/>
                      <a:gd name="T27" fmla="*/ 81 h 92"/>
                      <a:gd name="T28" fmla="*/ 11 w 38"/>
                      <a:gd name="T29" fmla="*/ 88 h 92"/>
                      <a:gd name="T30" fmla="*/ 15 w 38"/>
                      <a:gd name="T31" fmla="*/ 91 h 92"/>
                      <a:gd name="T32" fmla="*/ 16 w 38"/>
                      <a:gd name="T33" fmla="*/ 92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4" y="21"/>
                        </a:lnTo>
                        <a:lnTo>
                          <a:pt x="29" y="11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2" y="43"/>
                        </a:lnTo>
                        <a:lnTo>
                          <a:pt x="0" y="59"/>
                        </a:lnTo>
                        <a:lnTo>
                          <a:pt x="2" y="72"/>
                        </a:lnTo>
                        <a:lnTo>
                          <a:pt x="6" y="81"/>
                        </a:lnTo>
                        <a:lnTo>
                          <a:pt x="11" y="88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6" name="Freeform 38"/>
                  <p:cNvSpPr>
                    <a:spLocks/>
                  </p:cNvSpPr>
                  <p:nvPr/>
                </p:nvSpPr>
                <p:spPr bwMode="auto">
                  <a:xfrm>
                    <a:off x="4290" y="3946"/>
                    <a:ext cx="19" cy="47"/>
                  </a:xfrm>
                  <a:custGeom>
                    <a:avLst/>
                    <a:gdLst>
                      <a:gd name="T0" fmla="*/ 22 w 38"/>
                      <a:gd name="T1" fmla="*/ 0 h 92"/>
                      <a:gd name="T2" fmla="*/ 9 w 38"/>
                      <a:gd name="T3" fmla="*/ 13 h 92"/>
                      <a:gd name="T4" fmla="*/ 1 w 38"/>
                      <a:gd name="T5" fmla="*/ 28 h 92"/>
                      <a:gd name="T6" fmla="*/ 0 w 38"/>
                      <a:gd name="T7" fmla="*/ 43 h 92"/>
                      <a:gd name="T8" fmla="*/ 1 w 38"/>
                      <a:gd name="T9" fmla="*/ 58 h 92"/>
                      <a:gd name="T10" fmla="*/ 4 w 38"/>
                      <a:gd name="T11" fmla="*/ 71 h 92"/>
                      <a:gd name="T12" fmla="*/ 9 w 38"/>
                      <a:gd name="T13" fmla="*/ 82 h 92"/>
                      <a:gd name="T14" fmla="*/ 12 w 38"/>
                      <a:gd name="T15" fmla="*/ 90 h 92"/>
                      <a:gd name="T16" fmla="*/ 14 w 38"/>
                      <a:gd name="T17" fmla="*/ 92 h 92"/>
                      <a:gd name="T18" fmla="*/ 27 w 38"/>
                      <a:gd name="T19" fmla="*/ 69 h 92"/>
                      <a:gd name="T20" fmla="*/ 36 w 38"/>
                      <a:gd name="T21" fmla="*/ 49 h 92"/>
                      <a:gd name="T22" fmla="*/ 38 w 38"/>
                      <a:gd name="T23" fmla="*/ 33 h 92"/>
                      <a:gd name="T24" fmla="*/ 36 w 38"/>
                      <a:gd name="T25" fmla="*/ 21 h 92"/>
                      <a:gd name="T26" fmla="*/ 32 w 38"/>
                      <a:gd name="T27" fmla="*/ 11 h 92"/>
                      <a:gd name="T28" fmla="*/ 27 w 38"/>
                      <a:gd name="T29" fmla="*/ 5 h 92"/>
                      <a:gd name="T30" fmla="*/ 23 w 38"/>
                      <a:gd name="T31" fmla="*/ 1 h 92"/>
                      <a:gd name="T32" fmla="*/ 22 w 38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9" y="13"/>
                        </a:lnTo>
                        <a:lnTo>
                          <a:pt x="1" y="28"/>
                        </a:lnTo>
                        <a:lnTo>
                          <a:pt x="0" y="43"/>
                        </a:lnTo>
                        <a:lnTo>
                          <a:pt x="1" y="58"/>
                        </a:lnTo>
                        <a:lnTo>
                          <a:pt x="4" y="71"/>
                        </a:lnTo>
                        <a:lnTo>
                          <a:pt x="9" y="82"/>
                        </a:lnTo>
                        <a:lnTo>
                          <a:pt x="12" y="90"/>
                        </a:lnTo>
                        <a:lnTo>
                          <a:pt x="14" y="92"/>
                        </a:lnTo>
                        <a:lnTo>
                          <a:pt x="27" y="69"/>
                        </a:lnTo>
                        <a:lnTo>
                          <a:pt x="36" y="49"/>
                        </a:lnTo>
                        <a:lnTo>
                          <a:pt x="38" y="33"/>
                        </a:lnTo>
                        <a:lnTo>
                          <a:pt x="36" y="21"/>
                        </a:lnTo>
                        <a:lnTo>
                          <a:pt x="32" y="11"/>
                        </a:lnTo>
                        <a:lnTo>
                          <a:pt x="27" y="5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7" name="Freeform 39"/>
                  <p:cNvSpPr>
                    <a:spLocks/>
                  </p:cNvSpPr>
                  <p:nvPr/>
                </p:nvSpPr>
                <p:spPr bwMode="auto">
                  <a:xfrm>
                    <a:off x="4238" y="3916"/>
                    <a:ext cx="46" cy="19"/>
                  </a:xfrm>
                  <a:custGeom>
                    <a:avLst/>
                    <a:gdLst>
                      <a:gd name="T0" fmla="*/ 92 w 92"/>
                      <a:gd name="T1" fmla="*/ 22 h 38"/>
                      <a:gd name="T2" fmla="*/ 79 w 92"/>
                      <a:gd name="T3" fmla="*/ 9 h 38"/>
                      <a:gd name="T4" fmla="*/ 65 w 92"/>
                      <a:gd name="T5" fmla="*/ 1 h 38"/>
                      <a:gd name="T6" fmla="*/ 48 w 92"/>
                      <a:gd name="T7" fmla="*/ 0 h 38"/>
                      <a:gd name="T8" fmla="*/ 35 w 92"/>
                      <a:gd name="T9" fmla="*/ 1 h 38"/>
                      <a:gd name="T10" fmla="*/ 21 w 92"/>
                      <a:gd name="T11" fmla="*/ 4 h 38"/>
                      <a:gd name="T12" fmla="*/ 10 w 92"/>
                      <a:gd name="T13" fmla="*/ 9 h 38"/>
                      <a:gd name="T14" fmla="*/ 2 w 92"/>
                      <a:gd name="T15" fmla="*/ 13 h 38"/>
                      <a:gd name="T16" fmla="*/ 0 w 92"/>
                      <a:gd name="T17" fmla="*/ 14 h 38"/>
                      <a:gd name="T18" fmla="*/ 23 w 92"/>
                      <a:gd name="T19" fmla="*/ 27 h 38"/>
                      <a:gd name="T20" fmla="*/ 43 w 92"/>
                      <a:gd name="T21" fmla="*/ 36 h 38"/>
                      <a:gd name="T22" fmla="*/ 59 w 92"/>
                      <a:gd name="T23" fmla="*/ 38 h 38"/>
                      <a:gd name="T24" fmla="*/ 71 w 92"/>
                      <a:gd name="T25" fmla="*/ 36 h 38"/>
                      <a:gd name="T26" fmla="*/ 81 w 92"/>
                      <a:gd name="T27" fmla="*/ 32 h 38"/>
                      <a:gd name="T28" fmla="*/ 88 w 92"/>
                      <a:gd name="T29" fmla="*/ 27 h 38"/>
                      <a:gd name="T30" fmla="*/ 91 w 92"/>
                      <a:gd name="T31" fmla="*/ 23 h 38"/>
                      <a:gd name="T32" fmla="*/ 92 w 92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5" y="1"/>
                        </a:lnTo>
                        <a:lnTo>
                          <a:pt x="48" y="0"/>
                        </a:lnTo>
                        <a:lnTo>
                          <a:pt x="35" y="1"/>
                        </a:lnTo>
                        <a:lnTo>
                          <a:pt x="21" y="4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7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2"/>
                        </a:lnTo>
                        <a:lnTo>
                          <a:pt x="88" y="27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8" name="Freeform 40"/>
                  <p:cNvSpPr>
                    <a:spLocks/>
                  </p:cNvSpPr>
                  <p:nvPr/>
                </p:nvSpPr>
                <p:spPr bwMode="auto">
                  <a:xfrm>
                    <a:off x="4320" y="3921"/>
                    <a:ext cx="45" cy="19"/>
                  </a:xfrm>
                  <a:custGeom>
                    <a:avLst/>
                    <a:gdLst>
                      <a:gd name="T0" fmla="*/ 0 w 90"/>
                      <a:gd name="T1" fmla="*/ 16 h 38"/>
                      <a:gd name="T2" fmla="*/ 13 w 90"/>
                      <a:gd name="T3" fmla="*/ 29 h 38"/>
                      <a:gd name="T4" fmla="*/ 26 w 90"/>
                      <a:gd name="T5" fmla="*/ 37 h 38"/>
                      <a:gd name="T6" fmla="*/ 41 w 90"/>
                      <a:gd name="T7" fmla="*/ 38 h 38"/>
                      <a:gd name="T8" fmla="*/ 56 w 90"/>
                      <a:gd name="T9" fmla="*/ 37 h 38"/>
                      <a:gd name="T10" fmla="*/ 69 w 90"/>
                      <a:gd name="T11" fmla="*/ 34 h 38"/>
                      <a:gd name="T12" fmla="*/ 79 w 90"/>
                      <a:gd name="T13" fmla="*/ 29 h 38"/>
                      <a:gd name="T14" fmla="*/ 87 w 90"/>
                      <a:gd name="T15" fmla="*/ 26 h 38"/>
                      <a:gd name="T16" fmla="*/ 90 w 90"/>
                      <a:gd name="T17" fmla="*/ 24 h 38"/>
                      <a:gd name="T18" fmla="*/ 67 w 90"/>
                      <a:gd name="T19" fmla="*/ 11 h 38"/>
                      <a:gd name="T20" fmla="*/ 47 w 90"/>
                      <a:gd name="T21" fmla="*/ 3 h 38"/>
                      <a:gd name="T22" fmla="*/ 32 w 90"/>
                      <a:gd name="T23" fmla="*/ 0 h 38"/>
                      <a:gd name="T24" fmla="*/ 19 w 90"/>
                      <a:gd name="T25" fmla="*/ 3 h 38"/>
                      <a:gd name="T26" fmla="*/ 10 w 90"/>
                      <a:gd name="T27" fmla="*/ 6 h 38"/>
                      <a:gd name="T28" fmla="*/ 4 w 90"/>
                      <a:gd name="T29" fmla="*/ 11 h 38"/>
                      <a:gd name="T30" fmla="*/ 1 w 90"/>
                      <a:gd name="T31" fmla="*/ 15 h 38"/>
                      <a:gd name="T32" fmla="*/ 0 w 90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0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6" y="37"/>
                        </a:lnTo>
                        <a:lnTo>
                          <a:pt x="41" y="38"/>
                        </a:lnTo>
                        <a:lnTo>
                          <a:pt x="56" y="37"/>
                        </a:lnTo>
                        <a:lnTo>
                          <a:pt x="69" y="34"/>
                        </a:lnTo>
                        <a:lnTo>
                          <a:pt x="79" y="29"/>
                        </a:lnTo>
                        <a:lnTo>
                          <a:pt x="87" y="26"/>
                        </a:lnTo>
                        <a:lnTo>
                          <a:pt x="90" y="24"/>
                        </a:lnTo>
                        <a:lnTo>
                          <a:pt x="67" y="11"/>
                        </a:lnTo>
                        <a:lnTo>
                          <a:pt x="47" y="3"/>
                        </a:lnTo>
                        <a:lnTo>
                          <a:pt x="32" y="0"/>
                        </a:lnTo>
                        <a:lnTo>
                          <a:pt x="19" y="3"/>
                        </a:lnTo>
                        <a:lnTo>
                          <a:pt x="10" y="6"/>
                        </a:lnTo>
                        <a:lnTo>
                          <a:pt x="4" y="11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9" name="Freeform 41"/>
                  <p:cNvSpPr>
                    <a:spLocks/>
                  </p:cNvSpPr>
                  <p:nvPr/>
                </p:nvSpPr>
                <p:spPr bwMode="auto">
                  <a:xfrm>
                    <a:off x="4260" y="3879"/>
                    <a:ext cx="30" cy="35"/>
                  </a:xfrm>
                  <a:custGeom>
                    <a:avLst/>
                    <a:gdLst>
                      <a:gd name="T0" fmla="*/ 60 w 60"/>
                      <a:gd name="T1" fmla="*/ 70 h 70"/>
                      <a:gd name="T2" fmla="*/ 60 w 60"/>
                      <a:gd name="T3" fmla="*/ 52 h 70"/>
                      <a:gd name="T4" fmla="*/ 55 w 60"/>
                      <a:gd name="T5" fmla="*/ 37 h 70"/>
                      <a:gd name="T6" fmla="*/ 46 w 60"/>
                      <a:gd name="T7" fmla="*/ 24 h 70"/>
                      <a:gd name="T8" fmla="*/ 33 w 60"/>
                      <a:gd name="T9" fmla="*/ 15 h 70"/>
                      <a:gd name="T10" fmla="*/ 22 w 60"/>
                      <a:gd name="T11" fmla="*/ 8 h 70"/>
                      <a:gd name="T12" fmla="*/ 10 w 60"/>
                      <a:gd name="T13" fmla="*/ 4 h 70"/>
                      <a:gd name="T14" fmla="*/ 3 w 60"/>
                      <a:gd name="T15" fmla="*/ 1 h 70"/>
                      <a:gd name="T16" fmla="*/ 0 w 60"/>
                      <a:gd name="T17" fmla="*/ 0 h 70"/>
                      <a:gd name="T18" fmla="*/ 7 w 60"/>
                      <a:gd name="T19" fmla="*/ 27 h 70"/>
                      <a:gd name="T20" fmla="*/ 15 w 60"/>
                      <a:gd name="T21" fmla="*/ 45 h 70"/>
                      <a:gd name="T22" fmla="*/ 25 w 60"/>
                      <a:gd name="T23" fmla="*/ 58 h 70"/>
                      <a:gd name="T24" fmla="*/ 36 w 60"/>
                      <a:gd name="T25" fmla="*/ 66 h 70"/>
                      <a:gd name="T26" fmla="*/ 45 w 60"/>
                      <a:gd name="T27" fmla="*/ 69 h 70"/>
                      <a:gd name="T28" fmla="*/ 53 w 60"/>
                      <a:gd name="T29" fmla="*/ 70 h 70"/>
                      <a:gd name="T30" fmla="*/ 58 w 60"/>
                      <a:gd name="T31" fmla="*/ 70 h 70"/>
                      <a:gd name="T32" fmla="*/ 60 w 60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5" y="37"/>
                        </a:lnTo>
                        <a:lnTo>
                          <a:pt x="46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4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7" y="27"/>
                        </a:lnTo>
                        <a:lnTo>
                          <a:pt x="15" y="45"/>
                        </a:lnTo>
                        <a:lnTo>
                          <a:pt x="25" y="58"/>
                        </a:lnTo>
                        <a:lnTo>
                          <a:pt x="36" y="66"/>
                        </a:lnTo>
                        <a:lnTo>
                          <a:pt x="45" y="69"/>
                        </a:lnTo>
                        <a:lnTo>
                          <a:pt x="53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auto">
                  <a:xfrm>
                    <a:off x="4314" y="3942"/>
                    <a:ext cx="29" cy="35"/>
                  </a:xfrm>
                  <a:custGeom>
                    <a:avLst/>
                    <a:gdLst>
                      <a:gd name="T0" fmla="*/ 0 w 59"/>
                      <a:gd name="T1" fmla="*/ 0 h 70"/>
                      <a:gd name="T2" fmla="*/ 0 w 59"/>
                      <a:gd name="T3" fmla="*/ 18 h 70"/>
                      <a:gd name="T4" fmla="*/ 6 w 59"/>
                      <a:gd name="T5" fmla="*/ 33 h 70"/>
                      <a:gd name="T6" fmla="*/ 15 w 59"/>
                      <a:gd name="T7" fmla="*/ 46 h 70"/>
                      <a:gd name="T8" fmla="*/ 27 w 59"/>
                      <a:gd name="T9" fmla="*/ 55 h 70"/>
                      <a:gd name="T10" fmla="*/ 38 w 59"/>
                      <a:gd name="T11" fmla="*/ 62 h 70"/>
                      <a:gd name="T12" fmla="*/ 49 w 59"/>
                      <a:gd name="T13" fmla="*/ 67 h 70"/>
                      <a:gd name="T14" fmla="*/ 55 w 59"/>
                      <a:gd name="T15" fmla="*/ 69 h 70"/>
                      <a:gd name="T16" fmla="*/ 59 w 59"/>
                      <a:gd name="T17" fmla="*/ 70 h 70"/>
                      <a:gd name="T18" fmla="*/ 52 w 59"/>
                      <a:gd name="T19" fmla="*/ 43 h 70"/>
                      <a:gd name="T20" fmla="*/ 44 w 59"/>
                      <a:gd name="T21" fmla="*/ 25 h 70"/>
                      <a:gd name="T22" fmla="*/ 35 w 59"/>
                      <a:gd name="T23" fmla="*/ 12 h 70"/>
                      <a:gd name="T24" fmla="*/ 24 w 59"/>
                      <a:gd name="T25" fmla="*/ 4 h 70"/>
                      <a:gd name="T26" fmla="*/ 15 w 59"/>
                      <a:gd name="T27" fmla="*/ 1 h 70"/>
                      <a:gd name="T28" fmla="*/ 7 w 59"/>
                      <a:gd name="T29" fmla="*/ 0 h 70"/>
                      <a:gd name="T30" fmla="*/ 2 w 59"/>
                      <a:gd name="T31" fmla="*/ 0 h 70"/>
                      <a:gd name="T32" fmla="*/ 0 w 59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6" y="33"/>
                        </a:lnTo>
                        <a:lnTo>
                          <a:pt x="15" y="46"/>
                        </a:lnTo>
                        <a:lnTo>
                          <a:pt x="27" y="55"/>
                        </a:lnTo>
                        <a:lnTo>
                          <a:pt x="38" y="62"/>
                        </a:lnTo>
                        <a:lnTo>
                          <a:pt x="49" y="67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2" y="43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auto">
                  <a:xfrm>
                    <a:off x="4252" y="3940"/>
                    <a:ext cx="36" cy="29"/>
                  </a:xfrm>
                  <a:custGeom>
                    <a:avLst/>
                    <a:gdLst>
                      <a:gd name="T0" fmla="*/ 0 w 70"/>
                      <a:gd name="T1" fmla="*/ 59 h 59"/>
                      <a:gd name="T2" fmla="*/ 26 w 70"/>
                      <a:gd name="T3" fmla="*/ 53 h 59"/>
                      <a:gd name="T4" fmla="*/ 45 w 70"/>
                      <a:gd name="T5" fmla="*/ 44 h 59"/>
                      <a:gd name="T6" fmla="*/ 58 w 70"/>
                      <a:gd name="T7" fmla="*/ 35 h 59"/>
                      <a:gd name="T8" fmla="*/ 66 w 70"/>
                      <a:gd name="T9" fmla="*/ 24 h 59"/>
                      <a:gd name="T10" fmla="*/ 69 w 70"/>
                      <a:gd name="T11" fmla="*/ 15 h 59"/>
                      <a:gd name="T12" fmla="*/ 70 w 70"/>
                      <a:gd name="T13" fmla="*/ 7 h 59"/>
                      <a:gd name="T14" fmla="*/ 70 w 70"/>
                      <a:gd name="T15" fmla="*/ 3 h 59"/>
                      <a:gd name="T16" fmla="*/ 70 w 70"/>
                      <a:gd name="T17" fmla="*/ 0 h 59"/>
                      <a:gd name="T18" fmla="*/ 52 w 70"/>
                      <a:gd name="T19" fmla="*/ 0 h 59"/>
                      <a:gd name="T20" fmla="*/ 37 w 70"/>
                      <a:gd name="T21" fmla="*/ 6 h 59"/>
                      <a:gd name="T22" fmla="*/ 24 w 70"/>
                      <a:gd name="T23" fmla="*/ 15 h 59"/>
                      <a:gd name="T24" fmla="*/ 15 w 70"/>
                      <a:gd name="T25" fmla="*/ 26 h 59"/>
                      <a:gd name="T26" fmla="*/ 8 w 70"/>
                      <a:gd name="T27" fmla="*/ 38 h 59"/>
                      <a:gd name="T28" fmla="*/ 3 w 70"/>
                      <a:gd name="T29" fmla="*/ 49 h 59"/>
                      <a:gd name="T30" fmla="*/ 1 w 70"/>
                      <a:gd name="T31" fmla="*/ 56 h 59"/>
                      <a:gd name="T32" fmla="*/ 0 w 70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3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6"/>
                        </a:lnTo>
                        <a:lnTo>
                          <a:pt x="24" y="15"/>
                        </a:lnTo>
                        <a:lnTo>
                          <a:pt x="15" y="26"/>
                        </a:lnTo>
                        <a:lnTo>
                          <a:pt x="8" y="38"/>
                        </a:lnTo>
                        <a:lnTo>
                          <a:pt x="3" y="49"/>
                        </a:lnTo>
                        <a:lnTo>
                          <a:pt x="1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2" name="Freeform 44"/>
                  <p:cNvSpPr>
                    <a:spLocks/>
                  </p:cNvSpPr>
                  <p:nvPr/>
                </p:nvSpPr>
                <p:spPr bwMode="auto">
                  <a:xfrm>
                    <a:off x="4315" y="3887"/>
                    <a:ext cx="35" cy="29"/>
                  </a:xfrm>
                  <a:custGeom>
                    <a:avLst/>
                    <a:gdLst>
                      <a:gd name="T0" fmla="*/ 0 w 71"/>
                      <a:gd name="T1" fmla="*/ 59 h 59"/>
                      <a:gd name="T2" fmla="*/ 19 w 71"/>
                      <a:gd name="T3" fmla="*/ 59 h 59"/>
                      <a:gd name="T4" fmla="*/ 34 w 71"/>
                      <a:gd name="T5" fmla="*/ 54 h 59"/>
                      <a:gd name="T6" fmla="*/ 47 w 71"/>
                      <a:gd name="T7" fmla="*/ 45 h 59"/>
                      <a:gd name="T8" fmla="*/ 56 w 71"/>
                      <a:gd name="T9" fmla="*/ 34 h 59"/>
                      <a:gd name="T10" fmla="*/ 63 w 71"/>
                      <a:gd name="T11" fmla="*/ 22 h 59"/>
                      <a:gd name="T12" fmla="*/ 67 w 71"/>
                      <a:gd name="T13" fmla="*/ 10 h 59"/>
                      <a:gd name="T14" fmla="*/ 70 w 71"/>
                      <a:gd name="T15" fmla="*/ 4 h 59"/>
                      <a:gd name="T16" fmla="*/ 71 w 71"/>
                      <a:gd name="T17" fmla="*/ 0 h 59"/>
                      <a:gd name="T18" fmla="*/ 44 w 71"/>
                      <a:gd name="T19" fmla="*/ 6 h 59"/>
                      <a:gd name="T20" fmla="*/ 26 w 71"/>
                      <a:gd name="T21" fmla="*/ 15 h 59"/>
                      <a:gd name="T22" fmla="*/ 13 w 71"/>
                      <a:gd name="T23" fmla="*/ 24 h 59"/>
                      <a:gd name="T24" fmla="*/ 5 w 71"/>
                      <a:gd name="T25" fmla="*/ 35 h 59"/>
                      <a:gd name="T26" fmla="*/ 2 w 71"/>
                      <a:gd name="T27" fmla="*/ 44 h 59"/>
                      <a:gd name="T28" fmla="*/ 0 w 71"/>
                      <a:gd name="T29" fmla="*/ 52 h 59"/>
                      <a:gd name="T30" fmla="*/ 0 w 71"/>
                      <a:gd name="T31" fmla="*/ 57 h 59"/>
                      <a:gd name="T32" fmla="*/ 0 w 71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19" y="59"/>
                        </a:lnTo>
                        <a:lnTo>
                          <a:pt x="34" y="54"/>
                        </a:lnTo>
                        <a:lnTo>
                          <a:pt x="47" y="45"/>
                        </a:lnTo>
                        <a:lnTo>
                          <a:pt x="56" y="34"/>
                        </a:lnTo>
                        <a:lnTo>
                          <a:pt x="63" y="22"/>
                        </a:lnTo>
                        <a:lnTo>
                          <a:pt x="67" y="10"/>
                        </a:lnTo>
                        <a:lnTo>
                          <a:pt x="70" y="4"/>
                        </a:lnTo>
                        <a:lnTo>
                          <a:pt x="71" y="0"/>
                        </a:lnTo>
                        <a:lnTo>
                          <a:pt x="44" y="6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5"/>
                        </a:lnTo>
                        <a:lnTo>
                          <a:pt x="2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3" name="Freeform 45"/>
                  <p:cNvSpPr>
                    <a:spLocks/>
                  </p:cNvSpPr>
                  <p:nvPr/>
                </p:nvSpPr>
                <p:spPr bwMode="auto">
                  <a:xfrm>
                    <a:off x="4286" y="3912"/>
                    <a:ext cx="32" cy="30"/>
                  </a:xfrm>
                  <a:custGeom>
                    <a:avLst/>
                    <a:gdLst>
                      <a:gd name="T0" fmla="*/ 31 w 63"/>
                      <a:gd name="T1" fmla="*/ 0 h 59"/>
                      <a:gd name="T2" fmla="*/ 18 w 63"/>
                      <a:gd name="T3" fmla="*/ 2 h 59"/>
                      <a:gd name="T4" fmla="*/ 9 w 63"/>
                      <a:gd name="T5" fmla="*/ 8 h 59"/>
                      <a:gd name="T6" fmla="*/ 2 w 63"/>
                      <a:gd name="T7" fmla="*/ 18 h 59"/>
                      <a:gd name="T8" fmla="*/ 0 w 63"/>
                      <a:gd name="T9" fmla="*/ 30 h 59"/>
                      <a:gd name="T10" fmla="*/ 2 w 63"/>
                      <a:gd name="T11" fmla="*/ 41 h 59"/>
                      <a:gd name="T12" fmla="*/ 9 w 63"/>
                      <a:gd name="T13" fmla="*/ 51 h 59"/>
                      <a:gd name="T14" fmla="*/ 18 w 63"/>
                      <a:gd name="T15" fmla="*/ 56 h 59"/>
                      <a:gd name="T16" fmla="*/ 31 w 63"/>
                      <a:gd name="T17" fmla="*/ 59 h 59"/>
                      <a:gd name="T18" fmla="*/ 44 w 63"/>
                      <a:gd name="T19" fmla="*/ 56 h 59"/>
                      <a:gd name="T20" fmla="*/ 54 w 63"/>
                      <a:gd name="T21" fmla="*/ 51 h 59"/>
                      <a:gd name="T22" fmla="*/ 61 w 63"/>
                      <a:gd name="T23" fmla="*/ 41 h 59"/>
                      <a:gd name="T24" fmla="*/ 63 w 63"/>
                      <a:gd name="T25" fmla="*/ 30 h 59"/>
                      <a:gd name="T26" fmla="*/ 61 w 63"/>
                      <a:gd name="T27" fmla="*/ 18 h 59"/>
                      <a:gd name="T28" fmla="*/ 54 w 63"/>
                      <a:gd name="T29" fmla="*/ 8 h 59"/>
                      <a:gd name="T30" fmla="*/ 44 w 63"/>
                      <a:gd name="T31" fmla="*/ 2 h 59"/>
                      <a:gd name="T32" fmla="*/ 31 w 63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3" h="59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8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lnTo>
                          <a:pt x="2" y="41"/>
                        </a:lnTo>
                        <a:lnTo>
                          <a:pt x="9" y="51"/>
                        </a:lnTo>
                        <a:lnTo>
                          <a:pt x="18" y="56"/>
                        </a:lnTo>
                        <a:lnTo>
                          <a:pt x="31" y="59"/>
                        </a:lnTo>
                        <a:lnTo>
                          <a:pt x="44" y="56"/>
                        </a:lnTo>
                        <a:lnTo>
                          <a:pt x="54" y="51"/>
                        </a:lnTo>
                        <a:lnTo>
                          <a:pt x="61" y="41"/>
                        </a:lnTo>
                        <a:lnTo>
                          <a:pt x="63" y="30"/>
                        </a:lnTo>
                        <a:lnTo>
                          <a:pt x="61" y="18"/>
                        </a:lnTo>
                        <a:lnTo>
                          <a:pt x="54" y="8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4" name="Freeform 46"/>
                  <p:cNvSpPr>
                    <a:spLocks/>
                  </p:cNvSpPr>
                  <p:nvPr/>
                </p:nvSpPr>
                <p:spPr bwMode="auto">
                  <a:xfrm>
                    <a:off x="4292" y="3714"/>
                    <a:ext cx="19" cy="42"/>
                  </a:xfrm>
                  <a:custGeom>
                    <a:avLst/>
                    <a:gdLst>
                      <a:gd name="T0" fmla="*/ 17 w 38"/>
                      <a:gd name="T1" fmla="*/ 83 h 83"/>
                      <a:gd name="T2" fmla="*/ 30 w 38"/>
                      <a:gd name="T3" fmla="*/ 70 h 83"/>
                      <a:gd name="T4" fmla="*/ 37 w 38"/>
                      <a:gd name="T5" fmla="*/ 55 h 83"/>
                      <a:gd name="T6" fmla="*/ 38 w 38"/>
                      <a:gd name="T7" fmla="*/ 40 h 83"/>
                      <a:gd name="T8" fmla="*/ 37 w 38"/>
                      <a:gd name="T9" fmla="*/ 25 h 83"/>
                      <a:gd name="T10" fmla="*/ 19 w 38"/>
                      <a:gd name="T11" fmla="*/ 0 h 83"/>
                      <a:gd name="T12" fmla="*/ 7 w 38"/>
                      <a:gd name="T13" fmla="*/ 20 h 83"/>
                      <a:gd name="T14" fmla="*/ 2 w 38"/>
                      <a:gd name="T15" fmla="*/ 38 h 83"/>
                      <a:gd name="T16" fmla="*/ 0 w 38"/>
                      <a:gd name="T17" fmla="*/ 53 h 83"/>
                      <a:gd name="T18" fmla="*/ 3 w 38"/>
                      <a:gd name="T19" fmla="*/ 63 h 83"/>
                      <a:gd name="T20" fmla="*/ 7 w 38"/>
                      <a:gd name="T21" fmla="*/ 72 h 83"/>
                      <a:gd name="T22" fmla="*/ 12 w 38"/>
                      <a:gd name="T23" fmla="*/ 78 h 83"/>
                      <a:gd name="T24" fmla="*/ 15 w 38"/>
                      <a:gd name="T25" fmla="*/ 81 h 83"/>
                      <a:gd name="T26" fmla="*/ 17 w 38"/>
                      <a:gd name="T27" fmla="*/ 8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8" h="83">
                        <a:moveTo>
                          <a:pt x="17" y="83"/>
                        </a:moveTo>
                        <a:lnTo>
                          <a:pt x="30" y="70"/>
                        </a:lnTo>
                        <a:lnTo>
                          <a:pt x="37" y="55"/>
                        </a:lnTo>
                        <a:lnTo>
                          <a:pt x="38" y="40"/>
                        </a:lnTo>
                        <a:lnTo>
                          <a:pt x="37" y="25"/>
                        </a:lnTo>
                        <a:lnTo>
                          <a:pt x="19" y="0"/>
                        </a:lnTo>
                        <a:lnTo>
                          <a:pt x="7" y="20"/>
                        </a:lnTo>
                        <a:lnTo>
                          <a:pt x="2" y="38"/>
                        </a:lnTo>
                        <a:lnTo>
                          <a:pt x="0" y="53"/>
                        </a:lnTo>
                        <a:lnTo>
                          <a:pt x="3" y="63"/>
                        </a:lnTo>
                        <a:lnTo>
                          <a:pt x="7" y="72"/>
                        </a:lnTo>
                        <a:lnTo>
                          <a:pt x="12" y="78"/>
                        </a:lnTo>
                        <a:lnTo>
                          <a:pt x="15" y="81"/>
                        </a:lnTo>
                        <a:lnTo>
                          <a:pt x="17" y="8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5" name="Freeform 47"/>
                  <p:cNvSpPr>
                    <a:spLocks/>
                  </p:cNvSpPr>
                  <p:nvPr/>
                </p:nvSpPr>
                <p:spPr bwMode="auto">
                  <a:xfrm>
                    <a:off x="4286" y="3793"/>
                    <a:ext cx="20" cy="45"/>
                  </a:xfrm>
                  <a:custGeom>
                    <a:avLst/>
                    <a:gdLst>
                      <a:gd name="T0" fmla="*/ 23 w 39"/>
                      <a:gd name="T1" fmla="*/ 0 h 91"/>
                      <a:gd name="T2" fmla="*/ 9 w 39"/>
                      <a:gd name="T3" fmla="*/ 13 h 91"/>
                      <a:gd name="T4" fmla="*/ 2 w 39"/>
                      <a:gd name="T5" fmla="*/ 28 h 91"/>
                      <a:gd name="T6" fmla="*/ 0 w 39"/>
                      <a:gd name="T7" fmla="*/ 43 h 91"/>
                      <a:gd name="T8" fmla="*/ 2 w 39"/>
                      <a:gd name="T9" fmla="*/ 58 h 91"/>
                      <a:gd name="T10" fmla="*/ 6 w 39"/>
                      <a:gd name="T11" fmla="*/ 71 h 91"/>
                      <a:gd name="T12" fmla="*/ 9 w 39"/>
                      <a:gd name="T13" fmla="*/ 81 h 91"/>
                      <a:gd name="T14" fmla="*/ 14 w 39"/>
                      <a:gd name="T15" fmla="*/ 89 h 91"/>
                      <a:gd name="T16" fmla="*/ 15 w 39"/>
                      <a:gd name="T17" fmla="*/ 91 h 91"/>
                      <a:gd name="T18" fmla="*/ 29 w 39"/>
                      <a:gd name="T19" fmla="*/ 68 h 91"/>
                      <a:gd name="T20" fmla="*/ 37 w 39"/>
                      <a:gd name="T21" fmla="*/ 50 h 91"/>
                      <a:gd name="T22" fmla="*/ 39 w 39"/>
                      <a:gd name="T23" fmla="*/ 34 h 91"/>
                      <a:gd name="T24" fmla="*/ 37 w 39"/>
                      <a:gd name="T25" fmla="*/ 21 h 91"/>
                      <a:gd name="T26" fmla="*/ 33 w 39"/>
                      <a:gd name="T27" fmla="*/ 12 h 91"/>
                      <a:gd name="T28" fmla="*/ 29 w 39"/>
                      <a:gd name="T29" fmla="*/ 5 h 91"/>
                      <a:gd name="T30" fmla="*/ 24 w 39"/>
                      <a:gd name="T31" fmla="*/ 1 h 91"/>
                      <a:gd name="T32" fmla="*/ 23 w 39"/>
                      <a:gd name="T3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1">
                        <a:moveTo>
                          <a:pt x="23" y="0"/>
                        </a:moveTo>
                        <a:lnTo>
                          <a:pt x="9" y="13"/>
                        </a:lnTo>
                        <a:lnTo>
                          <a:pt x="2" y="28"/>
                        </a:lnTo>
                        <a:lnTo>
                          <a:pt x="0" y="43"/>
                        </a:lnTo>
                        <a:lnTo>
                          <a:pt x="2" y="58"/>
                        </a:lnTo>
                        <a:lnTo>
                          <a:pt x="6" y="71"/>
                        </a:lnTo>
                        <a:lnTo>
                          <a:pt x="9" y="81"/>
                        </a:lnTo>
                        <a:lnTo>
                          <a:pt x="14" y="89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50"/>
                        </a:lnTo>
                        <a:lnTo>
                          <a:pt x="39" y="34"/>
                        </a:lnTo>
                        <a:lnTo>
                          <a:pt x="37" y="21"/>
                        </a:lnTo>
                        <a:lnTo>
                          <a:pt x="33" y="12"/>
                        </a:lnTo>
                        <a:lnTo>
                          <a:pt x="29" y="5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6" name="Freeform 48"/>
                  <p:cNvSpPr>
                    <a:spLocks/>
                  </p:cNvSpPr>
                  <p:nvPr/>
                </p:nvSpPr>
                <p:spPr bwMode="auto">
                  <a:xfrm>
                    <a:off x="4235" y="3762"/>
                    <a:ext cx="45" cy="19"/>
                  </a:xfrm>
                  <a:custGeom>
                    <a:avLst/>
                    <a:gdLst>
                      <a:gd name="T0" fmla="*/ 91 w 91"/>
                      <a:gd name="T1" fmla="*/ 22 h 38"/>
                      <a:gd name="T2" fmla="*/ 79 w 91"/>
                      <a:gd name="T3" fmla="*/ 9 h 38"/>
                      <a:gd name="T4" fmla="*/ 64 w 91"/>
                      <a:gd name="T5" fmla="*/ 1 h 38"/>
                      <a:gd name="T6" fmla="*/ 49 w 91"/>
                      <a:gd name="T7" fmla="*/ 0 h 38"/>
                      <a:gd name="T8" fmla="*/ 34 w 91"/>
                      <a:gd name="T9" fmla="*/ 1 h 38"/>
                      <a:gd name="T10" fmla="*/ 21 w 91"/>
                      <a:gd name="T11" fmla="*/ 5 h 38"/>
                      <a:gd name="T12" fmla="*/ 11 w 91"/>
                      <a:gd name="T13" fmla="*/ 9 h 38"/>
                      <a:gd name="T14" fmla="*/ 3 w 91"/>
                      <a:gd name="T15" fmla="*/ 13 h 38"/>
                      <a:gd name="T16" fmla="*/ 0 w 91"/>
                      <a:gd name="T17" fmla="*/ 14 h 38"/>
                      <a:gd name="T18" fmla="*/ 23 w 91"/>
                      <a:gd name="T19" fmla="*/ 28 h 38"/>
                      <a:gd name="T20" fmla="*/ 42 w 91"/>
                      <a:gd name="T21" fmla="*/ 36 h 38"/>
                      <a:gd name="T22" fmla="*/ 58 w 91"/>
                      <a:gd name="T23" fmla="*/ 38 h 38"/>
                      <a:gd name="T24" fmla="*/ 71 w 91"/>
                      <a:gd name="T25" fmla="*/ 36 h 38"/>
                      <a:gd name="T26" fmla="*/ 80 w 91"/>
                      <a:gd name="T27" fmla="*/ 32 h 38"/>
                      <a:gd name="T28" fmla="*/ 87 w 91"/>
                      <a:gd name="T29" fmla="*/ 28 h 38"/>
                      <a:gd name="T30" fmla="*/ 90 w 91"/>
                      <a:gd name="T31" fmla="*/ 23 h 38"/>
                      <a:gd name="T32" fmla="*/ 91 w 91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8">
                        <a:moveTo>
                          <a:pt x="91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5"/>
                        </a:lnTo>
                        <a:lnTo>
                          <a:pt x="11" y="9"/>
                        </a:lnTo>
                        <a:lnTo>
                          <a:pt x="3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2"/>
                        </a:lnTo>
                        <a:lnTo>
                          <a:pt x="87" y="28"/>
                        </a:lnTo>
                        <a:lnTo>
                          <a:pt x="90" y="23"/>
                        </a:lnTo>
                        <a:lnTo>
                          <a:pt x="91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7" name="Freeform 49"/>
                  <p:cNvSpPr>
                    <a:spLocks/>
                  </p:cNvSpPr>
                  <p:nvPr/>
                </p:nvSpPr>
                <p:spPr bwMode="auto">
                  <a:xfrm>
                    <a:off x="4317" y="3767"/>
                    <a:ext cx="35" cy="19"/>
                  </a:xfrm>
                  <a:custGeom>
                    <a:avLst/>
                    <a:gdLst>
                      <a:gd name="T0" fmla="*/ 0 w 69"/>
                      <a:gd name="T1" fmla="*/ 15 h 38"/>
                      <a:gd name="T2" fmla="*/ 7 w 69"/>
                      <a:gd name="T3" fmla="*/ 24 h 38"/>
                      <a:gd name="T4" fmla="*/ 16 w 69"/>
                      <a:gd name="T5" fmla="*/ 31 h 38"/>
                      <a:gd name="T6" fmla="*/ 25 w 69"/>
                      <a:gd name="T7" fmla="*/ 34 h 38"/>
                      <a:gd name="T8" fmla="*/ 34 w 69"/>
                      <a:gd name="T9" fmla="*/ 36 h 38"/>
                      <a:gd name="T10" fmla="*/ 44 w 69"/>
                      <a:gd name="T11" fmla="*/ 38 h 38"/>
                      <a:gd name="T12" fmla="*/ 53 w 69"/>
                      <a:gd name="T13" fmla="*/ 36 h 38"/>
                      <a:gd name="T14" fmla="*/ 61 w 69"/>
                      <a:gd name="T15" fmla="*/ 35 h 38"/>
                      <a:gd name="T16" fmla="*/ 69 w 69"/>
                      <a:gd name="T17" fmla="*/ 33 h 38"/>
                      <a:gd name="T18" fmla="*/ 46 w 69"/>
                      <a:gd name="T19" fmla="*/ 1 h 38"/>
                      <a:gd name="T20" fmla="*/ 34 w 69"/>
                      <a:gd name="T21" fmla="*/ 0 h 38"/>
                      <a:gd name="T22" fmla="*/ 25 w 69"/>
                      <a:gd name="T23" fmla="*/ 0 h 38"/>
                      <a:gd name="T24" fmla="*/ 17 w 69"/>
                      <a:gd name="T25" fmla="*/ 2 h 38"/>
                      <a:gd name="T26" fmla="*/ 10 w 69"/>
                      <a:gd name="T27" fmla="*/ 5 h 38"/>
                      <a:gd name="T28" fmla="*/ 6 w 69"/>
                      <a:gd name="T29" fmla="*/ 9 h 38"/>
                      <a:gd name="T30" fmla="*/ 2 w 69"/>
                      <a:gd name="T31" fmla="*/ 11 h 38"/>
                      <a:gd name="T32" fmla="*/ 1 w 69"/>
                      <a:gd name="T33" fmla="*/ 13 h 38"/>
                      <a:gd name="T34" fmla="*/ 0 w 69"/>
                      <a:gd name="T35" fmla="*/ 1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9" h="38">
                        <a:moveTo>
                          <a:pt x="0" y="15"/>
                        </a:moveTo>
                        <a:lnTo>
                          <a:pt x="7" y="24"/>
                        </a:lnTo>
                        <a:lnTo>
                          <a:pt x="16" y="31"/>
                        </a:lnTo>
                        <a:lnTo>
                          <a:pt x="25" y="34"/>
                        </a:lnTo>
                        <a:lnTo>
                          <a:pt x="34" y="36"/>
                        </a:lnTo>
                        <a:lnTo>
                          <a:pt x="44" y="38"/>
                        </a:lnTo>
                        <a:lnTo>
                          <a:pt x="53" y="36"/>
                        </a:lnTo>
                        <a:lnTo>
                          <a:pt x="61" y="35"/>
                        </a:lnTo>
                        <a:lnTo>
                          <a:pt x="69" y="33"/>
                        </a:lnTo>
                        <a:lnTo>
                          <a:pt x="46" y="1"/>
                        </a:lnTo>
                        <a:lnTo>
                          <a:pt x="34" y="0"/>
                        </a:lnTo>
                        <a:lnTo>
                          <a:pt x="25" y="0"/>
                        </a:lnTo>
                        <a:lnTo>
                          <a:pt x="17" y="2"/>
                        </a:lnTo>
                        <a:lnTo>
                          <a:pt x="10" y="5"/>
                        </a:lnTo>
                        <a:lnTo>
                          <a:pt x="6" y="9"/>
                        </a:lnTo>
                        <a:lnTo>
                          <a:pt x="2" y="11"/>
                        </a:lnTo>
                        <a:lnTo>
                          <a:pt x="1" y="13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8" name="Freeform 50"/>
                  <p:cNvSpPr>
                    <a:spLocks/>
                  </p:cNvSpPr>
                  <p:nvPr/>
                </p:nvSpPr>
                <p:spPr bwMode="auto">
                  <a:xfrm>
                    <a:off x="4257" y="3725"/>
                    <a:ext cx="30" cy="35"/>
                  </a:xfrm>
                  <a:custGeom>
                    <a:avLst/>
                    <a:gdLst>
                      <a:gd name="T0" fmla="*/ 60 w 60"/>
                      <a:gd name="T1" fmla="*/ 71 h 71"/>
                      <a:gd name="T2" fmla="*/ 60 w 60"/>
                      <a:gd name="T3" fmla="*/ 52 h 71"/>
                      <a:gd name="T4" fmla="*/ 54 w 60"/>
                      <a:gd name="T5" fmla="*/ 37 h 71"/>
                      <a:gd name="T6" fmla="*/ 45 w 60"/>
                      <a:gd name="T7" fmla="*/ 25 h 71"/>
                      <a:gd name="T8" fmla="*/ 34 w 60"/>
                      <a:gd name="T9" fmla="*/ 15 h 71"/>
                      <a:gd name="T10" fmla="*/ 22 w 60"/>
                      <a:gd name="T11" fmla="*/ 8 h 71"/>
                      <a:gd name="T12" fmla="*/ 11 w 60"/>
                      <a:gd name="T13" fmla="*/ 4 h 71"/>
                      <a:gd name="T14" fmla="*/ 4 w 60"/>
                      <a:gd name="T15" fmla="*/ 2 h 71"/>
                      <a:gd name="T16" fmla="*/ 0 w 60"/>
                      <a:gd name="T17" fmla="*/ 0 h 71"/>
                      <a:gd name="T18" fmla="*/ 6 w 60"/>
                      <a:gd name="T19" fmla="*/ 27 h 71"/>
                      <a:gd name="T20" fmla="*/ 15 w 60"/>
                      <a:gd name="T21" fmla="*/ 45 h 71"/>
                      <a:gd name="T22" fmla="*/ 24 w 60"/>
                      <a:gd name="T23" fmla="*/ 59 h 71"/>
                      <a:gd name="T24" fmla="*/ 35 w 60"/>
                      <a:gd name="T25" fmla="*/ 66 h 71"/>
                      <a:gd name="T26" fmla="*/ 44 w 60"/>
                      <a:gd name="T27" fmla="*/ 69 h 71"/>
                      <a:gd name="T28" fmla="*/ 52 w 60"/>
                      <a:gd name="T29" fmla="*/ 71 h 71"/>
                      <a:gd name="T30" fmla="*/ 58 w 60"/>
                      <a:gd name="T31" fmla="*/ 71 h 71"/>
                      <a:gd name="T32" fmla="*/ 60 w 60"/>
                      <a:gd name="T33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1">
                        <a:moveTo>
                          <a:pt x="60" y="71"/>
                        </a:move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5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1"/>
                        </a:lnTo>
                        <a:lnTo>
                          <a:pt x="58" y="71"/>
                        </a:lnTo>
                        <a:lnTo>
                          <a:pt x="60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9" name="Freeform 51"/>
                  <p:cNvSpPr>
                    <a:spLocks/>
                  </p:cNvSpPr>
                  <p:nvPr/>
                </p:nvSpPr>
                <p:spPr bwMode="auto">
                  <a:xfrm>
                    <a:off x="4311" y="3787"/>
                    <a:ext cx="29" cy="36"/>
                  </a:xfrm>
                  <a:custGeom>
                    <a:avLst/>
                    <a:gdLst>
                      <a:gd name="T0" fmla="*/ 0 w 58"/>
                      <a:gd name="T1" fmla="*/ 0 h 71"/>
                      <a:gd name="T2" fmla="*/ 0 w 58"/>
                      <a:gd name="T3" fmla="*/ 18 h 71"/>
                      <a:gd name="T4" fmla="*/ 5 w 58"/>
                      <a:gd name="T5" fmla="*/ 34 h 71"/>
                      <a:gd name="T6" fmla="*/ 14 w 58"/>
                      <a:gd name="T7" fmla="*/ 46 h 71"/>
                      <a:gd name="T8" fmla="*/ 26 w 58"/>
                      <a:gd name="T9" fmla="*/ 56 h 71"/>
                      <a:gd name="T10" fmla="*/ 37 w 58"/>
                      <a:gd name="T11" fmla="*/ 63 h 71"/>
                      <a:gd name="T12" fmla="*/ 48 w 58"/>
                      <a:gd name="T13" fmla="*/ 68 h 71"/>
                      <a:gd name="T14" fmla="*/ 55 w 58"/>
                      <a:gd name="T15" fmla="*/ 70 h 71"/>
                      <a:gd name="T16" fmla="*/ 58 w 58"/>
                      <a:gd name="T17" fmla="*/ 71 h 71"/>
                      <a:gd name="T18" fmla="*/ 52 w 58"/>
                      <a:gd name="T19" fmla="*/ 45 h 71"/>
                      <a:gd name="T20" fmla="*/ 44 w 58"/>
                      <a:gd name="T21" fmla="*/ 25 h 71"/>
                      <a:gd name="T22" fmla="*/ 34 w 58"/>
                      <a:gd name="T23" fmla="*/ 13 h 71"/>
                      <a:gd name="T24" fmla="*/ 25 w 58"/>
                      <a:gd name="T25" fmla="*/ 5 h 71"/>
                      <a:gd name="T26" fmla="*/ 15 w 58"/>
                      <a:gd name="T27" fmla="*/ 1 h 71"/>
                      <a:gd name="T28" fmla="*/ 7 w 58"/>
                      <a:gd name="T29" fmla="*/ 0 h 71"/>
                      <a:gd name="T30" fmla="*/ 3 w 58"/>
                      <a:gd name="T31" fmla="*/ 0 h 71"/>
                      <a:gd name="T32" fmla="*/ 0 w 58"/>
                      <a:gd name="T33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71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6" y="56"/>
                        </a:lnTo>
                        <a:lnTo>
                          <a:pt x="37" y="63"/>
                        </a:lnTo>
                        <a:lnTo>
                          <a:pt x="48" y="68"/>
                        </a:lnTo>
                        <a:lnTo>
                          <a:pt x="55" y="70"/>
                        </a:lnTo>
                        <a:lnTo>
                          <a:pt x="58" y="71"/>
                        </a:lnTo>
                        <a:lnTo>
                          <a:pt x="52" y="45"/>
                        </a:lnTo>
                        <a:lnTo>
                          <a:pt x="44" y="25"/>
                        </a:lnTo>
                        <a:lnTo>
                          <a:pt x="34" y="13"/>
                        </a:lnTo>
                        <a:lnTo>
                          <a:pt x="25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" name="Freeform 52"/>
                  <p:cNvSpPr>
                    <a:spLocks/>
                  </p:cNvSpPr>
                  <p:nvPr/>
                </p:nvSpPr>
                <p:spPr bwMode="auto">
                  <a:xfrm>
                    <a:off x="4249" y="3786"/>
                    <a:ext cx="36" cy="30"/>
                  </a:xfrm>
                  <a:custGeom>
                    <a:avLst/>
                    <a:gdLst>
                      <a:gd name="T0" fmla="*/ 71 w 71"/>
                      <a:gd name="T1" fmla="*/ 0 h 60"/>
                      <a:gd name="T2" fmla="*/ 53 w 71"/>
                      <a:gd name="T3" fmla="*/ 0 h 60"/>
                      <a:gd name="T4" fmla="*/ 37 w 71"/>
                      <a:gd name="T5" fmla="*/ 6 h 60"/>
                      <a:gd name="T6" fmla="*/ 25 w 71"/>
                      <a:gd name="T7" fmla="*/ 15 h 60"/>
                      <a:gd name="T8" fmla="*/ 15 w 71"/>
                      <a:gd name="T9" fmla="*/ 27 h 60"/>
                      <a:gd name="T10" fmla="*/ 8 w 71"/>
                      <a:gd name="T11" fmla="*/ 38 h 60"/>
                      <a:gd name="T12" fmla="*/ 4 w 71"/>
                      <a:gd name="T13" fmla="*/ 50 h 60"/>
                      <a:gd name="T14" fmla="*/ 1 w 71"/>
                      <a:gd name="T15" fmla="*/ 57 h 60"/>
                      <a:gd name="T16" fmla="*/ 0 w 71"/>
                      <a:gd name="T17" fmla="*/ 60 h 60"/>
                      <a:gd name="T18" fmla="*/ 27 w 71"/>
                      <a:gd name="T19" fmla="*/ 55 h 60"/>
                      <a:gd name="T20" fmla="*/ 46 w 71"/>
                      <a:gd name="T21" fmla="*/ 45 h 60"/>
                      <a:gd name="T22" fmla="*/ 59 w 71"/>
                      <a:gd name="T23" fmla="*/ 36 h 60"/>
                      <a:gd name="T24" fmla="*/ 67 w 71"/>
                      <a:gd name="T25" fmla="*/ 26 h 60"/>
                      <a:gd name="T26" fmla="*/ 70 w 71"/>
                      <a:gd name="T27" fmla="*/ 17 h 60"/>
                      <a:gd name="T28" fmla="*/ 71 w 71"/>
                      <a:gd name="T29" fmla="*/ 9 h 60"/>
                      <a:gd name="T30" fmla="*/ 71 w 71"/>
                      <a:gd name="T31" fmla="*/ 3 h 60"/>
                      <a:gd name="T32" fmla="*/ 71 w 71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60">
                        <a:moveTo>
                          <a:pt x="71" y="0"/>
                        </a:moveTo>
                        <a:lnTo>
                          <a:pt x="53" y="0"/>
                        </a:lnTo>
                        <a:lnTo>
                          <a:pt x="37" y="6"/>
                        </a:lnTo>
                        <a:lnTo>
                          <a:pt x="25" y="15"/>
                        </a:lnTo>
                        <a:lnTo>
                          <a:pt x="15" y="27"/>
                        </a:lnTo>
                        <a:lnTo>
                          <a:pt x="8" y="38"/>
                        </a:lnTo>
                        <a:lnTo>
                          <a:pt x="4" y="50"/>
                        </a:lnTo>
                        <a:lnTo>
                          <a:pt x="1" y="57"/>
                        </a:lnTo>
                        <a:lnTo>
                          <a:pt x="0" y="60"/>
                        </a:lnTo>
                        <a:lnTo>
                          <a:pt x="27" y="55"/>
                        </a:lnTo>
                        <a:lnTo>
                          <a:pt x="46" y="45"/>
                        </a:lnTo>
                        <a:lnTo>
                          <a:pt x="59" y="36"/>
                        </a:lnTo>
                        <a:lnTo>
                          <a:pt x="67" y="26"/>
                        </a:lnTo>
                        <a:lnTo>
                          <a:pt x="70" y="17"/>
                        </a:lnTo>
                        <a:lnTo>
                          <a:pt x="71" y="9"/>
                        </a:lnTo>
                        <a:lnTo>
                          <a:pt x="71" y="3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1" name="Freeform 53"/>
                  <p:cNvSpPr>
                    <a:spLocks/>
                  </p:cNvSpPr>
                  <p:nvPr/>
                </p:nvSpPr>
                <p:spPr bwMode="auto">
                  <a:xfrm>
                    <a:off x="4312" y="3742"/>
                    <a:ext cx="20" cy="20"/>
                  </a:xfrm>
                  <a:custGeom>
                    <a:avLst/>
                    <a:gdLst>
                      <a:gd name="T0" fmla="*/ 0 w 39"/>
                      <a:gd name="T1" fmla="*/ 39 h 40"/>
                      <a:gd name="T2" fmla="*/ 5 w 39"/>
                      <a:gd name="T3" fmla="*/ 40 h 40"/>
                      <a:gd name="T4" fmla="*/ 11 w 39"/>
                      <a:gd name="T5" fmla="*/ 40 h 40"/>
                      <a:gd name="T6" fmla="*/ 17 w 39"/>
                      <a:gd name="T7" fmla="*/ 40 h 40"/>
                      <a:gd name="T8" fmla="*/ 22 w 39"/>
                      <a:gd name="T9" fmla="*/ 39 h 40"/>
                      <a:gd name="T10" fmla="*/ 26 w 39"/>
                      <a:gd name="T11" fmla="*/ 37 h 40"/>
                      <a:gd name="T12" fmla="*/ 31 w 39"/>
                      <a:gd name="T13" fmla="*/ 36 h 40"/>
                      <a:gd name="T14" fmla="*/ 35 w 39"/>
                      <a:gd name="T15" fmla="*/ 32 h 40"/>
                      <a:gd name="T16" fmla="*/ 39 w 39"/>
                      <a:gd name="T17" fmla="*/ 30 h 40"/>
                      <a:gd name="T18" fmla="*/ 18 w 39"/>
                      <a:gd name="T19" fmla="*/ 0 h 40"/>
                      <a:gd name="T20" fmla="*/ 5 w 39"/>
                      <a:gd name="T21" fmla="*/ 14 h 40"/>
                      <a:gd name="T22" fmla="*/ 1 w 39"/>
                      <a:gd name="T23" fmla="*/ 26 h 40"/>
                      <a:gd name="T24" fmla="*/ 0 w 39"/>
                      <a:gd name="T25" fmla="*/ 36 h 40"/>
                      <a:gd name="T26" fmla="*/ 0 w 39"/>
                      <a:gd name="T27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9" h="40">
                        <a:moveTo>
                          <a:pt x="0" y="39"/>
                        </a:moveTo>
                        <a:lnTo>
                          <a:pt x="5" y="40"/>
                        </a:lnTo>
                        <a:lnTo>
                          <a:pt x="11" y="40"/>
                        </a:lnTo>
                        <a:lnTo>
                          <a:pt x="17" y="40"/>
                        </a:lnTo>
                        <a:lnTo>
                          <a:pt x="22" y="39"/>
                        </a:lnTo>
                        <a:lnTo>
                          <a:pt x="26" y="37"/>
                        </a:lnTo>
                        <a:lnTo>
                          <a:pt x="31" y="36"/>
                        </a:lnTo>
                        <a:lnTo>
                          <a:pt x="35" y="32"/>
                        </a:lnTo>
                        <a:lnTo>
                          <a:pt x="39" y="30"/>
                        </a:lnTo>
                        <a:lnTo>
                          <a:pt x="18" y="0"/>
                        </a:lnTo>
                        <a:lnTo>
                          <a:pt x="5" y="14"/>
                        </a:lnTo>
                        <a:lnTo>
                          <a:pt x="1" y="26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2" name="Freeform 54"/>
                  <p:cNvSpPr>
                    <a:spLocks/>
                  </p:cNvSpPr>
                  <p:nvPr/>
                </p:nvSpPr>
                <p:spPr bwMode="auto">
                  <a:xfrm>
                    <a:off x="4283" y="3758"/>
                    <a:ext cx="31" cy="30"/>
                  </a:xfrm>
                  <a:custGeom>
                    <a:avLst/>
                    <a:gdLst>
                      <a:gd name="T0" fmla="*/ 31 w 62"/>
                      <a:gd name="T1" fmla="*/ 60 h 60"/>
                      <a:gd name="T2" fmla="*/ 44 w 62"/>
                      <a:gd name="T3" fmla="*/ 58 h 60"/>
                      <a:gd name="T4" fmla="*/ 53 w 62"/>
                      <a:gd name="T5" fmla="*/ 51 h 60"/>
                      <a:gd name="T6" fmla="*/ 60 w 62"/>
                      <a:gd name="T7" fmla="*/ 42 h 60"/>
                      <a:gd name="T8" fmla="*/ 62 w 62"/>
                      <a:gd name="T9" fmla="*/ 30 h 60"/>
                      <a:gd name="T10" fmla="*/ 60 w 62"/>
                      <a:gd name="T11" fmla="*/ 19 h 60"/>
                      <a:gd name="T12" fmla="*/ 53 w 62"/>
                      <a:gd name="T13" fmla="*/ 9 h 60"/>
                      <a:gd name="T14" fmla="*/ 44 w 62"/>
                      <a:gd name="T15" fmla="*/ 2 h 60"/>
                      <a:gd name="T16" fmla="*/ 31 w 62"/>
                      <a:gd name="T17" fmla="*/ 0 h 60"/>
                      <a:gd name="T18" fmla="*/ 18 w 62"/>
                      <a:gd name="T19" fmla="*/ 2 h 60"/>
                      <a:gd name="T20" fmla="*/ 9 w 62"/>
                      <a:gd name="T21" fmla="*/ 9 h 60"/>
                      <a:gd name="T22" fmla="*/ 2 w 62"/>
                      <a:gd name="T23" fmla="*/ 19 h 60"/>
                      <a:gd name="T24" fmla="*/ 0 w 62"/>
                      <a:gd name="T25" fmla="*/ 30 h 60"/>
                      <a:gd name="T26" fmla="*/ 2 w 62"/>
                      <a:gd name="T27" fmla="*/ 42 h 60"/>
                      <a:gd name="T28" fmla="*/ 9 w 62"/>
                      <a:gd name="T29" fmla="*/ 51 h 60"/>
                      <a:gd name="T30" fmla="*/ 18 w 62"/>
                      <a:gd name="T31" fmla="*/ 58 h 60"/>
                      <a:gd name="T32" fmla="*/ 31 w 62"/>
                      <a:gd name="T3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8"/>
                        </a:lnTo>
                        <a:lnTo>
                          <a:pt x="53" y="51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9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" name="Freeform 55"/>
                  <p:cNvSpPr>
                    <a:spLocks/>
                  </p:cNvSpPr>
                  <p:nvPr/>
                </p:nvSpPr>
                <p:spPr bwMode="auto">
                  <a:xfrm>
                    <a:off x="4150" y="3771"/>
                    <a:ext cx="19" cy="45"/>
                  </a:xfrm>
                  <a:custGeom>
                    <a:avLst/>
                    <a:gdLst>
                      <a:gd name="T0" fmla="*/ 16 w 38"/>
                      <a:gd name="T1" fmla="*/ 91 h 91"/>
                      <a:gd name="T2" fmla="*/ 29 w 38"/>
                      <a:gd name="T3" fmla="*/ 78 h 91"/>
                      <a:gd name="T4" fmla="*/ 37 w 38"/>
                      <a:gd name="T5" fmla="*/ 63 h 91"/>
                      <a:gd name="T6" fmla="*/ 38 w 38"/>
                      <a:gd name="T7" fmla="*/ 48 h 91"/>
                      <a:gd name="T8" fmla="*/ 37 w 38"/>
                      <a:gd name="T9" fmla="*/ 33 h 91"/>
                      <a:gd name="T10" fmla="*/ 33 w 38"/>
                      <a:gd name="T11" fmla="*/ 20 h 91"/>
                      <a:gd name="T12" fmla="*/ 29 w 38"/>
                      <a:gd name="T13" fmla="*/ 10 h 91"/>
                      <a:gd name="T14" fmla="*/ 25 w 38"/>
                      <a:gd name="T15" fmla="*/ 2 h 91"/>
                      <a:gd name="T16" fmla="*/ 24 w 38"/>
                      <a:gd name="T17" fmla="*/ 0 h 91"/>
                      <a:gd name="T18" fmla="*/ 10 w 38"/>
                      <a:gd name="T19" fmla="*/ 23 h 91"/>
                      <a:gd name="T20" fmla="*/ 2 w 38"/>
                      <a:gd name="T21" fmla="*/ 41 h 91"/>
                      <a:gd name="T22" fmla="*/ 0 w 38"/>
                      <a:gd name="T23" fmla="*/ 57 h 91"/>
                      <a:gd name="T24" fmla="*/ 2 w 38"/>
                      <a:gd name="T25" fmla="*/ 70 h 91"/>
                      <a:gd name="T26" fmla="*/ 6 w 38"/>
                      <a:gd name="T27" fmla="*/ 79 h 91"/>
                      <a:gd name="T28" fmla="*/ 10 w 38"/>
                      <a:gd name="T29" fmla="*/ 86 h 91"/>
                      <a:gd name="T30" fmla="*/ 15 w 38"/>
                      <a:gd name="T31" fmla="*/ 89 h 91"/>
                      <a:gd name="T32" fmla="*/ 16 w 38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1">
                        <a:moveTo>
                          <a:pt x="16" y="91"/>
                        </a:moveTo>
                        <a:lnTo>
                          <a:pt x="29" y="78"/>
                        </a:lnTo>
                        <a:lnTo>
                          <a:pt x="37" y="63"/>
                        </a:lnTo>
                        <a:lnTo>
                          <a:pt x="38" y="48"/>
                        </a:lnTo>
                        <a:lnTo>
                          <a:pt x="37" y="33"/>
                        </a:lnTo>
                        <a:lnTo>
                          <a:pt x="33" y="20"/>
                        </a:lnTo>
                        <a:lnTo>
                          <a:pt x="29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1"/>
                        </a:lnTo>
                        <a:lnTo>
                          <a:pt x="0" y="57"/>
                        </a:lnTo>
                        <a:lnTo>
                          <a:pt x="2" y="70"/>
                        </a:lnTo>
                        <a:lnTo>
                          <a:pt x="6" y="79"/>
                        </a:lnTo>
                        <a:lnTo>
                          <a:pt x="10" y="86"/>
                        </a:lnTo>
                        <a:lnTo>
                          <a:pt x="15" y="89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" name="Freeform 56"/>
                  <p:cNvSpPr>
                    <a:spLocks/>
                  </p:cNvSpPr>
                  <p:nvPr/>
                </p:nvSpPr>
                <p:spPr bwMode="auto">
                  <a:xfrm>
                    <a:off x="4144" y="3853"/>
                    <a:ext cx="20" cy="46"/>
                  </a:xfrm>
                  <a:custGeom>
                    <a:avLst/>
                    <a:gdLst>
                      <a:gd name="T0" fmla="*/ 24 w 40"/>
                      <a:gd name="T1" fmla="*/ 0 h 91"/>
                      <a:gd name="T2" fmla="*/ 10 w 40"/>
                      <a:gd name="T3" fmla="*/ 13 h 91"/>
                      <a:gd name="T4" fmla="*/ 3 w 40"/>
                      <a:gd name="T5" fmla="*/ 28 h 91"/>
                      <a:gd name="T6" fmla="*/ 0 w 40"/>
                      <a:gd name="T7" fmla="*/ 43 h 91"/>
                      <a:gd name="T8" fmla="*/ 3 w 40"/>
                      <a:gd name="T9" fmla="*/ 58 h 91"/>
                      <a:gd name="T10" fmla="*/ 6 w 40"/>
                      <a:gd name="T11" fmla="*/ 71 h 91"/>
                      <a:gd name="T12" fmla="*/ 10 w 40"/>
                      <a:gd name="T13" fmla="*/ 81 h 91"/>
                      <a:gd name="T14" fmla="*/ 14 w 40"/>
                      <a:gd name="T15" fmla="*/ 89 h 91"/>
                      <a:gd name="T16" fmla="*/ 15 w 40"/>
                      <a:gd name="T17" fmla="*/ 91 h 91"/>
                      <a:gd name="T18" fmla="*/ 29 w 40"/>
                      <a:gd name="T19" fmla="*/ 68 h 91"/>
                      <a:gd name="T20" fmla="*/ 37 w 40"/>
                      <a:gd name="T21" fmla="*/ 50 h 91"/>
                      <a:gd name="T22" fmla="*/ 40 w 40"/>
                      <a:gd name="T23" fmla="*/ 34 h 91"/>
                      <a:gd name="T24" fmla="*/ 37 w 40"/>
                      <a:gd name="T25" fmla="*/ 21 h 91"/>
                      <a:gd name="T26" fmla="*/ 34 w 40"/>
                      <a:gd name="T27" fmla="*/ 12 h 91"/>
                      <a:gd name="T28" fmla="*/ 29 w 40"/>
                      <a:gd name="T29" fmla="*/ 5 h 91"/>
                      <a:gd name="T30" fmla="*/ 25 w 40"/>
                      <a:gd name="T31" fmla="*/ 1 h 91"/>
                      <a:gd name="T32" fmla="*/ 24 w 40"/>
                      <a:gd name="T3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91">
                        <a:moveTo>
                          <a:pt x="24" y="0"/>
                        </a:moveTo>
                        <a:lnTo>
                          <a:pt x="10" y="13"/>
                        </a:lnTo>
                        <a:lnTo>
                          <a:pt x="3" y="28"/>
                        </a:lnTo>
                        <a:lnTo>
                          <a:pt x="0" y="43"/>
                        </a:lnTo>
                        <a:lnTo>
                          <a:pt x="3" y="58"/>
                        </a:lnTo>
                        <a:lnTo>
                          <a:pt x="6" y="71"/>
                        </a:lnTo>
                        <a:lnTo>
                          <a:pt x="10" y="81"/>
                        </a:lnTo>
                        <a:lnTo>
                          <a:pt x="14" y="89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50"/>
                        </a:lnTo>
                        <a:lnTo>
                          <a:pt x="40" y="34"/>
                        </a:lnTo>
                        <a:lnTo>
                          <a:pt x="37" y="21"/>
                        </a:lnTo>
                        <a:lnTo>
                          <a:pt x="34" y="12"/>
                        </a:lnTo>
                        <a:lnTo>
                          <a:pt x="29" y="5"/>
                        </a:lnTo>
                        <a:lnTo>
                          <a:pt x="25" y="1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" name="Freeform 57"/>
                  <p:cNvSpPr>
                    <a:spLocks/>
                  </p:cNvSpPr>
                  <p:nvPr/>
                </p:nvSpPr>
                <p:spPr bwMode="auto">
                  <a:xfrm>
                    <a:off x="4092" y="3822"/>
                    <a:ext cx="46" cy="19"/>
                  </a:xfrm>
                  <a:custGeom>
                    <a:avLst/>
                    <a:gdLst>
                      <a:gd name="T0" fmla="*/ 92 w 92"/>
                      <a:gd name="T1" fmla="*/ 22 h 38"/>
                      <a:gd name="T2" fmla="*/ 79 w 92"/>
                      <a:gd name="T3" fmla="*/ 9 h 38"/>
                      <a:gd name="T4" fmla="*/ 64 w 92"/>
                      <a:gd name="T5" fmla="*/ 1 h 38"/>
                      <a:gd name="T6" fmla="*/ 49 w 92"/>
                      <a:gd name="T7" fmla="*/ 0 h 38"/>
                      <a:gd name="T8" fmla="*/ 34 w 92"/>
                      <a:gd name="T9" fmla="*/ 1 h 38"/>
                      <a:gd name="T10" fmla="*/ 20 w 92"/>
                      <a:gd name="T11" fmla="*/ 5 h 38"/>
                      <a:gd name="T12" fmla="*/ 10 w 92"/>
                      <a:gd name="T13" fmla="*/ 9 h 38"/>
                      <a:gd name="T14" fmla="*/ 2 w 92"/>
                      <a:gd name="T15" fmla="*/ 13 h 38"/>
                      <a:gd name="T16" fmla="*/ 0 w 92"/>
                      <a:gd name="T17" fmla="*/ 14 h 38"/>
                      <a:gd name="T18" fmla="*/ 23 w 92"/>
                      <a:gd name="T19" fmla="*/ 28 h 38"/>
                      <a:gd name="T20" fmla="*/ 42 w 92"/>
                      <a:gd name="T21" fmla="*/ 36 h 38"/>
                      <a:gd name="T22" fmla="*/ 58 w 92"/>
                      <a:gd name="T23" fmla="*/ 38 h 38"/>
                      <a:gd name="T24" fmla="*/ 71 w 92"/>
                      <a:gd name="T25" fmla="*/ 36 h 38"/>
                      <a:gd name="T26" fmla="*/ 80 w 92"/>
                      <a:gd name="T27" fmla="*/ 32 h 38"/>
                      <a:gd name="T28" fmla="*/ 87 w 92"/>
                      <a:gd name="T29" fmla="*/ 28 h 38"/>
                      <a:gd name="T30" fmla="*/ 91 w 92"/>
                      <a:gd name="T31" fmla="*/ 23 h 38"/>
                      <a:gd name="T32" fmla="*/ 92 w 92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0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2"/>
                        </a:lnTo>
                        <a:lnTo>
                          <a:pt x="87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" name="Freeform 58"/>
                  <p:cNvSpPr>
                    <a:spLocks/>
                  </p:cNvSpPr>
                  <p:nvPr/>
                </p:nvSpPr>
                <p:spPr bwMode="auto">
                  <a:xfrm>
                    <a:off x="4175" y="3828"/>
                    <a:ext cx="46" cy="19"/>
                  </a:xfrm>
                  <a:custGeom>
                    <a:avLst/>
                    <a:gdLst>
                      <a:gd name="T0" fmla="*/ 0 w 92"/>
                      <a:gd name="T1" fmla="*/ 16 h 38"/>
                      <a:gd name="T2" fmla="*/ 12 w 92"/>
                      <a:gd name="T3" fmla="*/ 28 h 38"/>
                      <a:gd name="T4" fmla="*/ 27 w 92"/>
                      <a:gd name="T5" fmla="*/ 36 h 38"/>
                      <a:gd name="T6" fmla="*/ 42 w 92"/>
                      <a:gd name="T7" fmla="*/ 38 h 38"/>
                      <a:gd name="T8" fmla="*/ 57 w 92"/>
                      <a:gd name="T9" fmla="*/ 36 h 38"/>
                      <a:gd name="T10" fmla="*/ 71 w 92"/>
                      <a:gd name="T11" fmla="*/ 33 h 38"/>
                      <a:gd name="T12" fmla="*/ 81 w 92"/>
                      <a:gd name="T13" fmla="*/ 28 h 38"/>
                      <a:gd name="T14" fmla="*/ 89 w 92"/>
                      <a:gd name="T15" fmla="*/ 25 h 38"/>
                      <a:gd name="T16" fmla="*/ 92 w 92"/>
                      <a:gd name="T17" fmla="*/ 24 h 38"/>
                      <a:gd name="T18" fmla="*/ 69 w 92"/>
                      <a:gd name="T19" fmla="*/ 10 h 38"/>
                      <a:gd name="T20" fmla="*/ 49 w 92"/>
                      <a:gd name="T21" fmla="*/ 2 h 38"/>
                      <a:gd name="T22" fmla="*/ 33 w 92"/>
                      <a:gd name="T23" fmla="*/ 0 h 38"/>
                      <a:gd name="T24" fmla="*/ 20 w 92"/>
                      <a:gd name="T25" fmla="*/ 2 h 38"/>
                      <a:gd name="T26" fmla="*/ 11 w 92"/>
                      <a:gd name="T27" fmla="*/ 5 h 38"/>
                      <a:gd name="T28" fmla="*/ 4 w 92"/>
                      <a:gd name="T29" fmla="*/ 10 h 38"/>
                      <a:gd name="T30" fmla="*/ 1 w 92"/>
                      <a:gd name="T31" fmla="*/ 15 h 38"/>
                      <a:gd name="T32" fmla="*/ 0 w 92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8"/>
                        </a:lnTo>
                        <a:lnTo>
                          <a:pt x="27" y="36"/>
                        </a:lnTo>
                        <a:lnTo>
                          <a:pt x="42" y="38"/>
                        </a:lnTo>
                        <a:lnTo>
                          <a:pt x="57" y="36"/>
                        </a:lnTo>
                        <a:lnTo>
                          <a:pt x="71" y="33"/>
                        </a:lnTo>
                        <a:lnTo>
                          <a:pt x="81" y="28"/>
                        </a:lnTo>
                        <a:lnTo>
                          <a:pt x="89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5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7" name="Freeform 59"/>
                  <p:cNvSpPr>
                    <a:spLocks/>
                  </p:cNvSpPr>
                  <p:nvPr/>
                </p:nvSpPr>
                <p:spPr bwMode="auto">
                  <a:xfrm>
                    <a:off x="4115" y="3786"/>
                    <a:ext cx="30" cy="35"/>
                  </a:xfrm>
                  <a:custGeom>
                    <a:avLst/>
                    <a:gdLst>
                      <a:gd name="T0" fmla="*/ 0 w 60"/>
                      <a:gd name="T1" fmla="*/ 0 h 71"/>
                      <a:gd name="T2" fmla="*/ 6 w 60"/>
                      <a:gd name="T3" fmla="*/ 27 h 71"/>
                      <a:gd name="T4" fmla="*/ 15 w 60"/>
                      <a:gd name="T5" fmla="*/ 45 h 71"/>
                      <a:gd name="T6" fmla="*/ 24 w 60"/>
                      <a:gd name="T7" fmla="*/ 58 h 71"/>
                      <a:gd name="T8" fmla="*/ 34 w 60"/>
                      <a:gd name="T9" fmla="*/ 66 h 71"/>
                      <a:gd name="T10" fmla="*/ 44 w 60"/>
                      <a:gd name="T11" fmla="*/ 70 h 71"/>
                      <a:gd name="T12" fmla="*/ 52 w 60"/>
                      <a:gd name="T13" fmla="*/ 71 h 71"/>
                      <a:gd name="T14" fmla="*/ 57 w 60"/>
                      <a:gd name="T15" fmla="*/ 71 h 71"/>
                      <a:gd name="T16" fmla="*/ 60 w 60"/>
                      <a:gd name="T17" fmla="*/ 71 h 71"/>
                      <a:gd name="T18" fmla="*/ 60 w 60"/>
                      <a:gd name="T19" fmla="*/ 52 h 71"/>
                      <a:gd name="T20" fmla="*/ 54 w 60"/>
                      <a:gd name="T21" fmla="*/ 37 h 71"/>
                      <a:gd name="T22" fmla="*/ 45 w 60"/>
                      <a:gd name="T23" fmla="*/ 25 h 71"/>
                      <a:gd name="T24" fmla="*/ 33 w 60"/>
                      <a:gd name="T25" fmla="*/ 15 h 71"/>
                      <a:gd name="T26" fmla="*/ 22 w 60"/>
                      <a:gd name="T27" fmla="*/ 9 h 71"/>
                      <a:gd name="T28" fmla="*/ 10 w 60"/>
                      <a:gd name="T29" fmla="*/ 4 h 71"/>
                      <a:gd name="T30" fmla="*/ 3 w 60"/>
                      <a:gd name="T31" fmla="*/ 2 h 71"/>
                      <a:gd name="T32" fmla="*/ 0 w 60"/>
                      <a:gd name="T33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8"/>
                        </a:lnTo>
                        <a:lnTo>
                          <a:pt x="34" y="66"/>
                        </a:lnTo>
                        <a:lnTo>
                          <a:pt x="44" y="70"/>
                        </a:lnTo>
                        <a:lnTo>
                          <a:pt x="52" y="71"/>
                        </a:lnTo>
                        <a:lnTo>
                          <a:pt x="57" y="71"/>
                        </a:lnTo>
                        <a:lnTo>
                          <a:pt x="60" y="71"/>
                        </a:ln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5"/>
                        </a:lnTo>
                        <a:lnTo>
                          <a:pt x="33" y="15"/>
                        </a:lnTo>
                        <a:lnTo>
                          <a:pt x="22" y="9"/>
                        </a:lnTo>
                        <a:lnTo>
                          <a:pt x="10" y="4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8" name="Freeform 60"/>
                  <p:cNvSpPr>
                    <a:spLocks/>
                  </p:cNvSpPr>
                  <p:nvPr/>
                </p:nvSpPr>
                <p:spPr bwMode="auto">
                  <a:xfrm>
                    <a:off x="4169" y="3849"/>
                    <a:ext cx="29" cy="35"/>
                  </a:xfrm>
                  <a:custGeom>
                    <a:avLst/>
                    <a:gdLst>
                      <a:gd name="T0" fmla="*/ 0 w 59"/>
                      <a:gd name="T1" fmla="*/ 0 h 70"/>
                      <a:gd name="T2" fmla="*/ 0 w 59"/>
                      <a:gd name="T3" fmla="*/ 18 h 70"/>
                      <a:gd name="T4" fmla="*/ 5 w 59"/>
                      <a:gd name="T5" fmla="*/ 33 h 70"/>
                      <a:gd name="T6" fmla="*/ 14 w 59"/>
                      <a:gd name="T7" fmla="*/ 46 h 70"/>
                      <a:gd name="T8" fmla="*/ 25 w 59"/>
                      <a:gd name="T9" fmla="*/ 55 h 70"/>
                      <a:gd name="T10" fmla="*/ 37 w 59"/>
                      <a:gd name="T11" fmla="*/ 62 h 70"/>
                      <a:gd name="T12" fmla="*/ 48 w 59"/>
                      <a:gd name="T13" fmla="*/ 67 h 70"/>
                      <a:gd name="T14" fmla="*/ 55 w 59"/>
                      <a:gd name="T15" fmla="*/ 69 h 70"/>
                      <a:gd name="T16" fmla="*/ 59 w 59"/>
                      <a:gd name="T17" fmla="*/ 70 h 70"/>
                      <a:gd name="T18" fmla="*/ 53 w 59"/>
                      <a:gd name="T19" fmla="*/ 44 h 70"/>
                      <a:gd name="T20" fmla="*/ 44 w 59"/>
                      <a:gd name="T21" fmla="*/ 25 h 70"/>
                      <a:gd name="T22" fmla="*/ 35 w 59"/>
                      <a:gd name="T23" fmla="*/ 12 h 70"/>
                      <a:gd name="T24" fmla="*/ 24 w 59"/>
                      <a:gd name="T25" fmla="*/ 5 h 70"/>
                      <a:gd name="T26" fmla="*/ 15 w 59"/>
                      <a:gd name="T27" fmla="*/ 1 h 70"/>
                      <a:gd name="T28" fmla="*/ 7 w 59"/>
                      <a:gd name="T29" fmla="*/ 0 h 70"/>
                      <a:gd name="T30" fmla="*/ 2 w 59"/>
                      <a:gd name="T31" fmla="*/ 0 h 70"/>
                      <a:gd name="T32" fmla="*/ 0 w 59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5" y="55"/>
                        </a:lnTo>
                        <a:lnTo>
                          <a:pt x="37" y="62"/>
                        </a:lnTo>
                        <a:lnTo>
                          <a:pt x="48" y="67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3" y="44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9" name="Freeform 61"/>
                  <p:cNvSpPr>
                    <a:spLocks/>
                  </p:cNvSpPr>
                  <p:nvPr/>
                </p:nvSpPr>
                <p:spPr bwMode="auto">
                  <a:xfrm>
                    <a:off x="4107" y="3847"/>
                    <a:ext cx="36" cy="29"/>
                  </a:xfrm>
                  <a:custGeom>
                    <a:avLst/>
                    <a:gdLst>
                      <a:gd name="T0" fmla="*/ 71 w 71"/>
                      <a:gd name="T1" fmla="*/ 0 h 58"/>
                      <a:gd name="T2" fmla="*/ 53 w 71"/>
                      <a:gd name="T3" fmla="*/ 0 h 58"/>
                      <a:gd name="T4" fmla="*/ 36 w 71"/>
                      <a:gd name="T5" fmla="*/ 4 h 58"/>
                      <a:gd name="T6" fmla="*/ 25 w 71"/>
                      <a:gd name="T7" fmla="*/ 13 h 58"/>
                      <a:gd name="T8" fmla="*/ 15 w 71"/>
                      <a:gd name="T9" fmla="*/ 25 h 58"/>
                      <a:gd name="T10" fmla="*/ 8 w 71"/>
                      <a:gd name="T11" fmla="*/ 36 h 58"/>
                      <a:gd name="T12" fmla="*/ 3 w 71"/>
                      <a:gd name="T13" fmla="*/ 48 h 58"/>
                      <a:gd name="T14" fmla="*/ 1 w 71"/>
                      <a:gd name="T15" fmla="*/ 55 h 58"/>
                      <a:gd name="T16" fmla="*/ 0 w 71"/>
                      <a:gd name="T17" fmla="*/ 58 h 58"/>
                      <a:gd name="T18" fmla="*/ 26 w 71"/>
                      <a:gd name="T19" fmla="*/ 53 h 58"/>
                      <a:gd name="T20" fmla="*/ 46 w 71"/>
                      <a:gd name="T21" fmla="*/ 43 h 58"/>
                      <a:gd name="T22" fmla="*/ 58 w 71"/>
                      <a:gd name="T23" fmla="*/ 34 h 58"/>
                      <a:gd name="T24" fmla="*/ 66 w 71"/>
                      <a:gd name="T25" fmla="*/ 24 h 58"/>
                      <a:gd name="T26" fmla="*/ 70 w 71"/>
                      <a:gd name="T27" fmla="*/ 15 h 58"/>
                      <a:gd name="T28" fmla="*/ 71 w 71"/>
                      <a:gd name="T29" fmla="*/ 7 h 58"/>
                      <a:gd name="T30" fmla="*/ 71 w 71"/>
                      <a:gd name="T31" fmla="*/ 2 h 58"/>
                      <a:gd name="T32" fmla="*/ 71 w 71"/>
                      <a:gd name="T3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8">
                        <a:moveTo>
                          <a:pt x="71" y="0"/>
                        </a:moveTo>
                        <a:lnTo>
                          <a:pt x="53" y="0"/>
                        </a:lnTo>
                        <a:lnTo>
                          <a:pt x="36" y="4"/>
                        </a:lnTo>
                        <a:lnTo>
                          <a:pt x="25" y="13"/>
                        </a:lnTo>
                        <a:lnTo>
                          <a:pt x="15" y="25"/>
                        </a:lnTo>
                        <a:lnTo>
                          <a:pt x="8" y="36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8"/>
                        </a:lnTo>
                        <a:lnTo>
                          <a:pt x="26" y="53"/>
                        </a:lnTo>
                        <a:lnTo>
                          <a:pt x="46" y="43"/>
                        </a:lnTo>
                        <a:lnTo>
                          <a:pt x="58" y="34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0" name="Freeform 62"/>
                  <p:cNvSpPr>
                    <a:spLocks/>
                  </p:cNvSpPr>
                  <p:nvPr/>
                </p:nvSpPr>
                <p:spPr bwMode="auto">
                  <a:xfrm>
                    <a:off x="4170" y="3793"/>
                    <a:ext cx="35" cy="30"/>
                  </a:xfrm>
                  <a:custGeom>
                    <a:avLst/>
                    <a:gdLst>
                      <a:gd name="T0" fmla="*/ 71 w 71"/>
                      <a:gd name="T1" fmla="*/ 0 h 60"/>
                      <a:gd name="T2" fmla="*/ 44 w 71"/>
                      <a:gd name="T3" fmla="*/ 6 h 60"/>
                      <a:gd name="T4" fmla="*/ 26 w 71"/>
                      <a:gd name="T5" fmla="*/ 15 h 60"/>
                      <a:gd name="T6" fmla="*/ 13 w 71"/>
                      <a:gd name="T7" fmla="*/ 24 h 60"/>
                      <a:gd name="T8" fmla="*/ 5 w 71"/>
                      <a:gd name="T9" fmla="*/ 35 h 60"/>
                      <a:gd name="T10" fmla="*/ 1 w 71"/>
                      <a:gd name="T11" fmla="*/ 44 h 60"/>
                      <a:gd name="T12" fmla="*/ 0 w 71"/>
                      <a:gd name="T13" fmla="*/ 52 h 60"/>
                      <a:gd name="T14" fmla="*/ 0 w 71"/>
                      <a:gd name="T15" fmla="*/ 58 h 60"/>
                      <a:gd name="T16" fmla="*/ 0 w 71"/>
                      <a:gd name="T17" fmla="*/ 60 h 60"/>
                      <a:gd name="T18" fmla="*/ 19 w 71"/>
                      <a:gd name="T19" fmla="*/ 60 h 60"/>
                      <a:gd name="T20" fmla="*/ 34 w 71"/>
                      <a:gd name="T21" fmla="*/ 54 h 60"/>
                      <a:gd name="T22" fmla="*/ 46 w 71"/>
                      <a:gd name="T23" fmla="*/ 45 h 60"/>
                      <a:gd name="T24" fmla="*/ 56 w 71"/>
                      <a:gd name="T25" fmla="*/ 34 h 60"/>
                      <a:gd name="T26" fmla="*/ 62 w 71"/>
                      <a:gd name="T27" fmla="*/ 22 h 60"/>
                      <a:gd name="T28" fmla="*/ 67 w 71"/>
                      <a:gd name="T29" fmla="*/ 11 h 60"/>
                      <a:gd name="T30" fmla="*/ 69 w 71"/>
                      <a:gd name="T31" fmla="*/ 4 h 60"/>
                      <a:gd name="T32" fmla="*/ 71 w 71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60">
                        <a:moveTo>
                          <a:pt x="71" y="0"/>
                        </a:moveTo>
                        <a:lnTo>
                          <a:pt x="44" y="6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8"/>
                        </a:lnTo>
                        <a:lnTo>
                          <a:pt x="0" y="60"/>
                        </a:lnTo>
                        <a:lnTo>
                          <a:pt x="19" y="60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6" y="34"/>
                        </a:lnTo>
                        <a:lnTo>
                          <a:pt x="62" y="22"/>
                        </a:lnTo>
                        <a:lnTo>
                          <a:pt x="67" y="11"/>
                        </a:lnTo>
                        <a:lnTo>
                          <a:pt x="69" y="4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1" name="Freeform 63"/>
                  <p:cNvSpPr>
                    <a:spLocks/>
                  </p:cNvSpPr>
                  <p:nvPr/>
                </p:nvSpPr>
                <p:spPr bwMode="auto">
                  <a:xfrm>
                    <a:off x="4141" y="3819"/>
                    <a:ext cx="31" cy="30"/>
                  </a:xfrm>
                  <a:custGeom>
                    <a:avLst/>
                    <a:gdLst>
                      <a:gd name="T0" fmla="*/ 31 w 62"/>
                      <a:gd name="T1" fmla="*/ 0 h 60"/>
                      <a:gd name="T2" fmla="*/ 18 w 62"/>
                      <a:gd name="T3" fmla="*/ 2 h 60"/>
                      <a:gd name="T4" fmla="*/ 9 w 62"/>
                      <a:gd name="T5" fmla="*/ 9 h 60"/>
                      <a:gd name="T6" fmla="*/ 2 w 62"/>
                      <a:gd name="T7" fmla="*/ 19 h 60"/>
                      <a:gd name="T8" fmla="*/ 0 w 62"/>
                      <a:gd name="T9" fmla="*/ 30 h 60"/>
                      <a:gd name="T10" fmla="*/ 2 w 62"/>
                      <a:gd name="T11" fmla="*/ 42 h 60"/>
                      <a:gd name="T12" fmla="*/ 9 w 62"/>
                      <a:gd name="T13" fmla="*/ 51 h 60"/>
                      <a:gd name="T14" fmla="*/ 18 w 62"/>
                      <a:gd name="T15" fmla="*/ 58 h 60"/>
                      <a:gd name="T16" fmla="*/ 31 w 62"/>
                      <a:gd name="T17" fmla="*/ 60 h 60"/>
                      <a:gd name="T18" fmla="*/ 43 w 62"/>
                      <a:gd name="T19" fmla="*/ 58 h 60"/>
                      <a:gd name="T20" fmla="*/ 53 w 62"/>
                      <a:gd name="T21" fmla="*/ 51 h 60"/>
                      <a:gd name="T22" fmla="*/ 59 w 62"/>
                      <a:gd name="T23" fmla="*/ 42 h 60"/>
                      <a:gd name="T24" fmla="*/ 62 w 62"/>
                      <a:gd name="T25" fmla="*/ 30 h 60"/>
                      <a:gd name="T26" fmla="*/ 59 w 62"/>
                      <a:gd name="T27" fmla="*/ 19 h 60"/>
                      <a:gd name="T28" fmla="*/ 53 w 62"/>
                      <a:gd name="T29" fmla="*/ 9 h 60"/>
                      <a:gd name="T30" fmla="*/ 43 w 62"/>
                      <a:gd name="T31" fmla="*/ 2 h 60"/>
                      <a:gd name="T32" fmla="*/ 31 w 62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60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3" y="58"/>
                        </a:lnTo>
                        <a:lnTo>
                          <a:pt x="53" y="51"/>
                        </a:lnTo>
                        <a:lnTo>
                          <a:pt x="59" y="42"/>
                        </a:lnTo>
                        <a:lnTo>
                          <a:pt x="62" y="30"/>
                        </a:lnTo>
                        <a:lnTo>
                          <a:pt x="59" y="19"/>
                        </a:lnTo>
                        <a:lnTo>
                          <a:pt x="53" y="9"/>
                        </a:lnTo>
                        <a:lnTo>
                          <a:pt x="43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2" name="Freeform 64"/>
                  <p:cNvSpPr>
                    <a:spLocks/>
                  </p:cNvSpPr>
                  <p:nvPr/>
                </p:nvSpPr>
                <p:spPr bwMode="auto">
                  <a:xfrm>
                    <a:off x="4147" y="3616"/>
                    <a:ext cx="19" cy="46"/>
                  </a:xfrm>
                  <a:custGeom>
                    <a:avLst/>
                    <a:gdLst>
                      <a:gd name="T0" fmla="*/ 16 w 38"/>
                      <a:gd name="T1" fmla="*/ 92 h 92"/>
                      <a:gd name="T2" fmla="*/ 29 w 38"/>
                      <a:gd name="T3" fmla="*/ 79 h 92"/>
                      <a:gd name="T4" fmla="*/ 37 w 38"/>
                      <a:gd name="T5" fmla="*/ 64 h 92"/>
                      <a:gd name="T6" fmla="*/ 38 w 38"/>
                      <a:gd name="T7" fmla="*/ 48 h 92"/>
                      <a:gd name="T8" fmla="*/ 37 w 38"/>
                      <a:gd name="T9" fmla="*/ 33 h 92"/>
                      <a:gd name="T10" fmla="*/ 34 w 38"/>
                      <a:gd name="T11" fmla="*/ 20 h 92"/>
                      <a:gd name="T12" fmla="*/ 29 w 38"/>
                      <a:gd name="T13" fmla="*/ 10 h 92"/>
                      <a:gd name="T14" fmla="*/ 26 w 38"/>
                      <a:gd name="T15" fmla="*/ 2 h 92"/>
                      <a:gd name="T16" fmla="*/ 24 w 38"/>
                      <a:gd name="T17" fmla="*/ 0 h 92"/>
                      <a:gd name="T18" fmla="*/ 11 w 38"/>
                      <a:gd name="T19" fmla="*/ 23 h 92"/>
                      <a:gd name="T20" fmla="*/ 3 w 38"/>
                      <a:gd name="T21" fmla="*/ 42 h 92"/>
                      <a:gd name="T22" fmla="*/ 0 w 38"/>
                      <a:gd name="T23" fmla="*/ 59 h 92"/>
                      <a:gd name="T24" fmla="*/ 3 w 38"/>
                      <a:gd name="T25" fmla="*/ 71 h 92"/>
                      <a:gd name="T26" fmla="*/ 6 w 38"/>
                      <a:gd name="T27" fmla="*/ 80 h 92"/>
                      <a:gd name="T28" fmla="*/ 11 w 38"/>
                      <a:gd name="T29" fmla="*/ 87 h 92"/>
                      <a:gd name="T30" fmla="*/ 15 w 38"/>
                      <a:gd name="T31" fmla="*/ 91 h 92"/>
                      <a:gd name="T32" fmla="*/ 16 w 38"/>
                      <a:gd name="T33" fmla="*/ 92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79"/>
                        </a:lnTo>
                        <a:lnTo>
                          <a:pt x="37" y="64"/>
                        </a:lnTo>
                        <a:lnTo>
                          <a:pt x="38" y="48"/>
                        </a:lnTo>
                        <a:lnTo>
                          <a:pt x="37" y="33"/>
                        </a:lnTo>
                        <a:lnTo>
                          <a:pt x="34" y="20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2"/>
                        </a:lnTo>
                        <a:lnTo>
                          <a:pt x="0" y="59"/>
                        </a:lnTo>
                        <a:lnTo>
                          <a:pt x="3" y="71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3" name="Freeform 65"/>
                  <p:cNvSpPr>
                    <a:spLocks/>
                  </p:cNvSpPr>
                  <p:nvPr/>
                </p:nvSpPr>
                <p:spPr bwMode="auto">
                  <a:xfrm>
                    <a:off x="4141" y="3699"/>
                    <a:ext cx="20" cy="46"/>
                  </a:xfrm>
                  <a:custGeom>
                    <a:avLst/>
                    <a:gdLst>
                      <a:gd name="T0" fmla="*/ 23 w 39"/>
                      <a:gd name="T1" fmla="*/ 0 h 92"/>
                      <a:gd name="T2" fmla="*/ 9 w 39"/>
                      <a:gd name="T3" fmla="*/ 12 h 92"/>
                      <a:gd name="T4" fmla="*/ 2 w 39"/>
                      <a:gd name="T5" fmla="*/ 27 h 92"/>
                      <a:gd name="T6" fmla="*/ 0 w 39"/>
                      <a:gd name="T7" fmla="*/ 42 h 92"/>
                      <a:gd name="T8" fmla="*/ 2 w 39"/>
                      <a:gd name="T9" fmla="*/ 57 h 92"/>
                      <a:gd name="T10" fmla="*/ 5 w 39"/>
                      <a:gd name="T11" fmla="*/ 71 h 92"/>
                      <a:gd name="T12" fmla="*/ 9 w 39"/>
                      <a:gd name="T13" fmla="*/ 81 h 92"/>
                      <a:gd name="T14" fmla="*/ 14 w 39"/>
                      <a:gd name="T15" fmla="*/ 89 h 92"/>
                      <a:gd name="T16" fmla="*/ 15 w 39"/>
                      <a:gd name="T17" fmla="*/ 92 h 92"/>
                      <a:gd name="T18" fmla="*/ 29 w 39"/>
                      <a:gd name="T19" fmla="*/ 69 h 92"/>
                      <a:gd name="T20" fmla="*/ 37 w 39"/>
                      <a:gd name="T21" fmla="*/ 49 h 92"/>
                      <a:gd name="T22" fmla="*/ 39 w 39"/>
                      <a:gd name="T23" fmla="*/ 33 h 92"/>
                      <a:gd name="T24" fmla="*/ 37 w 39"/>
                      <a:gd name="T25" fmla="*/ 20 h 92"/>
                      <a:gd name="T26" fmla="*/ 33 w 39"/>
                      <a:gd name="T27" fmla="*/ 11 h 92"/>
                      <a:gd name="T28" fmla="*/ 29 w 39"/>
                      <a:gd name="T29" fmla="*/ 4 h 92"/>
                      <a:gd name="T30" fmla="*/ 24 w 39"/>
                      <a:gd name="T31" fmla="*/ 1 h 92"/>
                      <a:gd name="T32" fmla="*/ 23 w 39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2">
                        <a:moveTo>
                          <a:pt x="23" y="0"/>
                        </a:moveTo>
                        <a:lnTo>
                          <a:pt x="9" y="12"/>
                        </a:lnTo>
                        <a:lnTo>
                          <a:pt x="2" y="27"/>
                        </a:lnTo>
                        <a:lnTo>
                          <a:pt x="0" y="42"/>
                        </a:lnTo>
                        <a:lnTo>
                          <a:pt x="2" y="57"/>
                        </a:lnTo>
                        <a:lnTo>
                          <a:pt x="5" y="71"/>
                        </a:lnTo>
                        <a:lnTo>
                          <a:pt x="9" y="81"/>
                        </a:lnTo>
                        <a:lnTo>
                          <a:pt x="14" y="89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0"/>
                        </a:lnTo>
                        <a:lnTo>
                          <a:pt x="33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4" name="Freeform 66"/>
                  <p:cNvSpPr>
                    <a:spLocks/>
                  </p:cNvSpPr>
                  <p:nvPr/>
                </p:nvSpPr>
                <p:spPr bwMode="auto">
                  <a:xfrm>
                    <a:off x="4089" y="3668"/>
                    <a:ext cx="46" cy="19"/>
                  </a:xfrm>
                  <a:custGeom>
                    <a:avLst/>
                    <a:gdLst>
                      <a:gd name="T0" fmla="*/ 92 w 92"/>
                      <a:gd name="T1" fmla="*/ 23 h 39"/>
                      <a:gd name="T2" fmla="*/ 79 w 92"/>
                      <a:gd name="T3" fmla="*/ 10 h 39"/>
                      <a:gd name="T4" fmla="*/ 64 w 92"/>
                      <a:gd name="T5" fmla="*/ 3 h 39"/>
                      <a:gd name="T6" fmla="*/ 49 w 92"/>
                      <a:gd name="T7" fmla="*/ 0 h 39"/>
                      <a:gd name="T8" fmla="*/ 34 w 92"/>
                      <a:gd name="T9" fmla="*/ 1 h 39"/>
                      <a:gd name="T10" fmla="*/ 21 w 92"/>
                      <a:gd name="T11" fmla="*/ 6 h 39"/>
                      <a:gd name="T12" fmla="*/ 10 w 92"/>
                      <a:gd name="T13" fmla="*/ 10 h 39"/>
                      <a:gd name="T14" fmla="*/ 2 w 92"/>
                      <a:gd name="T15" fmla="*/ 14 h 39"/>
                      <a:gd name="T16" fmla="*/ 0 w 92"/>
                      <a:gd name="T17" fmla="*/ 15 h 39"/>
                      <a:gd name="T18" fmla="*/ 23 w 92"/>
                      <a:gd name="T19" fmla="*/ 29 h 39"/>
                      <a:gd name="T20" fmla="*/ 43 w 92"/>
                      <a:gd name="T21" fmla="*/ 37 h 39"/>
                      <a:gd name="T22" fmla="*/ 59 w 92"/>
                      <a:gd name="T23" fmla="*/ 39 h 39"/>
                      <a:gd name="T24" fmla="*/ 71 w 92"/>
                      <a:gd name="T25" fmla="*/ 37 h 39"/>
                      <a:gd name="T26" fmla="*/ 81 w 92"/>
                      <a:gd name="T27" fmla="*/ 34 h 39"/>
                      <a:gd name="T28" fmla="*/ 87 w 92"/>
                      <a:gd name="T29" fmla="*/ 29 h 39"/>
                      <a:gd name="T30" fmla="*/ 91 w 92"/>
                      <a:gd name="T31" fmla="*/ 24 h 39"/>
                      <a:gd name="T32" fmla="*/ 92 w 92"/>
                      <a:gd name="T33" fmla="*/ 23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9">
                        <a:moveTo>
                          <a:pt x="92" y="23"/>
                        </a:moveTo>
                        <a:lnTo>
                          <a:pt x="79" y="10"/>
                        </a:lnTo>
                        <a:lnTo>
                          <a:pt x="64" y="3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6"/>
                        </a:lnTo>
                        <a:lnTo>
                          <a:pt x="10" y="10"/>
                        </a:lnTo>
                        <a:lnTo>
                          <a:pt x="2" y="14"/>
                        </a:lnTo>
                        <a:lnTo>
                          <a:pt x="0" y="15"/>
                        </a:lnTo>
                        <a:lnTo>
                          <a:pt x="23" y="29"/>
                        </a:lnTo>
                        <a:lnTo>
                          <a:pt x="43" y="37"/>
                        </a:lnTo>
                        <a:lnTo>
                          <a:pt x="59" y="39"/>
                        </a:lnTo>
                        <a:lnTo>
                          <a:pt x="71" y="37"/>
                        </a:lnTo>
                        <a:lnTo>
                          <a:pt x="81" y="34"/>
                        </a:lnTo>
                        <a:lnTo>
                          <a:pt x="87" y="29"/>
                        </a:lnTo>
                        <a:lnTo>
                          <a:pt x="91" y="24"/>
                        </a:lnTo>
                        <a:lnTo>
                          <a:pt x="92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5" name="Freeform 67"/>
                  <p:cNvSpPr>
                    <a:spLocks/>
                  </p:cNvSpPr>
                  <p:nvPr/>
                </p:nvSpPr>
                <p:spPr bwMode="auto">
                  <a:xfrm>
                    <a:off x="4172" y="3673"/>
                    <a:ext cx="46" cy="19"/>
                  </a:xfrm>
                  <a:custGeom>
                    <a:avLst/>
                    <a:gdLst>
                      <a:gd name="T0" fmla="*/ 0 w 92"/>
                      <a:gd name="T1" fmla="*/ 16 h 38"/>
                      <a:gd name="T2" fmla="*/ 12 w 92"/>
                      <a:gd name="T3" fmla="*/ 29 h 38"/>
                      <a:gd name="T4" fmla="*/ 27 w 92"/>
                      <a:gd name="T5" fmla="*/ 37 h 38"/>
                      <a:gd name="T6" fmla="*/ 42 w 92"/>
                      <a:gd name="T7" fmla="*/ 38 h 38"/>
                      <a:gd name="T8" fmla="*/ 57 w 92"/>
                      <a:gd name="T9" fmla="*/ 37 h 38"/>
                      <a:gd name="T10" fmla="*/ 71 w 92"/>
                      <a:gd name="T11" fmla="*/ 33 h 38"/>
                      <a:gd name="T12" fmla="*/ 82 w 92"/>
                      <a:gd name="T13" fmla="*/ 29 h 38"/>
                      <a:gd name="T14" fmla="*/ 90 w 92"/>
                      <a:gd name="T15" fmla="*/ 25 h 38"/>
                      <a:gd name="T16" fmla="*/ 92 w 92"/>
                      <a:gd name="T17" fmla="*/ 24 h 38"/>
                      <a:gd name="T18" fmla="*/ 69 w 92"/>
                      <a:gd name="T19" fmla="*/ 10 h 38"/>
                      <a:gd name="T20" fmla="*/ 49 w 92"/>
                      <a:gd name="T21" fmla="*/ 2 h 38"/>
                      <a:gd name="T22" fmla="*/ 33 w 92"/>
                      <a:gd name="T23" fmla="*/ 0 h 38"/>
                      <a:gd name="T24" fmla="*/ 20 w 92"/>
                      <a:gd name="T25" fmla="*/ 2 h 38"/>
                      <a:gd name="T26" fmla="*/ 11 w 92"/>
                      <a:gd name="T27" fmla="*/ 6 h 38"/>
                      <a:gd name="T28" fmla="*/ 4 w 92"/>
                      <a:gd name="T29" fmla="*/ 10 h 38"/>
                      <a:gd name="T30" fmla="*/ 1 w 92"/>
                      <a:gd name="T31" fmla="*/ 15 h 38"/>
                      <a:gd name="T32" fmla="*/ 0 w 92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1" y="33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6" name="Freeform 68"/>
                  <p:cNvSpPr>
                    <a:spLocks/>
                  </p:cNvSpPr>
                  <p:nvPr/>
                </p:nvSpPr>
                <p:spPr bwMode="auto">
                  <a:xfrm>
                    <a:off x="4112" y="3631"/>
                    <a:ext cx="29" cy="35"/>
                  </a:xfrm>
                  <a:custGeom>
                    <a:avLst/>
                    <a:gdLst>
                      <a:gd name="T0" fmla="*/ 0 w 59"/>
                      <a:gd name="T1" fmla="*/ 0 h 70"/>
                      <a:gd name="T2" fmla="*/ 6 w 59"/>
                      <a:gd name="T3" fmla="*/ 26 h 70"/>
                      <a:gd name="T4" fmla="*/ 15 w 59"/>
                      <a:gd name="T5" fmla="*/ 45 h 70"/>
                      <a:gd name="T6" fmla="*/ 24 w 59"/>
                      <a:gd name="T7" fmla="*/ 57 h 70"/>
                      <a:gd name="T8" fmla="*/ 35 w 59"/>
                      <a:gd name="T9" fmla="*/ 65 h 70"/>
                      <a:gd name="T10" fmla="*/ 44 w 59"/>
                      <a:gd name="T11" fmla="*/ 69 h 70"/>
                      <a:gd name="T12" fmla="*/ 52 w 59"/>
                      <a:gd name="T13" fmla="*/ 70 h 70"/>
                      <a:gd name="T14" fmla="*/ 56 w 59"/>
                      <a:gd name="T15" fmla="*/ 70 h 70"/>
                      <a:gd name="T16" fmla="*/ 59 w 59"/>
                      <a:gd name="T17" fmla="*/ 70 h 70"/>
                      <a:gd name="T18" fmla="*/ 59 w 59"/>
                      <a:gd name="T19" fmla="*/ 52 h 70"/>
                      <a:gd name="T20" fmla="*/ 54 w 59"/>
                      <a:gd name="T21" fmla="*/ 37 h 70"/>
                      <a:gd name="T22" fmla="*/ 45 w 59"/>
                      <a:gd name="T23" fmla="*/ 24 h 70"/>
                      <a:gd name="T24" fmla="*/ 33 w 59"/>
                      <a:gd name="T25" fmla="*/ 15 h 70"/>
                      <a:gd name="T26" fmla="*/ 22 w 59"/>
                      <a:gd name="T27" fmla="*/ 8 h 70"/>
                      <a:gd name="T28" fmla="*/ 10 w 59"/>
                      <a:gd name="T29" fmla="*/ 3 h 70"/>
                      <a:gd name="T30" fmla="*/ 3 w 59"/>
                      <a:gd name="T31" fmla="*/ 1 h 70"/>
                      <a:gd name="T32" fmla="*/ 0 w 59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7"/>
                        </a:lnTo>
                        <a:lnTo>
                          <a:pt x="35" y="65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6" y="70"/>
                        </a:lnTo>
                        <a:lnTo>
                          <a:pt x="59" y="70"/>
                        </a:lnTo>
                        <a:lnTo>
                          <a:pt x="59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7" name="Freeform 69"/>
                  <p:cNvSpPr>
                    <a:spLocks/>
                  </p:cNvSpPr>
                  <p:nvPr/>
                </p:nvSpPr>
                <p:spPr bwMode="auto">
                  <a:xfrm>
                    <a:off x="4166" y="3694"/>
                    <a:ext cx="29" cy="35"/>
                  </a:xfrm>
                  <a:custGeom>
                    <a:avLst/>
                    <a:gdLst>
                      <a:gd name="T0" fmla="*/ 59 w 59"/>
                      <a:gd name="T1" fmla="*/ 71 h 71"/>
                      <a:gd name="T2" fmla="*/ 53 w 59"/>
                      <a:gd name="T3" fmla="*/ 44 h 71"/>
                      <a:gd name="T4" fmla="*/ 44 w 59"/>
                      <a:gd name="T5" fmla="*/ 26 h 71"/>
                      <a:gd name="T6" fmla="*/ 35 w 59"/>
                      <a:gd name="T7" fmla="*/ 13 h 71"/>
                      <a:gd name="T8" fmla="*/ 24 w 59"/>
                      <a:gd name="T9" fmla="*/ 5 h 71"/>
                      <a:gd name="T10" fmla="*/ 15 w 59"/>
                      <a:gd name="T11" fmla="*/ 1 h 71"/>
                      <a:gd name="T12" fmla="*/ 7 w 59"/>
                      <a:gd name="T13" fmla="*/ 0 h 71"/>
                      <a:gd name="T14" fmla="*/ 3 w 59"/>
                      <a:gd name="T15" fmla="*/ 0 h 71"/>
                      <a:gd name="T16" fmla="*/ 0 w 59"/>
                      <a:gd name="T17" fmla="*/ 0 h 71"/>
                      <a:gd name="T18" fmla="*/ 0 w 59"/>
                      <a:gd name="T19" fmla="*/ 19 h 71"/>
                      <a:gd name="T20" fmla="*/ 5 w 59"/>
                      <a:gd name="T21" fmla="*/ 34 h 71"/>
                      <a:gd name="T22" fmla="*/ 14 w 59"/>
                      <a:gd name="T23" fmla="*/ 46 h 71"/>
                      <a:gd name="T24" fmla="*/ 26 w 59"/>
                      <a:gd name="T25" fmla="*/ 56 h 71"/>
                      <a:gd name="T26" fmla="*/ 37 w 59"/>
                      <a:gd name="T27" fmla="*/ 63 h 71"/>
                      <a:gd name="T28" fmla="*/ 49 w 59"/>
                      <a:gd name="T29" fmla="*/ 67 h 71"/>
                      <a:gd name="T30" fmla="*/ 56 w 59"/>
                      <a:gd name="T31" fmla="*/ 69 h 71"/>
                      <a:gd name="T32" fmla="*/ 59 w 59"/>
                      <a:gd name="T33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1">
                        <a:moveTo>
                          <a:pt x="59" y="71"/>
                        </a:moveTo>
                        <a:lnTo>
                          <a:pt x="53" y="44"/>
                        </a:lnTo>
                        <a:lnTo>
                          <a:pt x="44" y="26"/>
                        </a:lnTo>
                        <a:lnTo>
                          <a:pt x="35" y="13"/>
                        </a:lnTo>
                        <a:lnTo>
                          <a:pt x="24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6" y="56"/>
                        </a:lnTo>
                        <a:lnTo>
                          <a:pt x="37" y="63"/>
                        </a:lnTo>
                        <a:lnTo>
                          <a:pt x="49" y="67"/>
                        </a:lnTo>
                        <a:lnTo>
                          <a:pt x="56" y="69"/>
                        </a:lnTo>
                        <a:lnTo>
                          <a:pt x="59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8" name="Freeform 70"/>
                  <p:cNvSpPr>
                    <a:spLocks/>
                  </p:cNvSpPr>
                  <p:nvPr/>
                </p:nvSpPr>
                <p:spPr bwMode="auto">
                  <a:xfrm>
                    <a:off x="4104" y="3692"/>
                    <a:ext cx="35" cy="30"/>
                  </a:xfrm>
                  <a:custGeom>
                    <a:avLst/>
                    <a:gdLst>
                      <a:gd name="T0" fmla="*/ 0 w 70"/>
                      <a:gd name="T1" fmla="*/ 59 h 59"/>
                      <a:gd name="T2" fmla="*/ 26 w 70"/>
                      <a:gd name="T3" fmla="*/ 53 h 59"/>
                      <a:gd name="T4" fmla="*/ 45 w 70"/>
                      <a:gd name="T5" fmla="*/ 44 h 59"/>
                      <a:gd name="T6" fmla="*/ 59 w 70"/>
                      <a:gd name="T7" fmla="*/ 34 h 59"/>
                      <a:gd name="T8" fmla="*/ 66 w 70"/>
                      <a:gd name="T9" fmla="*/ 24 h 59"/>
                      <a:gd name="T10" fmla="*/ 69 w 70"/>
                      <a:gd name="T11" fmla="*/ 15 h 59"/>
                      <a:gd name="T12" fmla="*/ 70 w 70"/>
                      <a:gd name="T13" fmla="*/ 7 h 59"/>
                      <a:gd name="T14" fmla="*/ 70 w 70"/>
                      <a:gd name="T15" fmla="*/ 2 h 59"/>
                      <a:gd name="T16" fmla="*/ 70 w 70"/>
                      <a:gd name="T17" fmla="*/ 0 h 59"/>
                      <a:gd name="T18" fmla="*/ 52 w 70"/>
                      <a:gd name="T19" fmla="*/ 0 h 59"/>
                      <a:gd name="T20" fmla="*/ 37 w 70"/>
                      <a:gd name="T21" fmla="*/ 4 h 59"/>
                      <a:gd name="T22" fmla="*/ 24 w 70"/>
                      <a:gd name="T23" fmla="*/ 14 h 59"/>
                      <a:gd name="T24" fmla="*/ 15 w 70"/>
                      <a:gd name="T25" fmla="*/ 25 h 59"/>
                      <a:gd name="T26" fmla="*/ 8 w 70"/>
                      <a:gd name="T27" fmla="*/ 37 h 59"/>
                      <a:gd name="T28" fmla="*/ 3 w 70"/>
                      <a:gd name="T29" fmla="*/ 48 h 59"/>
                      <a:gd name="T30" fmla="*/ 1 w 70"/>
                      <a:gd name="T31" fmla="*/ 55 h 59"/>
                      <a:gd name="T32" fmla="*/ 0 w 70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9" y="34"/>
                        </a:lnTo>
                        <a:lnTo>
                          <a:pt x="66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2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4"/>
                        </a:lnTo>
                        <a:lnTo>
                          <a:pt x="24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" name="Freeform 71"/>
                  <p:cNvSpPr>
                    <a:spLocks/>
                  </p:cNvSpPr>
                  <p:nvPr/>
                </p:nvSpPr>
                <p:spPr bwMode="auto">
                  <a:xfrm>
                    <a:off x="4167" y="3639"/>
                    <a:ext cx="35" cy="29"/>
                  </a:xfrm>
                  <a:custGeom>
                    <a:avLst/>
                    <a:gdLst>
                      <a:gd name="T0" fmla="*/ 0 w 70"/>
                      <a:gd name="T1" fmla="*/ 58 h 58"/>
                      <a:gd name="T2" fmla="*/ 18 w 70"/>
                      <a:gd name="T3" fmla="*/ 58 h 58"/>
                      <a:gd name="T4" fmla="*/ 33 w 70"/>
                      <a:gd name="T5" fmla="*/ 54 h 58"/>
                      <a:gd name="T6" fmla="*/ 46 w 70"/>
                      <a:gd name="T7" fmla="*/ 45 h 58"/>
                      <a:gd name="T8" fmla="*/ 55 w 70"/>
                      <a:gd name="T9" fmla="*/ 33 h 58"/>
                      <a:gd name="T10" fmla="*/ 62 w 70"/>
                      <a:gd name="T11" fmla="*/ 22 h 58"/>
                      <a:gd name="T12" fmla="*/ 66 w 70"/>
                      <a:gd name="T13" fmla="*/ 10 h 58"/>
                      <a:gd name="T14" fmla="*/ 69 w 70"/>
                      <a:gd name="T15" fmla="*/ 3 h 58"/>
                      <a:gd name="T16" fmla="*/ 70 w 70"/>
                      <a:gd name="T17" fmla="*/ 0 h 58"/>
                      <a:gd name="T18" fmla="*/ 43 w 70"/>
                      <a:gd name="T19" fmla="*/ 5 h 58"/>
                      <a:gd name="T20" fmla="*/ 25 w 70"/>
                      <a:gd name="T21" fmla="*/ 15 h 58"/>
                      <a:gd name="T22" fmla="*/ 11 w 70"/>
                      <a:gd name="T23" fmla="*/ 24 h 58"/>
                      <a:gd name="T24" fmla="*/ 4 w 70"/>
                      <a:gd name="T25" fmla="*/ 34 h 58"/>
                      <a:gd name="T26" fmla="*/ 1 w 70"/>
                      <a:gd name="T27" fmla="*/ 43 h 58"/>
                      <a:gd name="T28" fmla="*/ 0 w 70"/>
                      <a:gd name="T29" fmla="*/ 52 h 58"/>
                      <a:gd name="T30" fmla="*/ 0 w 70"/>
                      <a:gd name="T31" fmla="*/ 56 h 58"/>
                      <a:gd name="T32" fmla="*/ 0 w 70"/>
                      <a:gd name="T33" fmla="*/ 5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8">
                        <a:moveTo>
                          <a:pt x="0" y="58"/>
                        </a:moveTo>
                        <a:lnTo>
                          <a:pt x="18" y="58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6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lnTo>
                          <a:pt x="43" y="5"/>
                        </a:lnTo>
                        <a:lnTo>
                          <a:pt x="25" y="15"/>
                        </a:lnTo>
                        <a:lnTo>
                          <a:pt x="11" y="24"/>
                        </a:lnTo>
                        <a:lnTo>
                          <a:pt x="4" y="34"/>
                        </a:lnTo>
                        <a:lnTo>
                          <a:pt x="1" y="43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0" name="Freeform 72"/>
                  <p:cNvSpPr>
                    <a:spLocks/>
                  </p:cNvSpPr>
                  <p:nvPr/>
                </p:nvSpPr>
                <p:spPr bwMode="auto">
                  <a:xfrm>
                    <a:off x="4137" y="3665"/>
                    <a:ext cx="32" cy="29"/>
                  </a:xfrm>
                  <a:custGeom>
                    <a:avLst/>
                    <a:gdLst>
                      <a:gd name="T0" fmla="*/ 32 w 63"/>
                      <a:gd name="T1" fmla="*/ 58 h 58"/>
                      <a:gd name="T2" fmla="*/ 45 w 63"/>
                      <a:gd name="T3" fmla="*/ 56 h 58"/>
                      <a:gd name="T4" fmla="*/ 54 w 63"/>
                      <a:gd name="T5" fmla="*/ 50 h 58"/>
                      <a:gd name="T6" fmla="*/ 61 w 63"/>
                      <a:gd name="T7" fmla="*/ 40 h 58"/>
                      <a:gd name="T8" fmla="*/ 63 w 63"/>
                      <a:gd name="T9" fmla="*/ 28 h 58"/>
                      <a:gd name="T10" fmla="*/ 61 w 63"/>
                      <a:gd name="T11" fmla="*/ 17 h 58"/>
                      <a:gd name="T12" fmla="*/ 54 w 63"/>
                      <a:gd name="T13" fmla="*/ 8 h 58"/>
                      <a:gd name="T14" fmla="*/ 45 w 63"/>
                      <a:gd name="T15" fmla="*/ 2 h 58"/>
                      <a:gd name="T16" fmla="*/ 32 w 63"/>
                      <a:gd name="T17" fmla="*/ 0 h 58"/>
                      <a:gd name="T18" fmla="*/ 19 w 63"/>
                      <a:gd name="T19" fmla="*/ 2 h 58"/>
                      <a:gd name="T20" fmla="*/ 9 w 63"/>
                      <a:gd name="T21" fmla="*/ 8 h 58"/>
                      <a:gd name="T22" fmla="*/ 2 w 63"/>
                      <a:gd name="T23" fmla="*/ 17 h 58"/>
                      <a:gd name="T24" fmla="*/ 0 w 63"/>
                      <a:gd name="T25" fmla="*/ 28 h 58"/>
                      <a:gd name="T26" fmla="*/ 2 w 63"/>
                      <a:gd name="T27" fmla="*/ 40 h 58"/>
                      <a:gd name="T28" fmla="*/ 9 w 63"/>
                      <a:gd name="T29" fmla="*/ 50 h 58"/>
                      <a:gd name="T30" fmla="*/ 19 w 63"/>
                      <a:gd name="T31" fmla="*/ 56 h 58"/>
                      <a:gd name="T32" fmla="*/ 32 w 63"/>
                      <a:gd name="T33" fmla="*/ 5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3" h="58">
                        <a:moveTo>
                          <a:pt x="32" y="58"/>
                        </a:moveTo>
                        <a:lnTo>
                          <a:pt x="45" y="56"/>
                        </a:lnTo>
                        <a:lnTo>
                          <a:pt x="54" y="50"/>
                        </a:lnTo>
                        <a:lnTo>
                          <a:pt x="61" y="40"/>
                        </a:lnTo>
                        <a:lnTo>
                          <a:pt x="63" y="28"/>
                        </a:lnTo>
                        <a:lnTo>
                          <a:pt x="61" y="17"/>
                        </a:lnTo>
                        <a:lnTo>
                          <a:pt x="54" y="8"/>
                        </a:lnTo>
                        <a:lnTo>
                          <a:pt x="45" y="2"/>
                        </a:lnTo>
                        <a:lnTo>
                          <a:pt x="32" y="0"/>
                        </a:lnTo>
                        <a:lnTo>
                          <a:pt x="19" y="2"/>
                        </a:lnTo>
                        <a:lnTo>
                          <a:pt x="9" y="8"/>
                        </a:lnTo>
                        <a:lnTo>
                          <a:pt x="2" y="17"/>
                        </a:lnTo>
                        <a:lnTo>
                          <a:pt x="0" y="28"/>
                        </a:lnTo>
                        <a:lnTo>
                          <a:pt x="2" y="40"/>
                        </a:lnTo>
                        <a:lnTo>
                          <a:pt x="9" y="50"/>
                        </a:lnTo>
                        <a:lnTo>
                          <a:pt x="19" y="56"/>
                        </a:lnTo>
                        <a:lnTo>
                          <a:pt x="32" y="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73"/>
                  <p:cNvSpPr>
                    <a:spLocks/>
                  </p:cNvSpPr>
                  <p:nvPr/>
                </p:nvSpPr>
                <p:spPr bwMode="auto">
                  <a:xfrm>
                    <a:off x="4447" y="3944"/>
                    <a:ext cx="14" cy="15"/>
                  </a:xfrm>
                  <a:custGeom>
                    <a:avLst/>
                    <a:gdLst>
                      <a:gd name="T0" fmla="*/ 22 w 29"/>
                      <a:gd name="T1" fmla="*/ 0 h 30"/>
                      <a:gd name="T2" fmla="*/ 14 w 29"/>
                      <a:gd name="T3" fmla="*/ 7 h 30"/>
                      <a:gd name="T4" fmla="*/ 8 w 29"/>
                      <a:gd name="T5" fmla="*/ 14 h 30"/>
                      <a:gd name="T6" fmla="*/ 3 w 29"/>
                      <a:gd name="T7" fmla="*/ 22 h 30"/>
                      <a:gd name="T8" fmla="*/ 0 w 29"/>
                      <a:gd name="T9" fmla="*/ 30 h 30"/>
                      <a:gd name="T10" fmla="*/ 8 w 29"/>
                      <a:gd name="T11" fmla="*/ 24 h 30"/>
                      <a:gd name="T12" fmla="*/ 15 w 29"/>
                      <a:gd name="T13" fmla="*/ 19 h 30"/>
                      <a:gd name="T14" fmla="*/ 22 w 29"/>
                      <a:gd name="T15" fmla="*/ 14 h 30"/>
                      <a:gd name="T16" fmla="*/ 29 w 29"/>
                      <a:gd name="T17" fmla="*/ 8 h 30"/>
                      <a:gd name="T18" fmla="*/ 27 w 29"/>
                      <a:gd name="T19" fmla="*/ 5 h 30"/>
                      <a:gd name="T20" fmla="*/ 24 w 29"/>
                      <a:gd name="T21" fmla="*/ 2 h 30"/>
                      <a:gd name="T22" fmla="*/ 23 w 29"/>
                      <a:gd name="T23" fmla="*/ 0 h 30"/>
                      <a:gd name="T24" fmla="*/ 22 w 29"/>
                      <a:gd name="T25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9" h="30">
                        <a:moveTo>
                          <a:pt x="22" y="0"/>
                        </a:moveTo>
                        <a:lnTo>
                          <a:pt x="14" y="7"/>
                        </a:lnTo>
                        <a:lnTo>
                          <a:pt x="8" y="14"/>
                        </a:lnTo>
                        <a:lnTo>
                          <a:pt x="3" y="22"/>
                        </a:lnTo>
                        <a:lnTo>
                          <a:pt x="0" y="30"/>
                        </a:lnTo>
                        <a:lnTo>
                          <a:pt x="8" y="24"/>
                        </a:lnTo>
                        <a:lnTo>
                          <a:pt x="15" y="19"/>
                        </a:lnTo>
                        <a:lnTo>
                          <a:pt x="22" y="14"/>
                        </a:lnTo>
                        <a:lnTo>
                          <a:pt x="29" y="8"/>
                        </a:lnTo>
                        <a:lnTo>
                          <a:pt x="27" y="5"/>
                        </a:lnTo>
                        <a:lnTo>
                          <a:pt x="24" y="2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74"/>
                  <p:cNvSpPr>
                    <a:spLocks/>
                  </p:cNvSpPr>
                  <p:nvPr/>
                </p:nvSpPr>
                <p:spPr bwMode="auto">
                  <a:xfrm>
                    <a:off x="4394" y="3912"/>
                    <a:ext cx="46" cy="19"/>
                  </a:xfrm>
                  <a:custGeom>
                    <a:avLst/>
                    <a:gdLst>
                      <a:gd name="T0" fmla="*/ 92 w 92"/>
                      <a:gd name="T1" fmla="*/ 22 h 38"/>
                      <a:gd name="T2" fmla="*/ 80 w 92"/>
                      <a:gd name="T3" fmla="*/ 9 h 38"/>
                      <a:gd name="T4" fmla="*/ 65 w 92"/>
                      <a:gd name="T5" fmla="*/ 1 h 38"/>
                      <a:gd name="T6" fmla="*/ 50 w 92"/>
                      <a:gd name="T7" fmla="*/ 0 h 38"/>
                      <a:gd name="T8" fmla="*/ 35 w 92"/>
                      <a:gd name="T9" fmla="*/ 1 h 38"/>
                      <a:gd name="T10" fmla="*/ 21 w 92"/>
                      <a:gd name="T11" fmla="*/ 5 h 38"/>
                      <a:gd name="T12" fmla="*/ 10 w 92"/>
                      <a:gd name="T13" fmla="*/ 9 h 38"/>
                      <a:gd name="T14" fmla="*/ 2 w 92"/>
                      <a:gd name="T15" fmla="*/ 13 h 38"/>
                      <a:gd name="T16" fmla="*/ 0 w 92"/>
                      <a:gd name="T17" fmla="*/ 14 h 38"/>
                      <a:gd name="T18" fmla="*/ 23 w 92"/>
                      <a:gd name="T19" fmla="*/ 28 h 38"/>
                      <a:gd name="T20" fmla="*/ 43 w 92"/>
                      <a:gd name="T21" fmla="*/ 36 h 38"/>
                      <a:gd name="T22" fmla="*/ 59 w 92"/>
                      <a:gd name="T23" fmla="*/ 38 h 38"/>
                      <a:gd name="T24" fmla="*/ 71 w 92"/>
                      <a:gd name="T25" fmla="*/ 36 h 38"/>
                      <a:gd name="T26" fmla="*/ 81 w 92"/>
                      <a:gd name="T27" fmla="*/ 32 h 38"/>
                      <a:gd name="T28" fmla="*/ 88 w 92"/>
                      <a:gd name="T29" fmla="*/ 28 h 38"/>
                      <a:gd name="T30" fmla="*/ 91 w 92"/>
                      <a:gd name="T31" fmla="*/ 23 h 38"/>
                      <a:gd name="T32" fmla="*/ 92 w 92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80" y="9"/>
                        </a:lnTo>
                        <a:lnTo>
                          <a:pt x="65" y="1"/>
                        </a:lnTo>
                        <a:lnTo>
                          <a:pt x="50" y="0"/>
                        </a:lnTo>
                        <a:lnTo>
                          <a:pt x="35" y="1"/>
                        </a:lnTo>
                        <a:lnTo>
                          <a:pt x="21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2"/>
                        </a:lnTo>
                        <a:lnTo>
                          <a:pt x="88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75"/>
                  <p:cNvSpPr>
                    <a:spLocks/>
                  </p:cNvSpPr>
                  <p:nvPr/>
                </p:nvSpPr>
                <p:spPr bwMode="auto">
                  <a:xfrm>
                    <a:off x="4417" y="3876"/>
                    <a:ext cx="28" cy="35"/>
                  </a:xfrm>
                  <a:custGeom>
                    <a:avLst/>
                    <a:gdLst>
                      <a:gd name="T0" fmla="*/ 57 w 57"/>
                      <a:gd name="T1" fmla="*/ 72 h 72"/>
                      <a:gd name="T2" fmla="*/ 6 w 57"/>
                      <a:gd name="T3" fmla="*/ 3 h 72"/>
                      <a:gd name="T4" fmla="*/ 4 w 57"/>
                      <a:gd name="T5" fmla="*/ 1 h 72"/>
                      <a:gd name="T6" fmla="*/ 1 w 57"/>
                      <a:gd name="T7" fmla="*/ 1 h 72"/>
                      <a:gd name="T8" fmla="*/ 0 w 57"/>
                      <a:gd name="T9" fmla="*/ 0 h 72"/>
                      <a:gd name="T10" fmla="*/ 0 w 57"/>
                      <a:gd name="T11" fmla="*/ 0 h 72"/>
                      <a:gd name="T12" fmla="*/ 6 w 57"/>
                      <a:gd name="T13" fmla="*/ 23 h 72"/>
                      <a:gd name="T14" fmla="*/ 13 w 57"/>
                      <a:gd name="T15" fmla="*/ 42 h 72"/>
                      <a:gd name="T16" fmla="*/ 21 w 57"/>
                      <a:gd name="T17" fmla="*/ 54 h 72"/>
                      <a:gd name="T18" fmla="*/ 29 w 57"/>
                      <a:gd name="T19" fmla="*/ 62 h 72"/>
                      <a:gd name="T20" fmla="*/ 38 w 57"/>
                      <a:gd name="T21" fmla="*/ 68 h 72"/>
                      <a:gd name="T22" fmla="*/ 45 w 57"/>
                      <a:gd name="T23" fmla="*/ 70 h 72"/>
                      <a:gd name="T24" fmla="*/ 52 w 57"/>
                      <a:gd name="T25" fmla="*/ 72 h 72"/>
                      <a:gd name="T26" fmla="*/ 57 w 57"/>
                      <a:gd name="T27" fmla="*/ 72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7" h="72">
                        <a:moveTo>
                          <a:pt x="57" y="72"/>
                        </a:moveTo>
                        <a:lnTo>
                          <a:pt x="6" y="3"/>
                        </a:lnTo>
                        <a:lnTo>
                          <a:pt x="4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6" y="23"/>
                        </a:lnTo>
                        <a:lnTo>
                          <a:pt x="13" y="42"/>
                        </a:lnTo>
                        <a:lnTo>
                          <a:pt x="21" y="54"/>
                        </a:lnTo>
                        <a:lnTo>
                          <a:pt x="29" y="62"/>
                        </a:lnTo>
                        <a:lnTo>
                          <a:pt x="38" y="68"/>
                        </a:lnTo>
                        <a:lnTo>
                          <a:pt x="45" y="70"/>
                        </a:lnTo>
                        <a:lnTo>
                          <a:pt x="52" y="72"/>
                        </a:lnTo>
                        <a:lnTo>
                          <a:pt x="57" y="7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4" name="Freeform 76"/>
                  <p:cNvSpPr>
                    <a:spLocks/>
                  </p:cNvSpPr>
                  <p:nvPr/>
                </p:nvSpPr>
                <p:spPr bwMode="auto">
                  <a:xfrm>
                    <a:off x="4409" y="3937"/>
                    <a:ext cx="35" cy="30"/>
                  </a:xfrm>
                  <a:custGeom>
                    <a:avLst/>
                    <a:gdLst>
                      <a:gd name="T0" fmla="*/ 0 w 70"/>
                      <a:gd name="T1" fmla="*/ 59 h 59"/>
                      <a:gd name="T2" fmla="*/ 27 w 70"/>
                      <a:gd name="T3" fmla="*/ 53 h 59"/>
                      <a:gd name="T4" fmla="*/ 45 w 70"/>
                      <a:gd name="T5" fmla="*/ 44 h 59"/>
                      <a:gd name="T6" fmla="*/ 59 w 70"/>
                      <a:gd name="T7" fmla="*/ 35 h 59"/>
                      <a:gd name="T8" fmla="*/ 66 w 70"/>
                      <a:gd name="T9" fmla="*/ 25 h 59"/>
                      <a:gd name="T10" fmla="*/ 69 w 70"/>
                      <a:gd name="T11" fmla="*/ 15 h 59"/>
                      <a:gd name="T12" fmla="*/ 70 w 70"/>
                      <a:gd name="T13" fmla="*/ 7 h 59"/>
                      <a:gd name="T14" fmla="*/ 70 w 70"/>
                      <a:gd name="T15" fmla="*/ 3 h 59"/>
                      <a:gd name="T16" fmla="*/ 70 w 70"/>
                      <a:gd name="T17" fmla="*/ 0 h 59"/>
                      <a:gd name="T18" fmla="*/ 52 w 70"/>
                      <a:gd name="T19" fmla="*/ 0 h 59"/>
                      <a:gd name="T20" fmla="*/ 37 w 70"/>
                      <a:gd name="T21" fmla="*/ 5 h 59"/>
                      <a:gd name="T22" fmla="*/ 24 w 70"/>
                      <a:gd name="T23" fmla="*/ 14 h 59"/>
                      <a:gd name="T24" fmla="*/ 15 w 70"/>
                      <a:gd name="T25" fmla="*/ 26 h 59"/>
                      <a:gd name="T26" fmla="*/ 8 w 70"/>
                      <a:gd name="T27" fmla="*/ 37 h 59"/>
                      <a:gd name="T28" fmla="*/ 3 w 70"/>
                      <a:gd name="T29" fmla="*/ 49 h 59"/>
                      <a:gd name="T30" fmla="*/ 1 w 70"/>
                      <a:gd name="T31" fmla="*/ 56 h 59"/>
                      <a:gd name="T32" fmla="*/ 0 w 70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7" y="53"/>
                        </a:lnTo>
                        <a:lnTo>
                          <a:pt x="45" y="44"/>
                        </a:lnTo>
                        <a:lnTo>
                          <a:pt x="59" y="35"/>
                        </a:lnTo>
                        <a:lnTo>
                          <a:pt x="66" y="25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3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4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" name="Freeform 77"/>
                  <p:cNvSpPr>
                    <a:spLocks/>
                  </p:cNvSpPr>
                  <p:nvPr/>
                </p:nvSpPr>
                <p:spPr bwMode="auto">
                  <a:xfrm>
                    <a:off x="4442" y="3914"/>
                    <a:ext cx="22" cy="25"/>
                  </a:xfrm>
                  <a:custGeom>
                    <a:avLst/>
                    <a:gdLst>
                      <a:gd name="T0" fmla="*/ 32 w 45"/>
                      <a:gd name="T1" fmla="*/ 51 h 51"/>
                      <a:gd name="T2" fmla="*/ 36 w 45"/>
                      <a:gd name="T3" fmla="*/ 51 h 51"/>
                      <a:gd name="T4" fmla="*/ 39 w 45"/>
                      <a:gd name="T5" fmla="*/ 50 h 51"/>
                      <a:gd name="T6" fmla="*/ 41 w 45"/>
                      <a:gd name="T7" fmla="*/ 50 h 51"/>
                      <a:gd name="T8" fmla="*/ 45 w 45"/>
                      <a:gd name="T9" fmla="*/ 49 h 51"/>
                      <a:gd name="T10" fmla="*/ 9 w 45"/>
                      <a:gd name="T11" fmla="*/ 0 h 51"/>
                      <a:gd name="T12" fmla="*/ 6 w 45"/>
                      <a:gd name="T13" fmla="*/ 5 h 51"/>
                      <a:gd name="T14" fmla="*/ 2 w 45"/>
                      <a:gd name="T15" fmla="*/ 9 h 51"/>
                      <a:gd name="T16" fmla="*/ 1 w 45"/>
                      <a:gd name="T17" fmla="*/ 15 h 51"/>
                      <a:gd name="T18" fmla="*/ 0 w 45"/>
                      <a:gd name="T19" fmla="*/ 21 h 51"/>
                      <a:gd name="T20" fmla="*/ 2 w 45"/>
                      <a:gd name="T21" fmla="*/ 32 h 51"/>
                      <a:gd name="T22" fmla="*/ 9 w 45"/>
                      <a:gd name="T23" fmla="*/ 42 h 51"/>
                      <a:gd name="T24" fmla="*/ 19 w 45"/>
                      <a:gd name="T25" fmla="*/ 49 h 51"/>
                      <a:gd name="T26" fmla="*/ 32 w 45"/>
                      <a:gd name="T2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5" h="51">
                        <a:moveTo>
                          <a:pt x="32" y="51"/>
                        </a:moveTo>
                        <a:lnTo>
                          <a:pt x="36" y="51"/>
                        </a:lnTo>
                        <a:lnTo>
                          <a:pt x="39" y="50"/>
                        </a:lnTo>
                        <a:lnTo>
                          <a:pt x="41" y="50"/>
                        </a:lnTo>
                        <a:lnTo>
                          <a:pt x="45" y="49"/>
                        </a:lnTo>
                        <a:lnTo>
                          <a:pt x="9" y="0"/>
                        </a:lnTo>
                        <a:lnTo>
                          <a:pt x="6" y="5"/>
                        </a:lnTo>
                        <a:lnTo>
                          <a:pt x="2" y="9"/>
                        </a:lnTo>
                        <a:lnTo>
                          <a:pt x="1" y="15"/>
                        </a:lnTo>
                        <a:lnTo>
                          <a:pt x="0" y="21"/>
                        </a:lnTo>
                        <a:lnTo>
                          <a:pt x="2" y="32"/>
                        </a:lnTo>
                        <a:lnTo>
                          <a:pt x="9" y="42"/>
                        </a:lnTo>
                        <a:lnTo>
                          <a:pt x="19" y="49"/>
                        </a:lnTo>
                        <a:lnTo>
                          <a:pt x="32" y="5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6" name="Freeform 78"/>
                  <p:cNvSpPr>
                    <a:spLocks/>
                  </p:cNvSpPr>
                  <p:nvPr/>
                </p:nvSpPr>
                <p:spPr bwMode="auto">
                  <a:xfrm>
                    <a:off x="4148" y="3933"/>
                    <a:ext cx="19" cy="46"/>
                  </a:xfrm>
                  <a:custGeom>
                    <a:avLst/>
                    <a:gdLst>
                      <a:gd name="T0" fmla="*/ 17 w 38"/>
                      <a:gd name="T1" fmla="*/ 93 h 93"/>
                      <a:gd name="T2" fmla="*/ 29 w 38"/>
                      <a:gd name="T3" fmla="*/ 80 h 93"/>
                      <a:gd name="T4" fmla="*/ 37 w 38"/>
                      <a:gd name="T5" fmla="*/ 65 h 93"/>
                      <a:gd name="T6" fmla="*/ 38 w 38"/>
                      <a:gd name="T7" fmla="*/ 50 h 93"/>
                      <a:gd name="T8" fmla="*/ 37 w 38"/>
                      <a:gd name="T9" fmla="*/ 35 h 93"/>
                      <a:gd name="T10" fmla="*/ 34 w 38"/>
                      <a:gd name="T11" fmla="*/ 21 h 93"/>
                      <a:gd name="T12" fmla="*/ 29 w 38"/>
                      <a:gd name="T13" fmla="*/ 11 h 93"/>
                      <a:gd name="T14" fmla="*/ 26 w 38"/>
                      <a:gd name="T15" fmla="*/ 3 h 93"/>
                      <a:gd name="T16" fmla="*/ 25 w 38"/>
                      <a:gd name="T17" fmla="*/ 0 h 93"/>
                      <a:gd name="T18" fmla="*/ 11 w 38"/>
                      <a:gd name="T19" fmla="*/ 23 h 93"/>
                      <a:gd name="T20" fmla="*/ 3 w 38"/>
                      <a:gd name="T21" fmla="*/ 43 h 93"/>
                      <a:gd name="T22" fmla="*/ 0 w 38"/>
                      <a:gd name="T23" fmla="*/ 59 h 93"/>
                      <a:gd name="T24" fmla="*/ 3 w 38"/>
                      <a:gd name="T25" fmla="*/ 72 h 93"/>
                      <a:gd name="T26" fmla="*/ 6 w 38"/>
                      <a:gd name="T27" fmla="*/ 81 h 93"/>
                      <a:gd name="T28" fmla="*/ 11 w 38"/>
                      <a:gd name="T29" fmla="*/ 88 h 93"/>
                      <a:gd name="T30" fmla="*/ 15 w 38"/>
                      <a:gd name="T31" fmla="*/ 91 h 93"/>
                      <a:gd name="T32" fmla="*/ 17 w 38"/>
                      <a:gd name="T33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3">
                        <a:moveTo>
                          <a:pt x="17" y="93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4" y="21"/>
                        </a:lnTo>
                        <a:lnTo>
                          <a:pt x="29" y="11"/>
                        </a:lnTo>
                        <a:lnTo>
                          <a:pt x="26" y="3"/>
                        </a:lnTo>
                        <a:lnTo>
                          <a:pt x="25" y="0"/>
                        </a:lnTo>
                        <a:lnTo>
                          <a:pt x="11" y="23"/>
                        </a:lnTo>
                        <a:lnTo>
                          <a:pt x="3" y="43"/>
                        </a:lnTo>
                        <a:lnTo>
                          <a:pt x="0" y="59"/>
                        </a:lnTo>
                        <a:lnTo>
                          <a:pt x="3" y="72"/>
                        </a:lnTo>
                        <a:lnTo>
                          <a:pt x="6" y="81"/>
                        </a:lnTo>
                        <a:lnTo>
                          <a:pt x="11" y="88"/>
                        </a:lnTo>
                        <a:lnTo>
                          <a:pt x="15" y="91"/>
                        </a:lnTo>
                        <a:lnTo>
                          <a:pt x="17" y="9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" name="Freeform 79"/>
                  <p:cNvSpPr>
                    <a:spLocks/>
                  </p:cNvSpPr>
                  <p:nvPr/>
                </p:nvSpPr>
                <p:spPr bwMode="auto">
                  <a:xfrm>
                    <a:off x="4142" y="4016"/>
                    <a:ext cx="18" cy="21"/>
                  </a:xfrm>
                  <a:custGeom>
                    <a:avLst/>
                    <a:gdLst>
                      <a:gd name="T0" fmla="*/ 22 w 37"/>
                      <a:gd name="T1" fmla="*/ 0 h 43"/>
                      <a:gd name="T2" fmla="*/ 11 w 37"/>
                      <a:gd name="T3" fmla="*/ 10 h 43"/>
                      <a:gd name="T4" fmla="*/ 4 w 37"/>
                      <a:gd name="T5" fmla="*/ 20 h 43"/>
                      <a:gd name="T6" fmla="*/ 1 w 37"/>
                      <a:gd name="T7" fmla="*/ 30 h 43"/>
                      <a:gd name="T8" fmla="*/ 0 w 37"/>
                      <a:gd name="T9" fmla="*/ 42 h 43"/>
                      <a:gd name="T10" fmla="*/ 4 w 37"/>
                      <a:gd name="T11" fmla="*/ 42 h 43"/>
                      <a:gd name="T12" fmla="*/ 9 w 37"/>
                      <a:gd name="T13" fmla="*/ 43 h 43"/>
                      <a:gd name="T14" fmla="*/ 14 w 37"/>
                      <a:gd name="T15" fmla="*/ 43 h 43"/>
                      <a:gd name="T16" fmla="*/ 18 w 37"/>
                      <a:gd name="T17" fmla="*/ 43 h 43"/>
                      <a:gd name="T18" fmla="*/ 23 w 37"/>
                      <a:gd name="T19" fmla="*/ 43 h 43"/>
                      <a:gd name="T20" fmla="*/ 28 w 37"/>
                      <a:gd name="T21" fmla="*/ 43 h 43"/>
                      <a:gd name="T22" fmla="*/ 32 w 37"/>
                      <a:gd name="T23" fmla="*/ 43 h 43"/>
                      <a:gd name="T24" fmla="*/ 37 w 37"/>
                      <a:gd name="T25" fmla="*/ 43 h 43"/>
                      <a:gd name="T26" fmla="*/ 37 w 37"/>
                      <a:gd name="T27" fmla="*/ 23 h 43"/>
                      <a:gd name="T28" fmla="*/ 31 w 37"/>
                      <a:gd name="T29" fmla="*/ 10 h 43"/>
                      <a:gd name="T30" fmla="*/ 25 w 37"/>
                      <a:gd name="T31" fmla="*/ 3 h 43"/>
                      <a:gd name="T32" fmla="*/ 22 w 37"/>
                      <a:gd name="T33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43">
                        <a:moveTo>
                          <a:pt x="22" y="0"/>
                        </a:moveTo>
                        <a:lnTo>
                          <a:pt x="11" y="10"/>
                        </a:lnTo>
                        <a:lnTo>
                          <a:pt x="4" y="20"/>
                        </a:lnTo>
                        <a:lnTo>
                          <a:pt x="1" y="30"/>
                        </a:lnTo>
                        <a:lnTo>
                          <a:pt x="0" y="42"/>
                        </a:lnTo>
                        <a:lnTo>
                          <a:pt x="4" y="42"/>
                        </a:lnTo>
                        <a:lnTo>
                          <a:pt x="9" y="43"/>
                        </a:lnTo>
                        <a:lnTo>
                          <a:pt x="14" y="43"/>
                        </a:lnTo>
                        <a:lnTo>
                          <a:pt x="18" y="43"/>
                        </a:lnTo>
                        <a:lnTo>
                          <a:pt x="23" y="43"/>
                        </a:lnTo>
                        <a:lnTo>
                          <a:pt x="28" y="43"/>
                        </a:lnTo>
                        <a:lnTo>
                          <a:pt x="32" y="43"/>
                        </a:lnTo>
                        <a:lnTo>
                          <a:pt x="37" y="43"/>
                        </a:lnTo>
                        <a:lnTo>
                          <a:pt x="37" y="23"/>
                        </a:lnTo>
                        <a:lnTo>
                          <a:pt x="31" y="10"/>
                        </a:lnTo>
                        <a:lnTo>
                          <a:pt x="25" y="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8" name="Freeform 80"/>
                  <p:cNvSpPr>
                    <a:spLocks/>
                  </p:cNvSpPr>
                  <p:nvPr/>
                </p:nvSpPr>
                <p:spPr bwMode="auto">
                  <a:xfrm>
                    <a:off x="4090" y="3985"/>
                    <a:ext cx="46" cy="19"/>
                  </a:xfrm>
                  <a:custGeom>
                    <a:avLst/>
                    <a:gdLst>
                      <a:gd name="T0" fmla="*/ 0 w 92"/>
                      <a:gd name="T1" fmla="*/ 14 h 38"/>
                      <a:gd name="T2" fmla="*/ 23 w 92"/>
                      <a:gd name="T3" fmla="*/ 28 h 38"/>
                      <a:gd name="T4" fmla="*/ 43 w 92"/>
                      <a:gd name="T5" fmla="*/ 36 h 38"/>
                      <a:gd name="T6" fmla="*/ 59 w 92"/>
                      <a:gd name="T7" fmla="*/ 38 h 38"/>
                      <a:gd name="T8" fmla="*/ 71 w 92"/>
                      <a:gd name="T9" fmla="*/ 36 h 38"/>
                      <a:gd name="T10" fmla="*/ 81 w 92"/>
                      <a:gd name="T11" fmla="*/ 32 h 38"/>
                      <a:gd name="T12" fmla="*/ 88 w 92"/>
                      <a:gd name="T13" fmla="*/ 28 h 38"/>
                      <a:gd name="T14" fmla="*/ 91 w 92"/>
                      <a:gd name="T15" fmla="*/ 23 h 38"/>
                      <a:gd name="T16" fmla="*/ 92 w 92"/>
                      <a:gd name="T17" fmla="*/ 22 h 38"/>
                      <a:gd name="T18" fmla="*/ 80 w 92"/>
                      <a:gd name="T19" fmla="*/ 9 h 38"/>
                      <a:gd name="T20" fmla="*/ 65 w 92"/>
                      <a:gd name="T21" fmla="*/ 1 h 38"/>
                      <a:gd name="T22" fmla="*/ 50 w 92"/>
                      <a:gd name="T23" fmla="*/ 0 h 38"/>
                      <a:gd name="T24" fmla="*/ 35 w 92"/>
                      <a:gd name="T25" fmla="*/ 1 h 38"/>
                      <a:gd name="T26" fmla="*/ 21 w 92"/>
                      <a:gd name="T27" fmla="*/ 5 h 38"/>
                      <a:gd name="T28" fmla="*/ 10 w 92"/>
                      <a:gd name="T29" fmla="*/ 9 h 38"/>
                      <a:gd name="T30" fmla="*/ 2 w 92"/>
                      <a:gd name="T31" fmla="*/ 13 h 38"/>
                      <a:gd name="T32" fmla="*/ 0 w 92"/>
                      <a:gd name="T33" fmla="*/ 14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4"/>
                        </a:move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2"/>
                        </a:lnTo>
                        <a:lnTo>
                          <a:pt x="88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lnTo>
                          <a:pt x="80" y="9"/>
                        </a:lnTo>
                        <a:lnTo>
                          <a:pt x="65" y="1"/>
                        </a:lnTo>
                        <a:lnTo>
                          <a:pt x="50" y="0"/>
                        </a:lnTo>
                        <a:lnTo>
                          <a:pt x="35" y="1"/>
                        </a:lnTo>
                        <a:lnTo>
                          <a:pt x="21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" name="Freeform 81"/>
                  <p:cNvSpPr>
                    <a:spLocks/>
                  </p:cNvSpPr>
                  <p:nvPr/>
                </p:nvSpPr>
                <p:spPr bwMode="auto">
                  <a:xfrm>
                    <a:off x="4172" y="3990"/>
                    <a:ext cx="47" cy="20"/>
                  </a:xfrm>
                  <a:custGeom>
                    <a:avLst/>
                    <a:gdLst>
                      <a:gd name="T0" fmla="*/ 0 w 92"/>
                      <a:gd name="T1" fmla="*/ 17 h 40"/>
                      <a:gd name="T2" fmla="*/ 13 w 92"/>
                      <a:gd name="T3" fmla="*/ 30 h 40"/>
                      <a:gd name="T4" fmla="*/ 28 w 92"/>
                      <a:gd name="T5" fmla="*/ 37 h 40"/>
                      <a:gd name="T6" fmla="*/ 43 w 92"/>
                      <a:gd name="T7" fmla="*/ 40 h 40"/>
                      <a:gd name="T8" fmla="*/ 57 w 92"/>
                      <a:gd name="T9" fmla="*/ 37 h 40"/>
                      <a:gd name="T10" fmla="*/ 71 w 92"/>
                      <a:gd name="T11" fmla="*/ 34 h 40"/>
                      <a:gd name="T12" fmla="*/ 82 w 92"/>
                      <a:gd name="T13" fmla="*/ 30 h 40"/>
                      <a:gd name="T14" fmla="*/ 90 w 92"/>
                      <a:gd name="T15" fmla="*/ 26 h 40"/>
                      <a:gd name="T16" fmla="*/ 92 w 92"/>
                      <a:gd name="T17" fmla="*/ 25 h 40"/>
                      <a:gd name="T18" fmla="*/ 69 w 92"/>
                      <a:gd name="T19" fmla="*/ 11 h 40"/>
                      <a:gd name="T20" fmla="*/ 49 w 92"/>
                      <a:gd name="T21" fmla="*/ 3 h 40"/>
                      <a:gd name="T22" fmla="*/ 33 w 92"/>
                      <a:gd name="T23" fmla="*/ 0 h 40"/>
                      <a:gd name="T24" fmla="*/ 21 w 92"/>
                      <a:gd name="T25" fmla="*/ 3 h 40"/>
                      <a:gd name="T26" fmla="*/ 11 w 92"/>
                      <a:gd name="T27" fmla="*/ 6 h 40"/>
                      <a:gd name="T28" fmla="*/ 5 w 92"/>
                      <a:gd name="T29" fmla="*/ 11 h 40"/>
                      <a:gd name="T30" fmla="*/ 1 w 92"/>
                      <a:gd name="T31" fmla="*/ 15 h 40"/>
                      <a:gd name="T32" fmla="*/ 0 w 92"/>
                      <a:gd name="T33" fmla="*/ 17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40">
                        <a:moveTo>
                          <a:pt x="0" y="17"/>
                        </a:moveTo>
                        <a:lnTo>
                          <a:pt x="13" y="30"/>
                        </a:lnTo>
                        <a:lnTo>
                          <a:pt x="28" y="37"/>
                        </a:lnTo>
                        <a:lnTo>
                          <a:pt x="43" y="40"/>
                        </a:lnTo>
                        <a:lnTo>
                          <a:pt x="57" y="37"/>
                        </a:lnTo>
                        <a:lnTo>
                          <a:pt x="71" y="34"/>
                        </a:lnTo>
                        <a:lnTo>
                          <a:pt x="82" y="30"/>
                        </a:lnTo>
                        <a:lnTo>
                          <a:pt x="90" y="26"/>
                        </a:lnTo>
                        <a:lnTo>
                          <a:pt x="92" y="25"/>
                        </a:lnTo>
                        <a:lnTo>
                          <a:pt x="69" y="11"/>
                        </a:lnTo>
                        <a:lnTo>
                          <a:pt x="49" y="3"/>
                        </a:lnTo>
                        <a:lnTo>
                          <a:pt x="33" y="0"/>
                        </a:lnTo>
                        <a:lnTo>
                          <a:pt x="21" y="3"/>
                        </a:lnTo>
                        <a:lnTo>
                          <a:pt x="11" y="6"/>
                        </a:lnTo>
                        <a:lnTo>
                          <a:pt x="5" y="11"/>
                        </a:lnTo>
                        <a:lnTo>
                          <a:pt x="1" y="15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" name="Freeform 82"/>
                  <p:cNvSpPr>
                    <a:spLocks/>
                  </p:cNvSpPr>
                  <p:nvPr/>
                </p:nvSpPr>
                <p:spPr bwMode="auto">
                  <a:xfrm>
                    <a:off x="4113" y="3948"/>
                    <a:ext cx="29" cy="35"/>
                  </a:xfrm>
                  <a:custGeom>
                    <a:avLst/>
                    <a:gdLst>
                      <a:gd name="T0" fmla="*/ 59 w 59"/>
                      <a:gd name="T1" fmla="*/ 71 h 71"/>
                      <a:gd name="T2" fmla="*/ 59 w 59"/>
                      <a:gd name="T3" fmla="*/ 52 h 71"/>
                      <a:gd name="T4" fmla="*/ 54 w 59"/>
                      <a:gd name="T5" fmla="*/ 37 h 71"/>
                      <a:gd name="T6" fmla="*/ 45 w 59"/>
                      <a:gd name="T7" fmla="*/ 25 h 71"/>
                      <a:gd name="T8" fmla="*/ 34 w 59"/>
                      <a:gd name="T9" fmla="*/ 15 h 71"/>
                      <a:gd name="T10" fmla="*/ 22 w 59"/>
                      <a:gd name="T11" fmla="*/ 8 h 71"/>
                      <a:gd name="T12" fmla="*/ 11 w 59"/>
                      <a:gd name="T13" fmla="*/ 4 h 71"/>
                      <a:gd name="T14" fmla="*/ 4 w 59"/>
                      <a:gd name="T15" fmla="*/ 2 h 71"/>
                      <a:gd name="T16" fmla="*/ 0 w 59"/>
                      <a:gd name="T17" fmla="*/ 0 h 71"/>
                      <a:gd name="T18" fmla="*/ 6 w 59"/>
                      <a:gd name="T19" fmla="*/ 27 h 71"/>
                      <a:gd name="T20" fmla="*/ 15 w 59"/>
                      <a:gd name="T21" fmla="*/ 45 h 71"/>
                      <a:gd name="T22" fmla="*/ 24 w 59"/>
                      <a:gd name="T23" fmla="*/ 59 h 71"/>
                      <a:gd name="T24" fmla="*/ 35 w 59"/>
                      <a:gd name="T25" fmla="*/ 66 h 71"/>
                      <a:gd name="T26" fmla="*/ 44 w 59"/>
                      <a:gd name="T27" fmla="*/ 69 h 71"/>
                      <a:gd name="T28" fmla="*/ 52 w 59"/>
                      <a:gd name="T29" fmla="*/ 71 h 71"/>
                      <a:gd name="T30" fmla="*/ 57 w 59"/>
                      <a:gd name="T31" fmla="*/ 71 h 71"/>
                      <a:gd name="T32" fmla="*/ 59 w 59"/>
                      <a:gd name="T33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1">
                        <a:moveTo>
                          <a:pt x="59" y="71"/>
                        </a:moveTo>
                        <a:lnTo>
                          <a:pt x="59" y="52"/>
                        </a:lnTo>
                        <a:lnTo>
                          <a:pt x="54" y="37"/>
                        </a:lnTo>
                        <a:lnTo>
                          <a:pt x="45" y="25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1"/>
                        </a:lnTo>
                        <a:lnTo>
                          <a:pt x="57" y="71"/>
                        </a:lnTo>
                        <a:lnTo>
                          <a:pt x="59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" name="Freeform 83"/>
                  <p:cNvSpPr>
                    <a:spLocks/>
                  </p:cNvSpPr>
                  <p:nvPr/>
                </p:nvSpPr>
                <p:spPr bwMode="auto">
                  <a:xfrm>
                    <a:off x="4166" y="4011"/>
                    <a:ext cx="28" cy="26"/>
                  </a:xfrm>
                  <a:custGeom>
                    <a:avLst/>
                    <a:gdLst>
                      <a:gd name="T0" fmla="*/ 1 w 56"/>
                      <a:gd name="T1" fmla="*/ 0 h 52"/>
                      <a:gd name="T2" fmla="*/ 0 w 56"/>
                      <a:gd name="T3" fmla="*/ 17 h 52"/>
                      <a:gd name="T4" fmla="*/ 5 w 56"/>
                      <a:gd name="T5" fmla="*/ 31 h 52"/>
                      <a:gd name="T6" fmla="*/ 13 w 56"/>
                      <a:gd name="T7" fmla="*/ 43 h 52"/>
                      <a:gd name="T8" fmla="*/ 22 w 56"/>
                      <a:gd name="T9" fmla="*/ 52 h 52"/>
                      <a:gd name="T10" fmla="*/ 30 w 56"/>
                      <a:gd name="T11" fmla="*/ 52 h 52"/>
                      <a:gd name="T12" fmla="*/ 39 w 56"/>
                      <a:gd name="T13" fmla="*/ 52 h 52"/>
                      <a:gd name="T14" fmla="*/ 47 w 56"/>
                      <a:gd name="T15" fmla="*/ 52 h 52"/>
                      <a:gd name="T16" fmla="*/ 56 w 56"/>
                      <a:gd name="T17" fmla="*/ 51 h 52"/>
                      <a:gd name="T18" fmla="*/ 49 w 56"/>
                      <a:gd name="T19" fmla="*/ 31 h 52"/>
                      <a:gd name="T20" fmla="*/ 41 w 56"/>
                      <a:gd name="T21" fmla="*/ 18 h 52"/>
                      <a:gd name="T22" fmla="*/ 31 w 56"/>
                      <a:gd name="T23" fmla="*/ 9 h 52"/>
                      <a:gd name="T24" fmla="*/ 22 w 56"/>
                      <a:gd name="T25" fmla="*/ 3 h 52"/>
                      <a:gd name="T26" fmla="*/ 14 w 56"/>
                      <a:gd name="T27" fmla="*/ 0 h 52"/>
                      <a:gd name="T28" fmla="*/ 7 w 56"/>
                      <a:gd name="T29" fmla="*/ 0 h 52"/>
                      <a:gd name="T30" fmla="*/ 3 w 56"/>
                      <a:gd name="T31" fmla="*/ 0 h 52"/>
                      <a:gd name="T32" fmla="*/ 1 w 56"/>
                      <a:gd name="T33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6" h="52">
                        <a:moveTo>
                          <a:pt x="1" y="0"/>
                        </a:moveTo>
                        <a:lnTo>
                          <a:pt x="0" y="17"/>
                        </a:lnTo>
                        <a:lnTo>
                          <a:pt x="5" y="31"/>
                        </a:lnTo>
                        <a:lnTo>
                          <a:pt x="13" y="43"/>
                        </a:lnTo>
                        <a:lnTo>
                          <a:pt x="22" y="52"/>
                        </a:lnTo>
                        <a:lnTo>
                          <a:pt x="30" y="52"/>
                        </a:lnTo>
                        <a:lnTo>
                          <a:pt x="39" y="52"/>
                        </a:lnTo>
                        <a:lnTo>
                          <a:pt x="47" y="52"/>
                        </a:lnTo>
                        <a:lnTo>
                          <a:pt x="56" y="51"/>
                        </a:lnTo>
                        <a:lnTo>
                          <a:pt x="49" y="31"/>
                        </a:lnTo>
                        <a:lnTo>
                          <a:pt x="41" y="18"/>
                        </a:lnTo>
                        <a:lnTo>
                          <a:pt x="31" y="9"/>
                        </a:lnTo>
                        <a:lnTo>
                          <a:pt x="22" y="3"/>
                        </a:lnTo>
                        <a:lnTo>
                          <a:pt x="14" y="0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2" name="Freeform 84"/>
                  <p:cNvSpPr>
                    <a:spLocks/>
                  </p:cNvSpPr>
                  <p:nvPr/>
                </p:nvSpPr>
                <p:spPr bwMode="auto">
                  <a:xfrm>
                    <a:off x="4106" y="4009"/>
                    <a:ext cx="34" cy="27"/>
                  </a:xfrm>
                  <a:custGeom>
                    <a:avLst/>
                    <a:gdLst>
                      <a:gd name="T0" fmla="*/ 68 w 69"/>
                      <a:gd name="T1" fmla="*/ 1 h 56"/>
                      <a:gd name="T2" fmla="*/ 53 w 69"/>
                      <a:gd name="T3" fmla="*/ 0 h 56"/>
                      <a:gd name="T4" fmla="*/ 41 w 69"/>
                      <a:gd name="T5" fmla="*/ 4 h 56"/>
                      <a:gd name="T6" fmla="*/ 29 w 69"/>
                      <a:gd name="T7" fmla="*/ 11 h 56"/>
                      <a:gd name="T8" fmla="*/ 21 w 69"/>
                      <a:gd name="T9" fmla="*/ 19 h 56"/>
                      <a:gd name="T10" fmla="*/ 13 w 69"/>
                      <a:gd name="T11" fmla="*/ 28 h 56"/>
                      <a:gd name="T12" fmla="*/ 7 w 69"/>
                      <a:gd name="T13" fmla="*/ 37 h 56"/>
                      <a:gd name="T14" fmla="*/ 3 w 69"/>
                      <a:gd name="T15" fmla="*/ 46 h 56"/>
                      <a:gd name="T16" fmla="*/ 0 w 69"/>
                      <a:gd name="T17" fmla="*/ 54 h 56"/>
                      <a:gd name="T18" fmla="*/ 6 w 69"/>
                      <a:gd name="T19" fmla="*/ 54 h 56"/>
                      <a:gd name="T20" fmla="*/ 12 w 69"/>
                      <a:gd name="T21" fmla="*/ 54 h 56"/>
                      <a:gd name="T22" fmla="*/ 16 w 69"/>
                      <a:gd name="T23" fmla="*/ 56 h 56"/>
                      <a:gd name="T24" fmla="*/ 22 w 69"/>
                      <a:gd name="T25" fmla="*/ 56 h 56"/>
                      <a:gd name="T26" fmla="*/ 41 w 69"/>
                      <a:gd name="T27" fmla="*/ 49 h 56"/>
                      <a:gd name="T28" fmla="*/ 53 w 69"/>
                      <a:gd name="T29" fmla="*/ 40 h 56"/>
                      <a:gd name="T30" fmla="*/ 61 w 69"/>
                      <a:gd name="T31" fmla="*/ 31 h 56"/>
                      <a:gd name="T32" fmla="*/ 66 w 69"/>
                      <a:gd name="T33" fmla="*/ 22 h 56"/>
                      <a:gd name="T34" fmla="*/ 68 w 69"/>
                      <a:gd name="T35" fmla="*/ 14 h 56"/>
                      <a:gd name="T36" fmla="*/ 69 w 69"/>
                      <a:gd name="T37" fmla="*/ 7 h 56"/>
                      <a:gd name="T38" fmla="*/ 68 w 69"/>
                      <a:gd name="T39" fmla="*/ 3 h 56"/>
                      <a:gd name="T40" fmla="*/ 68 w 69"/>
                      <a:gd name="T41" fmla="*/ 1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9" h="56">
                        <a:moveTo>
                          <a:pt x="68" y="1"/>
                        </a:moveTo>
                        <a:lnTo>
                          <a:pt x="53" y="0"/>
                        </a:lnTo>
                        <a:lnTo>
                          <a:pt x="41" y="4"/>
                        </a:lnTo>
                        <a:lnTo>
                          <a:pt x="29" y="11"/>
                        </a:lnTo>
                        <a:lnTo>
                          <a:pt x="21" y="19"/>
                        </a:lnTo>
                        <a:lnTo>
                          <a:pt x="13" y="28"/>
                        </a:lnTo>
                        <a:lnTo>
                          <a:pt x="7" y="37"/>
                        </a:lnTo>
                        <a:lnTo>
                          <a:pt x="3" y="46"/>
                        </a:lnTo>
                        <a:lnTo>
                          <a:pt x="0" y="54"/>
                        </a:lnTo>
                        <a:lnTo>
                          <a:pt x="6" y="54"/>
                        </a:lnTo>
                        <a:lnTo>
                          <a:pt x="12" y="54"/>
                        </a:lnTo>
                        <a:lnTo>
                          <a:pt x="16" y="56"/>
                        </a:lnTo>
                        <a:lnTo>
                          <a:pt x="22" y="56"/>
                        </a:lnTo>
                        <a:lnTo>
                          <a:pt x="41" y="49"/>
                        </a:lnTo>
                        <a:lnTo>
                          <a:pt x="53" y="40"/>
                        </a:lnTo>
                        <a:lnTo>
                          <a:pt x="61" y="31"/>
                        </a:lnTo>
                        <a:lnTo>
                          <a:pt x="66" y="22"/>
                        </a:lnTo>
                        <a:lnTo>
                          <a:pt x="68" y="14"/>
                        </a:lnTo>
                        <a:lnTo>
                          <a:pt x="69" y="7"/>
                        </a:lnTo>
                        <a:lnTo>
                          <a:pt x="68" y="3"/>
                        </a:ln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" name="Freeform 85"/>
                  <p:cNvSpPr>
                    <a:spLocks/>
                  </p:cNvSpPr>
                  <p:nvPr/>
                </p:nvSpPr>
                <p:spPr bwMode="auto">
                  <a:xfrm>
                    <a:off x="4168" y="3956"/>
                    <a:ext cx="35" cy="29"/>
                  </a:xfrm>
                  <a:custGeom>
                    <a:avLst/>
                    <a:gdLst>
                      <a:gd name="T0" fmla="*/ 0 w 70"/>
                      <a:gd name="T1" fmla="*/ 59 h 59"/>
                      <a:gd name="T2" fmla="*/ 18 w 70"/>
                      <a:gd name="T3" fmla="*/ 59 h 59"/>
                      <a:gd name="T4" fmla="*/ 33 w 70"/>
                      <a:gd name="T5" fmla="*/ 54 h 59"/>
                      <a:gd name="T6" fmla="*/ 46 w 70"/>
                      <a:gd name="T7" fmla="*/ 45 h 59"/>
                      <a:gd name="T8" fmla="*/ 55 w 70"/>
                      <a:gd name="T9" fmla="*/ 34 h 59"/>
                      <a:gd name="T10" fmla="*/ 62 w 70"/>
                      <a:gd name="T11" fmla="*/ 22 h 59"/>
                      <a:gd name="T12" fmla="*/ 66 w 70"/>
                      <a:gd name="T13" fmla="*/ 11 h 59"/>
                      <a:gd name="T14" fmla="*/ 69 w 70"/>
                      <a:gd name="T15" fmla="*/ 4 h 59"/>
                      <a:gd name="T16" fmla="*/ 70 w 70"/>
                      <a:gd name="T17" fmla="*/ 0 h 59"/>
                      <a:gd name="T18" fmla="*/ 43 w 70"/>
                      <a:gd name="T19" fmla="*/ 6 h 59"/>
                      <a:gd name="T20" fmla="*/ 25 w 70"/>
                      <a:gd name="T21" fmla="*/ 15 h 59"/>
                      <a:gd name="T22" fmla="*/ 11 w 70"/>
                      <a:gd name="T23" fmla="*/ 25 h 59"/>
                      <a:gd name="T24" fmla="*/ 4 w 70"/>
                      <a:gd name="T25" fmla="*/ 35 h 59"/>
                      <a:gd name="T26" fmla="*/ 1 w 70"/>
                      <a:gd name="T27" fmla="*/ 44 h 59"/>
                      <a:gd name="T28" fmla="*/ 0 w 70"/>
                      <a:gd name="T29" fmla="*/ 52 h 59"/>
                      <a:gd name="T30" fmla="*/ 0 w 70"/>
                      <a:gd name="T31" fmla="*/ 57 h 59"/>
                      <a:gd name="T32" fmla="*/ 0 w 70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4"/>
                        </a:lnTo>
                        <a:lnTo>
                          <a:pt x="62" y="22"/>
                        </a:lnTo>
                        <a:lnTo>
                          <a:pt x="66" y="11"/>
                        </a:lnTo>
                        <a:lnTo>
                          <a:pt x="69" y="4"/>
                        </a:lnTo>
                        <a:lnTo>
                          <a:pt x="70" y="0"/>
                        </a:lnTo>
                        <a:lnTo>
                          <a:pt x="43" y="6"/>
                        </a:lnTo>
                        <a:lnTo>
                          <a:pt x="25" y="15"/>
                        </a:lnTo>
                        <a:lnTo>
                          <a:pt x="11" y="25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4" name="Freeform 86"/>
                  <p:cNvSpPr>
                    <a:spLocks/>
                  </p:cNvSpPr>
                  <p:nvPr/>
                </p:nvSpPr>
                <p:spPr bwMode="auto">
                  <a:xfrm>
                    <a:off x="4138" y="3982"/>
                    <a:ext cx="32" cy="30"/>
                  </a:xfrm>
                  <a:custGeom>
                    <a:avLst/>
                    <a:gdLst>
                      <a:gd name="T0" fmla="*/ 32 w 63"/>
                      <a:gd name="T1" fmla="*/ 0 h 60"/>
                      <a:gd name="T2" fmla="*/ 19 w 63"/>
                      <a:gd name="T3" fmla="*/ 2 h 60"/>
                      <a:gd name="T4" fmla="*/ 9 w 63"/>
                      <a:gd name="T5" fmla="*/ 8 h 60"/>
                      <a:gd name="T6" fmla="*/ 2 w 63"/>
                      <a:gd name="T7" fmla="*/ 19 h 60"/>
                      <a:gd name="T8" fmla="*/ 0 w 63"/>
                      <a:gd name="T9" fmla="*/ 30 h 60"/>
                      <a:gd name="T10" fmla="*/ 2 w 63"/>
                      <a:gd name="T11" fmla="*/ 42 h 60"/>
                      <a:gd name="T12" fmla="*/ 9 w 63"/>
                      <a:gd name="T13" fmla="*/ 51 h 60"/>
                      <a:gd name="T14" fmla="*/ 19 w 63"/>
                      <a:gd name="T15" fmla="*/ 58 h 60"/>
                      <a:gd name="T16" fmla="*/ 32 w 63"/>
                      <a:gd name="T17" fmla="*/ 60 h 60"/>
                      <a:gd name="T18" fmla="*/ 45 w 63"/>
                      <a:gd name="T19" fmla="*/ 58 h 60"/>
                      <a:gd name="T20" fmla="*/ 54 w 63"/>
                      <a:gd name="T21" fmla="*/ 51 h 60"/>
                      <a:gd name="T22" fmla="*/ 61 w 63"/>
                      <a:gd name="T23" fmla="*/ 42 h 60"/>
                      <a:gd name="T24" fmla="*/ 63 w 63"/>
                      <a:gd name="T25" fmla="*/ 30 h 60"/>
                      <a:gd name="T26" fmla="*/ 61 w 63"/>
                      <a:gd name="T27" fmla="*/ 19 h 60"/>
                      <a:gd name="T28" fmla="*/ 54 w 63"/>
                      <a:gd name="T29" fmla="*/ 8 h 60"/>
                      <a:gd name="T30" fmla="*/ 45 w 63"/>
                      <a:gd name="T31" fmla="*/ 2 h 60"/>
                      <a:gd name="T32" fmla="*/ 32 w 63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3" h="60">
                        <a:moveTo>
                          <a:pt x="32" y="0"/>
                        </a:moveTo>
                        <a:lnTo>
                          <a:pt x="19" y="2"/>
                        </a:lnTo>
                        <a:lnTo>
                          <a:pt x="9" y="8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9" y="58"/>
                        </a:lnTo>
                        <a:lnTo>
                          <a:pt x="32" y="60"/>
                        </a:lnTo>
                        <a:lnTo>
                          <a:pt x="45" y="58"/>
                        </a:lnTo>
                        <a:lnTo>
                          <a:pt x="54" y="51"/>
                        </a:lnTo>
                        <a:lnTo>
                          <a:pt x="61" y="42"/>
                        </a:lnTo>
                        <a:lnTo>
                          <a:pt x="63" y="30"/>
                        </a:lnTo>
                        <a:lnTo>
                          <a:pt x="61" y="19"/>
                        </a:lnTo>
                        <a:lnTo>
                          <a:pt x="54" y="8"/>
                        </a:lnTo>
                        <a:lnTo>
                          <a:pt x="45" y="2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" name="Freeform 87"/>
                  <p:cNvSpPr>
                    <a:spLocks/>
                  </p:cNvSpPr>
                  <p:nvPr/>
                </p:nvSpPr>
                <p:spPr bwMode="auto">
                  <a:xfrm>
                    <a:off x="4005" y="3994"/>
                    <a:ext cx="19" cy="33"/>
                  </a:xfrm>
                  <a:custGeom>
                    <a:avLst/>
                    <a:gdLst>
                      <a:gd name="T0" fmla="*/ 24 w 38"/>
                      <a:gd name="T1" fmla="*/ 0 h 65"/>
                      <a:gd name="T2" fmla="*/ 11 w 38"/>
                      <a:gd name="T3" fmla="*/ 18 h 65"/>
                      <a:gd name="T4" fmla="*/ 5 w 38"/>
                      <a:gd name="T5" fmla="*/ 34 h 65"/>
                      <a:gd name="T6" fmla="*/ 0 w 38"/>
                      <a:gd name="T7" fmla="*/ 48 h 65"/>
                      <a:gd name="T8" fmla="*/ 0 w 38"/>
                      <a:gd name="T9" fmla="*/ 61 h 65"/>
                      <a:gd name="T10" fmla="*/ 5 w 38"/>
                      <a:gd name="T11" fmla="*/ 61 h 65"/>
                      <a:gd name="T12" fmla="*/ 9 w 38"/>
                      <a:gd name="T13" fmla="*/ 62 h 65"/>
                      <a:gd name="T14" fmla="*/ 13 w 38"/>
                      <a:gd name="T15" fmla="*/ 62 h 65"/>
                      <a:gd name="T16" fmla="*/ 17 w 38"/>
                      <a:gd name="T17" fmla="*/ 63 h 65"/>
                      <a:gd name="T18" fmla="*/ 22 w 38"/>
                      <a:gd name="T19" fmla="*/ 64 h 65"/>
                      <a:gd name="T20" fmla="*/ 26 w 38"/>
                      <a:gd name="T21" fmla="*/ 64 h 65"/>
                      <a:gd name="T22" fmla="*/ 31 w 38"/>
                      <a:gd name="T23" fmla="*/ 65 h 65"/>
                      <a:gd name="T24" fmla="*/ 36 w 38"/>
                      <a:gd name="T25" fmla="*/ 65 h 65"/>
                      <a:gd name="T26" fmla="*/ 38 w 38"/>
                      <a:gd name="T27" fmla="*/ 42 h 65"/>
                      <a:gd name="T28" fmla="*/ 33 w 38"/>
                      <a:gd name="T29" fmla="*/ 20 h 65"/>
                      <a:gd name="T30" fmla="*/ 28 w 38"/>
                      <a:gd name="T31" fmla="*/ 5 h 65"/>
                      <a:gd name="T32" fmla="*/ 24 w 38"/>
                      <a:gd name="T33" fmla="*/ 0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65">
                        <a:moveTo>
                          <a:pt x="24" y="0"/>
                        </a:moveTo>
                        <a:lnTo>
                          <a:pt x="11" y="18"/>
                        </a:lnTo>
                        <a:lnTo>
                          <a:pt x="5" y="34"/>
                        </a:lnTo>
                        <a:lnTo>
                          <a:pt x="0" y="48"/>
                        </a:lnTo>
                        <a:lnTo>
                          <a:pt x="0" y="61"/>
                        </a:lnTo>
                        <a:lnTo>
                          <a:pt x="5" y="61"/>
                        </a:lnTo>
                        <a:lnTo>
                          <a:pt x="9" y="62"/>
                        </a:lnTo>
                        <a:lnTo>
                          <a:pt x="13" y="62"/>
                        </a:lnTo>
                        <a:lnTo>
                          <a:pt x="17" y="63"/>
                        </a:lnTo>
                        <a:lnTo>
                          <a:pt x="22" y="64"/>
                        </a:lnTo>
                        <a:lnTo>
                          <a:pt x="26" y="64"/>
                        </a:lnTo>
                        <a:lnTo>
                          <a:pt x="31" y="65"/>
                        </a:lnTo>
                        <a:lnTo>
                          <a:pt x="36" y="65"/>
                        </a:lnTo>
                        <a:lnTo>
                          <a:pt x="38" y="42"/>
                        </a:lnTo>
                        <a:lnTo>
                          <a:pt x="33" y="20"/>
                        </a:lnTo>
                        <a:lnTo>
                          <a:pt x="28" y="5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6" name="Freeform 88"/>
                  <p:cNvSpPr>
                    <a:spLocks/>
                  </p:cNvSpPr>
                  <p:nvPr/>
                </p:nvSpPr>
                <p:spPr bwMode="auto">
                  <a:xfrm>
                    <a:off x="3970" y="4009"/>
                    <a:ext cx="24" cy="13"/>
                  </a:xfrm>
                  <a:custGeom>
                    <a:avLst/>
                    <a:gdLst>
                      <a:gd name="T0" fmla="*/ 0 w 47"/>
                      <a:gd name="T1" fmla="*/ 0 h 27"/>
                      <a:gd name="T2" fmla="*/ 1 w 47"/>
                      <a:gd name="T3" fmla="*/ 5 h 27"/>
                      <a:gd name="T4" fmla="*/ 2 w 47"/>
                      <a:gd name="T5" fmla="*/ 11 h 27"/>
                      <a:gd name="T6" fmla="*/ 3 w 47"/>
                      <a:gd name="T7" fmla="*/ 15 h 27"/>
                      <a:gd name="T8" fmla="*/ 4 w 47"/>
                      <a:gd name="T9" fmla="*/ 20 h 27"/>
                      <a:gd name="T10" fmla="*/ 10 w 47"/>
                      <a:gd name="T11" fmla="*/ 21 h 27"/>
                      <a:gd name="T12" fmla="*/ 15 w 47"/>
                      <a:gd name="T13" fmla="*/ 21 h 27"/>
                      <a:gd name="T14" fmla="*/ 20 w 47"/>
                      <a:gd name="T15" fmla="*/ 22 h 27"/>
                      <a:gd name="T16" fmla="*/ 25 w 47"/>
                      <a:gd name="T17" fmla="*/ 24 h 27"/>
                      <a:gd name="T18" fmla="*/ 31 w 47"/>
                      <a:gd name="T19" fmla="*/ 25 h 27"/>
                      <a:gd name="T20" fmla="*/ 35 w 47"/>
                      <a:gd name="T21" fmla="*/ 25 h 27"/>
                      <a:gd name="T22" fmla="*/ 41 w 47"/>
                      <a:gd name="T23" fmla="*/ 26 h 27"/>
                      <a:gd name="T24" fmla="*/ 47 w 47"/>
                      <a:gd name="T25" fmla="*/ 27 h 27"/>
                      <a:gd name="T26" fmla="*/ 40 w 47"/>
                      <a:gd name="T27" fmla="*/ 20 h 27"/>
                      <a:gd name="T28" fmla="*/ 32 w 47"/>
                      <a:gd name="T29" fmla="*/ 14 h 27"/>
                      <a:gd name="T30" fmla="*/ 24 w 47"/>
                      <a:gd name="T31" fmla="*/ 10 h 27"/>
                      <a:gd name="T32" fmla="*/ 17 w 47"/>
                      <a:gd name="T33" fmla="*/ 6 h 27"/>
                      <a:gd name="T34" fmla="*/ 10 w 47"/>
                      <a:gd name="T35" fmla="*/ 4 h 27"/>
                      <a:gd name="T36" fmla="*/ 4 w 47"/>
                      <a:gd name="T37" fmla="*/ 2 h 27"/>
                      <a:gd name="T38" fmla="*/ 1 w 47"/>
                      <a:gd name="T39" fmla="*/ 0 h 27"/>
                      <a:gd name="T40" fmla="*/ 0 w 47"/>
                      <a:gd name="T41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7" h="27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11"/>
                        </a:lnTo>
                        <a:lnTo>
                          <a:pt x="3" y="15"/>
                        </a:lnTo>
                        <a:lnTo>
                          <a:pt x="4" y="20"/>
                        </a:lnTo>
                        <a:lnTo>
                          <a:pt x="10" y="21"/>
                        </a:lnTo>
                        <a:lnTo>
                          <a:pt x="15" y="21"/>
                        </a:lnTo>
                        <a:lnTo>
                          <a:pt x="20" y="22"/>
                        </a:lnTo>
                        <a:lnTo>
                          <a:pt x="25" y="24"/>
                        </a:lnTo>
                        <a:lnTo>
                          <a:pt x="31" y="25"/>
                        </a:lnTo>
                        <a:lnTo>
                          <a:pt x="35" y="25"/>
                        </a:lnTo>
                        <a:lnTo>
                          <a:pt x="41" y="26"/>
                        </a:lnTo>
                        <a:lnTo>
                          <a:pt x="47" y="27"/>
                        </a:lnTo>
                        <a:lnTo>
                          <a:pt x="40" y="20"/>
                        </a:lnTo>
                        <a:lnTo>
                          <a:pt x="32" y="14"/>
                        </a:lnTo>
                        <a:lnTo>
                          <a:pt x="24" y="10"/>
                        </a:lnTo>
                        <a:lnTo>
                          <a:pt x="17" y="6"/>
                        </a:lnTo>
                        <a:lnTo>
                          <a:pt x="10" y="4"/>
                        </a:lnTo>
                        <a:lnTo>
                          <a:pt x="4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7" name="Freeform 89"/>
                  <p:cNvSpPr>
                    <a:spLocks/>
                  </p:cNvSpPr>
                  <p:nvPr/>
                </p:nvSpPr>
                <p:spPr bwMode="auto">
                  <a:xfrm>
                    <a:off x="4032" y="4016"/>
                    <a:ext cx="29" cy="15"/>
                  </a:xfrm>
                  <a:custGeom>
                    <a:avLst/>
                    <a:gdLst>
                      <a:gd name="T0" fmla="*/ 0 w 58"/>
                      <a:gd name="T1" fmla="*/ 25 h 30"/>
                      <a:gd name="T2" fmla="*/ 6 w 58"/>
                      <a:gd name="T3" fmla="*/ 26 h 30"/>
                      <a:gd name="T4" fmla="*/ 11 w 58"/>
                      <a:gd name="T5" fmla="*/ 26 h 30"/>
                      <a:gd name="T6" fmla="*/ 17 w 58"/>
                      <a:gd name="T7" fmla="*/ 27 h 30"/>
                      <a:gd name="T8" fmla="*/ 23 w 58"/>
                      <a:gd name="T9" fmla="*/ 27 h 30"/>
                      <a:gd name="T10" fmla="*/ 28 w 58"/>
                      <a:gd name="T11" fmla="*/ 28 h 30"/>
                      <a:gd name="T12" fmla="*/ 33 w 58"/>
                      <a:gd name="T13" fmla="*/ 29 h 30"/>
                      <a:gd name="T14" fmla="*/ 39 w 58"/>
                      <a:gd name="T15" fmla="*/ 29 h 30"/>
                      <a:gd name="T16" fmla="*/ 45 w 58"/>
                      <a:gd name="T17" fmla="*/ 30 h 30"/>
                      <a:gd name="T18" fmla="*/ 51 w 58"/>
                      <a:gd name="T19" fmla="*/ 19 h 30"/>
                      <a:gd name="T20" fmla="*/ 55 w 58"/>
                      <a:gd name="T21" fmla="*/ 10 h 30"/>
                      <a:gd name="T22" fmla="*/ 56 w 58"/>
                      <a:gd name="T23" fmla="*/ 3 h 30"/>
                      <a:gd name="T24" fmla="*/ 58 w 58"/>
                      <a:gd name="T25" fmla="*/ 0 h 30"/>
                      <a:gd name="T26" fmla="*/ 47 w 58"/>
                      <a:gd name="T27" fmla="*/ 3 h 30"/>
                      <a:gd name="T28" fmla="*/ 37 w 58"/>
                      <a:gd name="T29" fmla="*/ 5 h 30"/>
                      <a:gd name="T30" fmla="*/ 29 w 58"/>
                      <a:gd name="T31" fmla="*/ 7 h 30"/>
                      <a:gd name="T32" fmla="*/ 21 w 58"/>
                      <a:gd name="T33" fmla="*/ 11 h 30"/>
                      <a:gd name="T34" fmla="*/ 14 w 58"/>
                      <a:gd name="T35" fmla="*/ 14 h 30"/>
                      <a:gd name="T36" fmla="*/ 9 w 58"/>
                      <a:gd name="T37" fmla="*/ 18 h 30"/>
                      <a:gd name="T38" fmla="*/ 3 w 58"/>
                      <a:gd name="T39" fmla="*/ 21 h 30"/>
                      <a:gd name="T40" fmla="*/ 0 w 58"/>
                      <a:gd name="T41" fmla="*/ 25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8" h="30">
                        <a:moveTo>
                          <a:pt x="0" y="25"/>
                        </a:moveTo>
                        <a:lnTo>
                          <a:pt x="6" y="26"/>
                        </a:lnTo>
                        <a:lnTo>
                          <a:pt x="11" y="26"/>
                        </a:lnTo>
                        <a:lnTo>
                          <a:pt x="17" y="27"/>
                        </a:lnTo>
                        <a:lnTo>
                          <a:pt x="23" y="27"/>
                        </a:lnTo>
                        <a:lnTo>
                          <a:pt x="28" y="28"/>
                        </a:lnTo>
                        <a:lnTo>
                          <a:pt x="33" y="29"/>
                        </a:lnTo>
                        <a:lnTo>
                          <a:pt x="39" y="29"/>
                        </a:lnTo>
                        <a:lnTo>
                          <a:pt x="45" y="30"/>
                        </a:lnTo>
                        <a:lnTo>
                          <a:pt x="51" y="19"/>
                        </a:lnTo>
                        <a:lnTo>
                          <a:pt x="55" y="10"/>
                        </a:lnTo>
                        <a:lnTo>
                          <a:pt x="56" y="3"/>
                        </a:lnTo>
                        <a:lnTo>
                          <a:pt x="58" y="0"/>
                        </a:lnTo>
                        <a:lnTo>
                          <a:pt x="47" y="3"/>
                        </a:lnTo>
                        <a:lnTo>
                          <a:pt x="37" y="5"/>
                        </a:lnTo>
                        <a:lnTo>
                          <a:pt x="29" y="7"/>
                        </a:lnTo>
                        <a:lnTo>
                          <a:pt x="21" y="11"/>
                        </a:lnTo>
                        <a:lnTo>
                          <a:pt x="14" y="14"/>
                        </a:lnTo>
                        <a:lnTo>
                          <a:pt x="9" y="18"/>
                        </a:lnTo>
                        <a:lnTo>
                          <a:pt x="3" y="21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8" name="Freeform 90"/>
                  <p:cNvSpPr>
                    <a:spLocks/>
                  </p:cNvSpPr>
                  <p:nvPr/>
                </p:nvSpPr>
                <p:spPr bwMode="auto">
                  <a:xfrm>
                    <a:off x="4002" y="3840"/>
                    <a:ext cx="20" cy="45"/>
                  </a:xfrm>
                  <a:custGeom>
                    <a:avLst/>
                    <a:gdLst>
                      <a:gd name="T0" fmla="*/ 16 w 39"/>
                      <a:gd name="T1" fmla="*/ 91 h 91"/>
                      <a:gd name="T2" fmla="*/ 30 w 39"/>
                      <a:gd name="T3" fmla="*/ 78 h 91"/>
                      <a:gd name="T4" fmla="*/ 37 w 39"/>
                      <a:gd name="T5" fmla="*/ 63 h 91"/>
                      <a:gd name="T6" fmla="*/ 39 w 39"/>
                      <a:gd name="T7" fmla="*/ 48 h 91"/>
                      <a:gd name="T8" fmla="*/ 38 w 39"/>
                      <a:gd name="T9" fmla="*/ 33 h 91"/>
                      <a:gd name="T10" fmla="*/ 33 w 39"/>
                      <a:gd name="T11" fmla="*/ 21 h 91"/>
                      <a:gd name="T12" fmla="*/ 30 w 39"/>
                      <a:gd name="T13" fmla="*/ 10 h 91"/>
                      <a:gd name="T14" fmla="*/ 25 w 39"/>
                      <a:gd name="T15" fmla="*/ 2 h 91"/>
                      <a:gd name="T16" fmla="*/ 24 w 39"/>
                      <a:gd name="T17" fmla="*/ 0 h 91"/>
                      <a:gd name="T18" fmla="*/ 10 w 39"/>
                      <a:gd name="T19" fmla="*/ 23 h 91"/>
                      <a:gd name="T20" fmla="*/ 2 w 39"/>
                      <a:gd name="T21" fmla="*/ 42 h 91"/>
                      <a:gd name="T22" fmla="*/ 0 w 39"/>
                      <a:gd name="T23" fmla="*/ 57 h 91"/>
                      <a:gd name="T24" fmla="*/ 2 w 39"/>
                      <a:gd name="T25" fmla="*/ 70 h 91"/>
                      <a:gd name="T26" fmla="*/ 6 w 39"/>
                      <a:gd name="T27" fmla="*/ 79 h 91"/>
                      <a:gd name="T28" fmla="*/ 10 w 39"/>
                      <a:gd name="T29" fmla="*/ 86 h 91"/>
                      <a:gd name="T30" fmla="*/ 15 w 39"/>
                      <a:gd name="T31" fmla="*/ 90 h 91"/>
                      <a:gd name="T32" fmla="*/ 16 w 39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8"/>
                        </a:lnTo>
                        <a:lnTo>
                          <a:pt x="37" y="63"/>
                        </a:lnTo>
                        <a:lnTo>
                          <a:pt x="39" y="48"/>
                        </a:lnTo>
                        <a:lnTo>
                          <a:pt x="38" y="33"/>
                        </a:lnTo>
                        <a:lnTo>
                          <a:pt x="33" y="21"/>
                        </a:lnTo>
                        <a:lnTo>
                          <a:pt x="30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2"/>
                        </a:lnTo>
                        <a:lnTo>
                          <a:pt x="0" y="57"/>
                        </a:lnTo>
                        <a:lnTo>
                          <a:pt x="2" y="70"/>
                        </a:lnTo>
                        <a:lnTo>
                          <a:pt x="6" y="79"/>
                        </a:lnTo>
                        <a:lnTo>
                          <a:pt x="10" y="86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" name="Freeform 91"/>
                  <p:cNvSpPr>
                    <a:spLocks/>
                  </p:cNvSpPr>
                  <p:nvPr/>
                </p:nvSpPr>
                <p:spPr bwMode="auto">
                  <a:xfrm>
                    <a:off x="3997" y="3922"/>
                    <a:ext cx="19" cy="46"/>
                  </a:xfrm>
                  <a:custGeom>
                    <a:avLst/>
                    <a:gdLst>
                      <a:gd name="T0" fmla="*/ 22 w 38"/>
                      <a:gd name="T1" fmla="*/ 0 h 92"/>
                      <a:gd name="T2" fmla="*/ 9 w 38"/>
                      <a:gd name="T3" fmla="*/ 12 h 92"/>
                      <a:gd name="T4" fmla="*/ 1 w 38"/>
                      <a:gd name="T5" fmla="*/ 27 h 92"/>
                      <a:gd name="T6" fmla="*/ 0 w 38"/>
                      <a:gd name="T7" fmla="*/ 42 h 92"/>
                      <a:gd name="T8" fmla="*/ 1 w 38"/>
                      <a:gd name="T9" fmla="*/ 57 h 92"/>
                      <a:gd name="T10" fmla="*/ 4 w 38"/>
                      <a:gd name="T11" fmla="*/ 71 h 92"/>
                      <a:gd name="T12" fmla="*/ 9 w 38"/>
                      <a:gd name="T13" fmla="*/ 81 h 92"/>
                      <a:gd name="T14" fmla="*/ 12 w 38"/>
                      <a:gd name="T15" fmla="*/ 89 h 92"/>
                      <a:gd name="T16" fmla="*/ 14 w 38"/>
                      <a:gd name="T17" fmla="*/ 92 h 92"/>
                      <a:gd name="T18" fmla="*/ 27 w 38"/>
                      <a:gd name="T19" fmla="*/ 69 h 92"/>
                      <a:gd name="T20" fmla="*/ 35 w 38"/>
                      <a:gd name="T21" fmla="*/ 49 h 92"/>
                      <a:gd name="T22" fmla="*/ 38 w 38"/>
                      <a:gd name="T23" fmla="*/ 33 h 92"/>
                      <a:gd name="T24" fmla="*/ 35 w 38"/>
                      <a:gd name="T25" fmla="*/ 20 h 92"/>
                      <a:gd name="T26" fmla="*/ 32 w 38"/>
                      <a:gd name="T27" fmla="*/ 11 h 92"/>
                      <a:gd name="T28" fmla="*/ 27 w 38"/>
                      <a:gd name="T29" fmla="*/ 4 h 92"/>
                      <a:gd name="T30" fmla="*/ 23 w 38"/>
                      <a:gd name="T31" fmla="*/ 1 h 92"/>
                      <a:gd name="T32" fmla="*/ 22 w 38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9" y="12"/>
                        </a:lnTo>
                        <a:lnTo>
                          <a:pt x="1" y="27"/>
                        </a:lnTo>
                        <a:lnTo>
                          <a:pt x="0" y="42"/>
                        </a:lnTo>
                        <a:lnTo>
                          <a:pt x="1" y="57"/>
                        </a:lnTo>
                        <a:lnTo>
                          <a:pt x="4" y="71"/>
                        </a:lnTo>
                        <a:lnTo>
                          <a:pt x="9" y="81"/>
                        </a:lnTo>
                        <a:lnTo>
                          <a:pt x="12" y="89"/>
                        </a:lnTo>
                        <a:lnTo>
                          <a:pt x="14" y="92"/>
                        </a:lnTo>
                        <a:lnTo>
                          <a:pt x="27" y="69"/>
                        </a:lnTo>
                        <a:lnTo>
                          <a:pt x="35" y="49"/>
                        </a:lnTo>
                        <a:lnTo>
                          <a:pt x="38" y="33"/>
                        </a:lnTo>
                        <a:lnTo>
                          <a:pt x="35" y="20"/>
                        </a:lnTo>
                        <a:lnTo>
                          <a:pt x="32" y="11"/>
                        </a:lnTo>
                        <a:lnTo>
                          <a:pt x="27" y="4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0" name="Freeform 92"/>
                  <p:cNvSpPr>
                    <a:spLocks/>
                  </p:cNvSpPr>
                  <p:nvPr/>
                </p:nvSpPr>
                <p:spPr bwMode="auto">
                  <a:xfrm>
                    <a:off x="3944" y="3891"/>
                    <a:ext cx="47" cy="20"/>
                  </a:xfrm>
                  <a:custGeom>
                    <a:avLst/>
                    <a:gdLst>
                      <a:gd name="T0" fmla="*/ 92 w 92"/>
                      <a:gd name="T1" fmla="*/ 23 h 39"/>
                      <a:gd name="T2" fmla="*/ 79 w 92"/>
                      <a:gd name="T3" fmla="*/ 10 h 39"/>
                      <a:gd name="T4" fmla="*/ 64 w 92"/>
                      <a:gd name="T5" fmla="*/ 3 h 39"/>
                      <a:gd name="T6" fmla="*/ 48 w 92"/>
                      <a:gd name="T7" fmla="*/ 0 h 39"/>
                      <a:gd name="T8" fmla="*/ 34 w 92"/>
                      <a:gd name="T9" fmla="*/ 1 h 39"/>
                      <a:gd name="T10" fmla="*/ 21 w 92"/>
                      <a:gd name="T11" fmla="*/ 6 h 39"/>
                      <a:gd name="T12" fmla="*/ 10 w 92"/>
                      <a:gd name="T13" fmla="*/ 10 h 39"/>
                      <a:gd name="T14" fmla="*/ 2 w 92"/>
                      <a:gd name="T15" fmla="*/ 14 h 39"/>
                      <a:gd name="T16" fmla="*/ 0 w 92"/>
                      <a:gd name="T17" fmla="*/ 15 h 39"/>
                      <a:gd name="T18" fmla="*/ 23 w 92"/>
                      <a:gd name="T19" fmla="*/ 29 h 39"/>
                      <a:gd name="T20" fmla="*/ 43 w 92"/>
                      <a:gd name="T21" fmla="*/ 37 h 39"/>
                      <a:gd name="T22" fmla="*/ 59 w 92"/>
                      <a:gd name="T23" fmla="*/ 39 h 39"/>
                      <a:gd name="T24" fmla="*/ 71 w 92"/>
                      <a:gd name="T25" fmla="*/ 37 h 39"/>
                      <a:gd name="T26" fmla="*/ 81 w 92"/>
                      <a:gd name="T27" fmla="*/ 34 h 39"/>
                      <a:gd name="T28" fmla="*/ 87 w 92"/>
                      <a:gd name="T29" fmla="*/ 29 h 39"/>
                      <a:gd name="T30" fmla="*/ 91 w 92"/>
                      <a:gd name="T31" fmla="*/ 25 h 39"/>
                      <a:gd name="T32" fmla="*/ 92 w 92"/>
                      <a:gd name="T33" fmla="*/ 23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9">
                        <a:moveTo>
                          <a:pt x="92" y="23"/>
                        </a:moveTo>
                        <a:lnTo>
                          <a:pt x="79" y="10"/>
                        </a:lnTo>
                        <a:lnTo>
                          <a:pt x="64" y="3"/>
                        </a:lnTo>
                        <a:lnTo>
                          <a:pt x="48" y="0"/>
                        </a:lnTo>
                        <a:lnTo>
                          <a:pt x="34" y="1"/>
                        </a:lnTo>
                        <a:lnTo>
                          <a:pt x="21" y="6"/>
                        </a:lnTo>
                        <a:lnTo>
                          <a:pt x="10" y="10"/>
                        </a:lnTo>
                        <a:lnTo>
                          <a:pt x="2" y="14"/>
                        </a:lnTo>
                        <a:lnTo>
                          <a:pt x="0" y="15"/>
                        </a:lnTo>
                        <a:lnTo>
                          <a:pt x="23" y="29"/>
                        </a:lnTo>
                        <a:lnTo>
                          <a:pt x="43" y="37"/>
                        </a:lnTo>
                        <a:lnTo>
                          <a:pt x="59" y="39"/>
                        </a:lnTo>
                        <a:lnTo>
                          <a:pt x="71" y="37"/>
                        </a:lnTo>
                        <a:lnTo>
                          <a:pt x="81" y="34"/>
                        </a:lnTo>
                        <a:lnTo>
                          <a:pt x="87" y="29"/>
                        </a:lnTo>
                        <a:lnTo>
                          <a:pt x="91" y="25"/>
                        </a:lnTo>
                        <a:lnTo>
                          <a:pt x="92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" name="Freeform 93"/>
                  <p:cNvSpPr>
                    <a:spLocks/>
                  </p:cNvSpPr>
                  <p:nvPr/>
                </p:nvSpPr>
                <p:spPr bwMode="auto">
                  <a:xfrm>
                    <a:off x="4027" y="3897"/>
                    <a:ext cx="46" cy="19"/>
                  </a:xfrm>
                  <a:custGeom>
                    <a:avLst/>
                    <a:gdLst>
                      <a:gd name="T0" fmla="*/ 0 w 91"/>
                      <a:gd name="T1" fmla="*/ 16 h 38"/>
                      <a:gd name="T2" fmla="*/ 12 w 91"/>
                      <a:gd name="T3" fmla="*/ 29 h 38"/>
                      <a:gd name="T4" fmla="*/ 27 w 91"/>
                      <a:gd name="T5" fmla="*/ 37 h 38"/>
                      <a:gd name="T6" fmla="*/ 42 w 91"/>
                      <a:gd name="T7" fmla="*/ 38 h 38"/>
                      <a:gd name="T8" fmla="*/ 57 w 91"/>
                      <a:gd name="T9" fmla="*/ 37 h 38"/>
                      <a:gd name="T10" fmla="*/ 70 w 91"/>
                      <a:gd name="T11" fmla="*/ 33 h 38"/>
                      <a:gd name="T12" fmla="*/ 80 w 91"/>
                      <a:gd name="T13" fmla="*/ 29 h 38"/>
                      <a:gd name="T14" fmla="*/ 88 w 91"/>
                      <a:gd name="T15" fmla="*/ 25 h 38"/>
                      <a:gd name="T16" fmla="*/ 91 w 91"/>
                      <a:gd name="T17" fmla="*/ 24 h 38"/>
                      <a:gd name="T18" fmla="*/ 68 w 91"/>
                      <a:gd name="T19" fmla="*/ 10 h 38"/>
                      <a:gd name="T20" fmla="*/ 48 w 91"/>
                      <a:gd name="T21" fmla="*/ 2 h 38"/>
                      <a:gd name="T22" fmla="*/ 33 w 91"/>
                      <a:gd name="T23" fmla="*/ 0 h 38"/>
                      <a:gd name="T24" fmla="*/ 20 w 91"/>
                      <a:gd name="T25" fmla="*/ 2 h 38"/>
                      <a:gd name="T26" fmla="*/ 11 w 91"/>
                      <a:gd name="T27" fmla="*/ 6 h 38"/>
                      <a:gd name="T28" fmla="*/ 4 w 91"/>
                      <a:gd name="T29" fmla="*/ 10 h 38"/>
                      <a:gd name="T30" fmla="*/ 1 w 91"/>
                      <a:gd name="T31" fmla="*/ 15 h 38"/>
                      <a:gd name="T32" fmla="*/ 0 w 91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0" y="33"/>
                        </a:lnTo>
                        <a:lnTo>
                          <a:pt x="80" y="29"/>
                        </a:lnTo>
                        <a:lnTo>
                          <a:pt x="88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48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" name="Freeform 94"/>
                  <p:cNvSpPr>
                    <a:spLocks/>
                  </p:cNvSpPr>
                  <p:nvPr/>
                </p:nvSpPr>
                <p:spPr bwMode="auto">
                  <a:xfrm>
                    <a:off x="3967" y="3855"/>
                    <a:ext cx="30" cy="35"/>
                  </a:xfrm>
                  <a:custGeom>
                    <a:avLst/>
                    <a:gdLst>
                      <a:gd name="T0" fmla="*/ 60 w 60"/>
                      <a:gd name="T1" fmla="*/ 70 h 70"/>
                      <a:gd name="T2" fmla="*/ 60 w 60"/>
                      <a:gd name="T3" fmla="*/ 52 h 70"/>
                      <a:gd name="T4" fmla="*/ 55 w 60"/>
                      <a:gd name="T5" fmla="*/ 37 h 70"/>
                      <a:gd name="T6" fmla="*/ 46 w 60"/>
                      <a:gd name="T7" fmla="*/ 24 h 70"/>
                      <a:gd name="T8" fmla="*/ 33 w 60"/>
                      <a:gd name="T9" fmla="*/ 15 h 70"/>
                      <a:gd name="T10" fmla="*/ 22 w 60"/>
                      <a:gd name="T11" fmla="*/ 8 h 70"/>
                      <a:gd name="T12" fmla="*/ 10 w 60"/>
                      <a:gd name="T13" fmla="*/ 3 h 70"/>
                      <a:gd name="T14" fmla="*/ 3 w 60"/>
                      <a:gd name="T15" fmla="*/ 1 h 70"/>
                      <a:gd name="T16" fmla="*/ 0 w 60"/>
                      <a:gd name="T17" fmla="*/ 0 h 70"/>
                      <a:gd name="T18" fmla="*/ 7 w 60"/>
                      <a:gd name="T19" fmla="*/ 26 h 70"/>
                      <a:gd name="T20" fmla="*/ 15 w 60"/>
                      <a:gd name="T21" fmla="*/ 45 h 70"/>
                      <a:gd name="T22" fmla="*/ 25 w 60"/>
                      <a:gd name="T23" fmla="*/ 57 h 70"/>
                      <a:gd name="T24" fmla="*/ 36 w 60"/>
                      <a:gd name="T25" fmla="*/ 65 h 70"/>
                      <a:gd name="T26" fmla="*/ 45 w 60"/>
                      <a:gd name="T27" fmla="*/ 69 h 70"/>
                      <a:gd name="T28" fmla="*/ 53 w 60"/>
                      <a:gd name="T29" fmla="*/ 70 h 70"/>
                      <a:gd name="T30" fmla="*/ 57 w 60"/>
                      <a:gd name="T31" fmla="*/ 70 h 70"/>
                      <a:gd name="T32" fmla="*/ 60 w 60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5" y="37"/>
                        </a:lnTo>
                        <a:lnTo>
                          <a:pt x="46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7" y="26"/>
                        </a:lnTo>
                        <a:lnTo>
                          <a:pt x="15" y="45"/>
                        </a:lnTo>
                        <a:lnTo>
                          <a:pt x="25" y="57"/>
                        </a:lnTo>
                        <a:lnTo>
                          <a:pt x="36" y="65"/>
                        </a:lnTo>
                        <a:lnTo>
                          <a:pt x="45" y="69"/>
                        </a:lnTo>
                        <a:lnTo>
                          <a:pt x="53" y="70"/>
                        </a:lnTo>
                        <a:lnTo>
                          <a:pt x="57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" name="Freeform 95"/>
                  <p:cNvSpPr>
                    <a:spLocks/>
                  </p:cNvSpPr>
                  <p:nvPr/>
                </p:nvSpPr>
                <p:spPr bwMode="auto">
                  <a:xfrm>
                    <a:off x="4021" y="3918"/>
                    <a:ext cx="30" cy="35"/>
                  </a:xfrm>
                  <a:custGeom>
                    <a:avLst/>
                    <a:gdLst>
                      <a:gd name="T0" fmla="*/ 0 w 60"/>
                      <a:gd name="T1" fmla="*/ 0 h 71"/>
                      <a:gd name="T2" fmla="*/ 0 w 60"/>
                      <a:gd name="T3" fmla="*/ 19 h 71"/>
                      <a:gd name="T4" fmla="*/ 5 w 60"/>
                      <a:gd name="T5" fmla="*/ 34 h 71"/>
                      <a:gd name="T6" fmla="*/ 14 w 60"/>
                      <a:gd name="T7" fmla="*/ 46 h 71"/>
                      <a:gd name="T8" fmla="*/ 27 w 60"/>
                      <a:gd name="T9" fmla="*/ 56 h 71"/>
                      <a:gd name="T10" fmla="*/ 38 w 60"/>
                      <a:gd name="T11" fmla="*/ 63 h 71"/>
                      <a:gd name="T12" fmla="*/ 50 w 60"/>
                      <a:gd name="T13" fmla="*/ 67 h 71"/>
                      <a:gd name="T14" fmla="*/ 56 w 60"/>
                      <a:gd name="T15" fmla="*/ 69 h 71"/>
                      <a:gd name="T16" fmla="*/ 60 w 60"/>
                      <a:gd name="T17" fmla="*/ 71 h 71"/>
                      <a:gd name="T18" fmla="*/ 53 w 60"/>
                      <a:gd name="T19" fmla="*/ 44 h 71"/>
                      <a:gd name="T20" fmla="*/ 45 w 60"/>
                      <a:gd name="T21" fmla="*/ 26 h 71"/>
                      <a:gd name="T22" fmla="*/ 35 w 60"/>
                      <a:gd name="T23" fmla="*/ 13 h 71"/>
                      <a:gd name="T24" fmla="*/ 25 w 60"/>
                      <a:gd name="T25" fmla="*/ 5 h 71"/>
                      <a:gd name="T26" fmla="*/ 15 w 60"/>
                      <a:gd name="T27" fmla="*/ 1 h 71"/>
                      <a:gd name="T28" fmla="*/ 7 w 60"/>
                      <a:gd name="T29" fmla="*/ 0 h 71"/>
                      <a:gd name="T30" fmla="*/ 2 w 60"/>
                      <a:gd name="T31" fmla="*/ 0 h 71"/>
                      <a:gd name="T32" fmla="*/ 0 w 60"/>
                      <a:gd name="T33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7" y="56"/>
                        </a:lnTo>
                        <a:lnTo>
                          <a:pt x="38" y="63"/>
                        </a:lnTo>
                        <a:lnTo>
                          <a:pt x="50" y="67"/>
                        </a:lnTo>
                        <a:lnTo>
                          <a:pt x="56" y="69"/>
                        </a:lnTo>
                        <a:lnTo>
                          <a:pt x="60" y="71"/>
                        </a:lnTo>
                        <a:lnTo>
                          <a:pt x="53" y="44"/>
                        </a:lnTo>
                        <a:lnTo>
                          <a:pt x="45" y="26"/>
                        </a:lnTo>
                        <a:lnTo>
                          <a:pt x="35" y="13"/>
                        </a:lnTo>
                        <a:lnTo>
                          <a:pt x="25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" name="Freeform 96"/>
                  <p:cNvSpPr>
                    <a:spLocks/>
                  </p:cNvSpPr>
                  <p:nvPr/>
                </p:nvSpPr>
                <p:spPr bwMode="auto">
                  <a:xfrm>
                    <a:off x="3959" y="3916"/>
                    <a:ext cx="36" cy="29"/>
                  </a:xfrm>
                  <a:custGeom>
                    <a:avLst/>
                    <a:gdLst>
                      <a:gd name="T0" fmla="*/ 0 w 70"/>
                      <a:gd name="T1" fmla="*/ 59 h 59"/>
                      <a:gd name="T2" fmla="*/ 26 w 70"/>
                      <a:gd name="T3" fmla="*/ 53 h 59"/>
                      <a:gd name="T4" fmla="*/ 45 w 70"/>
                      <a:gd name="T5" fmla="*/ 44 h 59"/>
                      <a:gd name="T6" fmla="*/ 57 w 70"/>
                      <a:gd name="T7" fmla="*/ 34 h 59"/>
                      <a:gd name="T8" fmla="*/ 65 w 70"/>
                      <a:gd name="T9" fmla="*/ 24 h 59"/>
                      <a:gd name="T10" fmla="*/ 69 w 70"/>
                      <a:gd name="T11" fmla="*/ 15 h 59"/>
                      <a:gd name="T12" fmla="*/ 70 w 70"/>
                      <a:gd name="T13" fmla="*/ 7 h 59"/>
                      <a:gd name="T14" fmla="*/ 70 w 70"/>
                      <a:gd name="T15" fmla="*/ 2 h 59"/>
                      <a:gd name="T16" fmla="*/ 70 w 70"/>
                      <a:gd name="T17" fmla="*/ 0 h 59"/>
                      <a:gd name="T18" fmla="*/ 52 w 70"/>
                      <a:gd name="T19" fmla="*/ 0 h 59"/>
                      <a:gd name="T20" fmla="*/ 37 w 70"/>
                      <a:gd name="T21" fmla="*/ 4 h 59"/>
                      <a:gd name="T22" fmla="*/ 24 w 70"/>
                      <a:gd name="T23" fmla="*/ 14 h 59"/>
                      <a:gd name="T24" fmla="*/ 15 w 70"/>
                      <a:gd name="T25" fmla="*/ 25 h 59"/>
                      <a:gd name="T26" fmla="*/ 8 w 70"/>
                      <a:gd name="T27" fmla="*/ 37 h 59"/>
                      <a:gd name="T28" fmla="*/ 3 w 70"/>
                      <a:gd name="T29" fmla="*/ 48 h 59"/>
                      <a:gd name="T30" fmla="*/ 1 w 70"/>
                      <a:gd name="T31" fmla="*/ 55 h 59"/>
                      <a:gd name="T32" fmla="*/ 0 w 70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7" y="34"/>
                        </a:lnTo>
                        <a:lnTo>
                          <a:pt x="65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2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4"/>
                        </a:lnTo>
                        <a:lnTo>
                          <a:pt x="24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" name="Freeform 97"/>
                  <p:cNvSpPr>
                    <a:spLocks/>
                  </p:cNvSpPr>
                  <p:nvPr/>
                </p:nvSpPr>
                <p:spPr bwMode="auto">
                  <a:xfrm>
                    <a:off x="4022" y="3862"/>
                    <a:ext cx="36" cy="30"/>
                  </a:xfrm>
                  <a:custGeom>
                    <a:avLst/>
                    <a:gdLst>
                      <a:gd name="T0" fmla="*/ 0 w 72"/>
                      <a:gd name="T1" fmla="*/ 58 h 58"/>
                      <a:gd name="T2" fmla="*/ 19 w 72"/>
                      <a:gd name="T3" fmla="*/ 58 h 58"/>
                      <a:gd name="T4" fmla="*/ 35 w 72"/>
                      <a:gd name="T5" fmla="*/ 53 h 58"/>
                      <a:gd name="T6" fmla="*/ 46 w 72"/>
                      <a:gd name="T7" fmla="*/ 43 h 58"/>
                      <a:gd name="T8" fmla="*/ 57 w 72"/>
                      <a:gd name="T9" fmla="*/ 32 h 58"/>
                      <a:gd name="T10" fmla="*/ 64 w 72"/>
                      <a:gd name="T11" fmla="*/ 20 h 58"/>
                      <a:gd name="T12" fmla="*/ 68 w 72"/>
                      <a:gd name="T13" fmla="*/ 10 h 58"/>
                      <a:gd name="T14" fmla="*/ 71 w 72"/>
                      <a:gd name="T15" fmla="*/ 3 h 58"/>
                      <a:gd name="T16" fmla="*/ 72 w 72"/>
                      <a:gd name="T17" fmla="*/ 0 h 58"/>
                      <a:gd name="T18" fmla="*/ 45 w 72"/>
                      <a:gd name="T19" fmla="*/ 5 h 58"/>
                      <a:gd name="T20" fmla="*/ 26 w 72"/>
                      <a:gd name="T21" fmla="*/ 15 h 58"/>
                      <a:gd name="T22" fmla="*/ 13 w 72"/>
                      <a:gd name="T23" fmla="*/ 24 h 58"/>
                      <a:gd name="T24" fmla="*/ 5 w 72"/>
                      <a:gd name="T25" fmla="*/ 34 h 58"/>
                      <a:gd name="T26" fmla="*/ 2 w 72"/>
                      <a:gd name="T27" fmla="*/ 43 h 58"/>
                      <a:gd name="T28" fmla="*/ 0 w 72"/>
                      <a:gd name="T29" fmla="*/ 52 h 58"/>
                      <a:gd name="T30" fmla="*/ 0 w 72"/>
                      <a:gd name="T31" fmla="*/ 56 h 58"/>
                      <a:gd name="T32" fmla="*/ 0 w 72"/>
                      <a:gd name="T33" fmla="*/ 5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2" h="58">
                        <a:moveTo>
                          <a:pt x="0" y="58"/>
                        </a:moveTo>
                        <a:lnTo>
                          <a:pt x="19" y="58"/>
                        </a:lnTo>
                        <a:lnTo>
                          <a:pt x="35" y="53"/>
                        </a:lnTo>
                        <a:lnTo>
                          <a:pt x="46" y="43"/>
                        </a:lnTo>
                        <a:lnTo>
                          <a:pt x="57" y="32"/>
                        </a:lnTo>
                        <a:lnTo>
                          <a:pt x="64" y="20"/>
                        </a:lnTo>
                        <a:lnTo>
                          <a:pt x="68" y="10"/>
                        </a:lnTo>
                        <a:lnTo>
                          <a:pt x="71" y="3"/>
                        </a:lnTo>
                        <a:lnTo>
                          <a:pt x="72" y="0"/>
                        </a:lnTo>
                        <a:lnTo>
                          <a:pt x="45" y="5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4"/>
                        </a:lnTo>
                        <a:lnTo>
                          <a:pt x="2" y="43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6" name="Freeform 98"/>
                  <p:cNvSpPr>
                    <a:spLocks/>
                  </p:cNvSpPr>
                  <p:nvPr/>
                </p:nvSpPr>
                <p:spPr bwMode="auto">
                  <a:xfrm>
                    <a:off x="3993" y="3888"/>
                    <a:ext cx="31" cy="30"/>
                  </a:xfrm>
                  <a:custGeom>
                    <a:avLst/>
                    <a:gdLst>
                      <a:gd name="T0" fmla="*/ 31 w 62"/>
                      <a:gd name="T1" fmla="*/ 0 h 60"/>
                      <a:gd name="T2" fmla="*/ 18 w 62"/>
                      <a:gd name="T3" fmla="*/ 3 h 60"/>
                      <a:gd name="T4" fmla="*/ 9 w 62"/>
                      <a:gd name="T5" fmla="*/ 10 h 60"/>
                      <a:gd name="T6" fmla="*/ 2 w 62"/>
                      <a:gd name="T7" fmla="*/ 19 h 60"/>
                      <a:gd name="T8" fmla="*/ 0 w 62"/>
                      <a:gd name="T9" fmla="*/ 30 h 60"/>
                      <a:gd name="T10" fmla="*/ 2 w 62"/>
                      <a:gd name="T11" fmla="*/ 42 h 60"/>
                      <a:gd name="T12" fmla="*/ 9 w 62"/>
                      <a:gd name="T13" fmla="*/ 52 h 60"/>
                      <a:gd name="T14" fmla="*/ 18 w 62"/>
                      <a:gd name="T15" fmla="*/ 58 h 60"/>
                      <a:gd name="T16" fmla="*/ 31 w 62"/>
                      <a:gd name="T17" fmla="*/ 60 h 60"/>
                      <a:gd name="T18" fmla="*/ 43 w 62"/>
                      <a:gd name="T19" fmla="*/ 58 h 60"/>
                      <a:gd name="T20" fmla="*/ 53 w 62"/>
                      <a:gd name="T21" fmla="*/ 52 h 60"/>
                      <a:gd name="T22" fmla="*/ 60 w 62"/>
                      <a:gd name="T23" fmla="*/ 42 h 60"/>
                      <a:gd name="T24" fmla="*/ 62 w 62"/>
                      <a:gd name="T25" fmla="*/ 30 h 60"/>
                      <a:gd name="T26" fmla="*/ 60 w 62"/>
                      <a:gd name="T27" fmla="*/ 19 h 60"/>
                      <a:gd name="T28" fmla="*/ 53 w 62"/>
                      <a:gd name="T29" fmla="*/ 10 h 60"/>
                      <a:gd name="T30" fmla="*/ 43 w 62"/>
                      <a:gd name="T31" fmla="*/ 3 h 60"/>
                      <a:gd name="T32" fmla="*/ 31 w 62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60">
                        <a:moveTo>
                          <a:pt x="31" y="0"/>
                        </a:moveTo>
                        <a:lnTo>
                          <a:pt x="18" y="3"/>
                        </a:lnTo>
                        <a:lnTo>
                          <a:pt x="9" y="10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2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3" y="58"/>
                        </a:lnTo>
                        <a:lnTo>
                          <a:pt x="53" y="52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9"/>
                        </a:lnTo>
                        <a:lnTo>
                          <a:pt x="53" y="10"/>
                        </a:lnTo>
                        <a:lnTo>
                          <a:pt x="43" y="3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" name="Freeform 99"/>
                  <p:cNvSpPr>
                    <a:spLocks/>
                  </p:cNvSpPr>
                  <p:nvPr/>
                </p:nvSpPr>
                <p:spPr bwMode="auto">
                  <a:xfrm>
                    <a:off x="4002" y="3677"/>
                    <a:ext cx="20" cy="46"/>
                  </a:xfrm>
                  <a:custGeom>
                    <a:avLst/>
                    <a:gdLst>
                      <a:gd name="T0" fmla="*/ 16 w 39"/>
                      <a:gd name="T1" fmla="*/ 91 h 91"/>
                      <a:gd name="T2" fmla="*/ 30 w 39"/>
                      <a:gd name="T3" fmla="*/ 78 h 91"/>
                      <a:gd name="T4" fmla="*/ 37 w 39"/>
                      <a:gd name="T5" fmla="*/ 63 h 91"/>
                      <a:gd name="T6" fmla="*/ 39 w 39"/>
                      <a:gd name="T7" fmla="*/ 48 h 91"/>
                      <a:gd name="T8" fmla="*/ 38 w 39"/>
                      <a:gd name="T9" fmla="*/ 33 h 91"/>
                      <a:gd name="T10" fmla="*/ 33 w 39"/>
                      <a:gd name="T11" fmla="*/ 21 h 91"/>
                      <a:gd name="T12" fmla="*/ 30 w 39"/>
                      <a:gd name="T13" fmla="*/ 10 h 91"/>
                      <a:gd name="T14" fmla="*/ 25 w 39"/>
                      <a:gd name="T15" fmla="*/ 2 h 91"/>
                      <a:gd name="T16" fmla="*/ 24 w 39"/>
                      <a:gd name="T17" fmla="*/ 0 h 91"/>
                      <a:gd name="T18" fmla="*/ 10 w 39"/>
                      <a:gd name="T19" fmla="*/ 23 h 91"/>
                      <a:gd name="T20" fmla="*/ 2 w 39"/>
                      <a:gd name="T21" fmla="*/ 41 h 91"/>
                      <a:gd name="T22" fmla="*/ 0 w 39"/>
                      <a:gd name="T23" fmla="*/ 57 h 91"/>
                      <a:gd name="T24" fmla="*/ 2 w 39"/>
                      <a:gd name="T25" fmla="*/ 70 h 91"/>
                      <a:gd name="T26" fmla="*/ 6 w 39"/>
                      <a:gd name="T27" fmla="*/ 79 h 91"/>
                      <a:gd name="T28" fmla="*/ 10 w 39"/>
                      <a:gd name="T29" fmla="*/ 86 h 91"/>
                      <a:gd name="T30" fmla="*/ 15 w 39"/>
                      <a:gd name="T31" fmla="*/ 90 h 91"/>
                      <a:gd name="T32" fmla="*/ 16 w 39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8"/>
                        </a:lnTo>
                        <a:lnTo>
                          <a:pt x="37" y="63"/>
                        </a:lnTo>
                        <a:lnTo>
                          <a:pt x="39" y="48"/>
                        </a:lnTo>
                        <a:lnTo>
                          <a:pt x="38" y="33"/>
                        </a:lnTo>
                        <a:lnTo>
                          <a:pt x="33" y="21"/>
                        </a:lnTo>
                        <a:lnTo>
                          <a:pt x="30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1"/>
                        </a:lnTo>
                        <a:lnTo>
                          <a:pt x="0" y="57"/>
                        </a:lnTo>
                        <a:lnTo>
                          <a:pt x="2" y="70"/>
                        </a:lnTo>
                        <a:lnTo>
                          <a:pt x="6" y="79"/>
                        </a:lnTo>
                        <a:lnTo>
                          <a:pt x="10" y="86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8" name="Freeform 100"/>
                  <p:cNvSpPr>
                    <a:spLocks/>
                  </p:cNvSpPr>
                  <p:nvPr/>
                </p:nvSpPr>
                <p:spPr bwMode="auto">
                  <a:xfrm>
                    <a:off x="3997" y="3760"/>
                    <a:ext cx="19" cy="45"/>
                  </a:xfrm>
                  <a:custGeom>
                    <a:avLst/>
                    <a:gdLst>
                      <a:gd name="T0" fmla="*/ 22 w 38"/>
                      <a:gd name="T1" fmla="*/ 0 h 91"/>
                      <a:gd name="T2" fmla="*/ 9 w 38"/>
                      <a:gd name="T3" fmla="*/ 12 h 91"/>
                      <a:gd name="T4" fmla="*/ 1 w 38"/>
                      <a:gd name="T5" fmla="*/ 27 h 91"/>
                      <a:gd name="T6" fmla="*/ 0 w 38"/>
                      <a:gd name="T7" fmla="*/ 42 h 91"/>
                      <a:gd name="T8" fmla="*/ 1 w 38"/>
                      <a:gd name="T9" fmla="*/ 57 h 91"/>
                      <a:gd name="T10" fmla="*/ 4 w 38"/>
                      <a:gd name="T11" fmla="*/ 70 h 91"/>
                      <a:gd name="T12" fmla="*/ 9 w 38"/>
                      <a:gd name="T13" fmla="*/ 80 h 91"/>
                      <a:gd name="T14" fmla="*/ 12 w 38"/>
                      <a:gd name="T15" fmla="*/ 88 h 91"/>
                      <a:gd name="T16" fmla="*/ 14 w 38"/>
                      <a:gd name="T17" fmla="*/ 91 h 91"/>
                      <a:gd name="T18" fmla="*/ 27 w 38"/>
                      <a:gd name="T19" fmla="*/ 68 h 91"/>
                      <a:gd name="T20" fmla="*/ 35 w 38"/>
                      <a:gd name="T21" fmla="*/ 49 h 91"/>
                      <a:gd name="T22" fmla="*/ 38 w 38"/>
                      <a:gd name="T23" fmla="*/ 33 h 91"/>
                      <a:gd name="T24" fmla="*/ 35 w 38"/>
                      <a:gd name="T25" fmla="*/ 20 h 91"/>
                      <a:gd name="T26" fmla="*/ 32 w 38"/>
                      <a:gd name="T27" fmla="*/ 11 h 91"/>
                      <a:gd name="T28" fmla="*/ 27 w 38"/>
                      <a:gd name="T29" fmla="*/ 4 h 91"/>
                      <a:gd name="T30" fmla="*/ 23 w 38"/>
                      <a:gd name="T31" fmla="*/ 1 h 91"/>
                      <a:gd name="T32" fmla="*/ 22 w 38"/>
                      <a:gd name="T3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1">
                        <a:moveTo>
                          <a:pt x="22" y="0"/>
                        </a:moveTo>
                        <a:lnTo>
                          <a:pt x="9" y="12"/>
                        </a:lnTo>
                        <a:lnTo>
                          <a:pt x="1" y="27"/>
                        </a:lnTo>
                        <a:lnTo>
                          <a:pt x="0" y="42"/>
                        </a:lnTo>
                        <a:lnTo>
                          <a:pt x="1" y="57"/>
                        </a:lnTo>
                        <a:lnTo>
                          <a:pt x="4" y="70"/>
                        </a:lnTo>
                        <a:lnTo>
                          <a:pt x="9" y="80"/>
                        </a:lnTo>
                        <a:lnTo>
                          <a:pt x="12" y="88"/>
                        </a:lnTo>
                        <a:lnTo>
                          <a:pt x="14" y="91"/>
                        </a:lnTo>
                        <a:lnTo>
                          <a:pt x="27" y="68"/>
                        </a:lnTo>
                        <a:lnTo>
                          <a:pt x="35" y="49"/>
                        </a:lnTo>
                        <a:lnTo>
                          <a:pt x="38" y="33"/>
                        </a:lnTo>
                        <a:lnTo>
                          <a:pt x="35" y="20"/>
                        </a:lnTo>
                        <a:lnTo>
                          <a:pt x="32" y="11"/>
                        </a:lnTo>
                        <a:lnTo>
                          <a:pt x="27" y="4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" name="Freeform 101"/>
                  <p:cNvSpPr>
                    <a:spLocks/>
                  </p:cNvSpPr>
                  <p:nvPr/>
                </p:nvSpPr>
                <p:spPr bwMode="auto">
                  <a:xfrm>
                    <a:off x="3944" y="3729"/>
                    <a:ext cx="47" cy="19"/>
                  </a:xfrm>
                  <a:custGeom>
                    <a:avLst/>
                    <a:gdLst>
                      <a:gd name="T0" fmla="*/ 92 w 92"/>
                      <a:gd name="T1" fmla="*/ 22 h 38"/>
                      <a:gd name="T2" fmla="*/ 79 w 92"/>
                      <a:gd name="T3" fmla="*/ 10 h 38"/>
                      <a:gd name="T4" fmla="*/ 64 w 92"/>
                      <a:gd name="T5" fmla="*/ 2 h 38"/>
                      <a:gd name="T6" fmla="*/ 48 w 92"/>
                      <a:gd name="T7" fmla="*/ 0 h 38"/>
                      <a:gd name="T8" fmla="*/ 34 w 92"/>
                      <a:gd name="T9" fmla="*/ 2 h 38"/>
                      <a:gd name="T10" fmla="*/ 21 w 92"/>
                      <a:gd name="T11" fmla="*/ 5 h 38"/>
                      <a:gd name="T12" fmla="*/ 10 w 92"/>
                      <a:gd name="T13" fmla="*/ 10 h 38"/>
                      <a:gd name="T14" fmla="*/ 2 w 92"/>
                      <a:gd name="T15" fmla="*/ 13 h 38"/>
                      <a:gd name="T16" fmla="*/ 0 w 92"/>
                      <a:gd name="T17" fmla="*/ 14 h 38"/>
                      <a:gd name="T18" fmla="*/ 23 w 92"/>
                      <a:gd name="T19" fmla="*/ 28 h 38"/>
                      <a:gd name="T20" fmla="*/ 43 w 92"/>
                      <a:gd name="T21" fmla="*/ 36 h 38"/>
                      <a:gd name="T22" fmla="*/ 59 w 92"/>
                      <a:gd name="T23" fmla="*/ 38 h 38"/>
                      <a:gd name="T24" fmla="*/ 71 w 92"/>
                      <a:gd name="T25" fmla="*/ 36 h 38"/>
                      <a:gd name="T26" fmla="*/ 81 w 92"/>
                      <a:gd name="T27" fmla="*/ 33 h 38"/>
                      <a:gd name="T28" fmla="*/ 87 w 92"/>
                      <a:gd name="T29" fmla="*/ 28 h 38"/>
                      <a:gd name="T30" fmla="*/ 91 w 92"/>
                      <a:gd name="T31" fmla="*/ 23 h 38"/>
                      <a:gd name="T32" fmla="*/ 92 w 92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10"/>
                        </a:lnTo>
                        <a:lnTo>
                          <a:pt x="64" y="2"/>
                        </a:lnTo>
                        <a:lnTo>
                          <a:pt x="48" y="0"/>
                        </a:lnTo>
                        <a:lnTo>
                          <a:pt x="34" y="2"/>
                        </a:lnTo>
                        <a:lnTo>
                          <a:pt x="21" y="5"/>
                        </a:lnTo>
                        <a:lnTo>
                          <a:pt x="10" y="10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3"/>
                        </a:lnTo>
                        <a:lnTo>
                          <a:pt x="87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" name="Freeform 102"/>
                  <p:cNvSpPr>
                    <a:spLocks/>
                  </p:cNvSpPr>
                  <p:nvPr/>
                </p:nvSpPr>
                <p:spPr bwMode="auto">
                  <a:xfrm>
                    <a:off x="4027" y="3734"/>
                    <a:ext cx="46" cy="19"/>
                  </a:xfrm>
                  <a:custGeom>
                    <a:avLst/>
                    <a:gdLst>
                      <a:gd name="T0" fmla="*/ 0 w 91"/>
                      <a:gd name="T1" fmla="*/ 16 h 39"/>
                      <a:gd name="T2" fmla="*/ 12 w 91"/>
                      <a:gd name="T3" fmla="*/ 30 h 39"/>
                      <a:gd name="T4" fmla="*/ 27 w 91"/>
                      <a:gd name="T5" fmla="*/ 37 h 39"/>
                      <a:gd name="T6" fmla="*/ 42 w 91"/>
                      <a:gd name="T7" fmla="*/ 39 h 39"/>
                      <a:gd name="T8" fmla="*/ 57 w 91"/>
                      <a:gd name="T9" fmla="*/ 37 h 39"/>
                      <a:gd name="T10" fmla="*/ 70 w 91"/>
                      <a:gd name="T11" fmla="*/ 33 h 39"/>
                      <a:gd name="T12" fmla="*/ 80 w 91"/>
                      <a:gd name="T13" fmla="*/ 30 h 39"/>
                      <a:gd name="T14" fmla="*/ 88 w 91"/>
                      <a:gd name="T15" fmla="*/ 25 h 39"/>
                      <a:gd name="T16" fmla="*/ 91 w 91"/>
                      <a:gd name="T17" fmla="*/ 24 h 39"/>
                      <a:gd name="T18" fmla="*/ 68 w 91"/>
                      <a:gd name="T19" fmla="*/ 10 h 39"/>
                      <a:gd name="T20" fmla="*/ 48 w 91"/>
                      <a:gd name="T21" fmla="*/ 2 h 39"/>
                      <a:gd name="T22" fmla="*/ 33 w 91"/>
                      <a:gd name="T23" fmla="*/ 0 h 39"/>
                      <a:gd name="T24" fmla="*/ 20 w 91"/>
                      <a:gd name="T25" fmla="*/ 2 h 39"/>
                      <a:gd name="T26" fmla="*/ 11 w 91"/>
                      <a:gd name="T27" fmla="*/ 6 h 39"/>
                      <a:gd name="T28" fmla="*/ 4 w 91"/>
                      <a:gd name="T29" fmla="*/ 10 h 39"/>
                      <a:gd name="T30" fmla="*/ 1 w 91"/>
                      <a:gd name="T31" fmla="*/ 15 h 39"/>
                      <a:gd name="T32" fmla="*/ 0 w 91"/>
                      <a:gd name="T33" fmla="*/ 16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9">
                        <a:moveTo>
                          <a:pt x="0" y="16"/>
                        </a:moveTo>
                        <a:lnTo>
                          <a:pt x="12" y="30"/>
                        </a:lnTo>
                        <a:lnTo>
                          <a:pt x="27" y="37"/>
                        </a:lnTo>
                        <a:lnTo>
                          <a:pt x="42" y="39"/>
                        </a:lnTo>
                        <a:lnTo>
                          <a:pt x="57" y="37"/>
                        </a:lnTo>
                        <a:lnTo>
                          <a:pt x="70" y="33"/>
                        </a:lnTo>
                        <a:lnTo>
                          <a:pt x="80" y="30"/>
                        </a:lnTo>
                        <a:lnTo>
                          <a:pt x="88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48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" name="Freeform 103"/>
                  <p:cNvSpPr>
                    <a:spLocks/>
                  </p:cNvSpPr>
                  <p:nvPr/>
                </p:nvSpPr>
                <p:spPr bwMode="auto">
                  <a:xfrm>
                    <a:off x="3967" y="3692"/>
                    <a:ext cx="30" cy="36"/>
                  </a:xfrm>
                  <a:custGeom>
                    <a:avLst/>
                    <a:gdLst>
                      <a:gd name="T0" fmla="*/ 0 w 60"/>
                      <a:gd name="T1" fmla="*/ 0 h 71"/>
                      <a:gd name="T2" fmla="*/ 7 w 60"/>
                      <a:gd name="T3" fmla="*/ 26 h 71"/>
                      <a:gd name="T4" fmla="*/ 15 w 60"/>
                      <a:gd name="T5" fmla="*/ 46 h 71"/>
                      <a:gd name="T6" fmla="*/ 25 w 60"/>
                      <a:gd name="T7" fmla="*/ 58 h 71"/>
                      <a:gd name="T8" fmla="*/ 36 w 60"/>
                      <a:gd name="T9" fmla="*/ 67 h 71"/>
                      <a:gd name="T10" fmla="*/ 45 w 60"/>
                      <a:gd name="T11" fmla="*/ 70 h 71"/>
                      <a:gd name="T12" fmla="*/ 53 w 60"/>
                      <a:gd name="T13" fmla="*/ 71 h 71"/>
                      <a:gd name="T14" fmla="*/ 57 w 60"/>
                      <a:gd name="T15" fmla="*/ 71 h 71"/>
                      <a:gd name="T16" fmla="*/ 60 w 60"/>
                      <a:gd name="T17" fmla="*/ 71 h 71"/>
                      <a:gd name="T18" fmla="*/ 60 w 60"/>
                      <a:gd name="T19" fmla="*/ 53 h 71"/>
                      <a:gd name="T20" fmla="*/ 55 w 60"/>
                      <a:gd name="T21" fmla="*/ 37 h 71"/>
                      <a:gd name="T22" fmla="*/ 46 w 60"/>
                      <a:gd name="T23" fmla="*/ 25 h 71"/>
                      <a:gd name="T24" fmla="*/ 33 w 60"/>
                      <a:gd name="T25" fmla="*/ 15 h 71"/>
                      <a:gd name="T26" fmla="*/ 22 w 60"/>
                      <a:gd name="T27" fmla="*/ 8 h 71"/>
                      <a:gd name="T28" fmla="*/ 10 w 60"/>
                      <a:gd name="T29" fmla="*/ 3 h 71"/>
                      <a:gd name="T30" fmla="*/ 3 w 60"/>
                      <a:gd name="T31" fmla="*/ 1 h 71"/>
                      <a:gd name="T32" fmla="*/ 0 w 60"/>
                      <a:gd name="T33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7" y="26"/>
                        </a:lnTo>
                        <a:lnTo>
                          <a:pt x="15" y="46"/>
                        </a:lnTo>
                        <a:lnTo>
                          <a:pt x="25" y="58"/>
                        </a:lnTo>
                        <a:lnTo>
                          <a:pt x="36" y="67"/>
                        </a:lnTo>
                        <a:lnTo>
                          <a:pt x="45" y="70"/>
                        </a:lnTo>
                        <a:lnTo>
                          <a:pt x="53" y="71"/>
                        </a:lnTo>
                        <a:lnTo>
                          <a:pt x="57" y="71"/>
                        </a:lnTo>
                        <a:lnTo>
                          <a:pt x="60" y="71"/>
                        </a:lnTo>
                        <a:lnTo>
                          <a:pt x="60" y="53"/>
                        </a:lnTo>
                        <a:lnTo>
                          <a:pt x="55" y="37"/>
                        </a:lnTo>
                        <a:lnTo>
                          <a:pt x="46" y="25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" name="Freeform 104"/>
                  <p:cNvSpPr>
                    <a:spLocks/>
                  </p:cNvSpPr>
                  <p:nvPr/>
                </p:nvSpPr>
                <p:spPr bwMode="auto">
                  <a:xfrm>
                    <a:off x="4021" y="3755"/>
                    <a:ext cx="30" cy="35"/>
                  </a:xfrm>
                  <a:custGeom>
                    <a:avLst/>
                    <a:gdLst>
                      <a:gd name="T0" fmla="*/ 0 w 60"/>
                      <a:gd name="T1" fmla="*/ 0 h 71"/>
                      <a:gd name="T2" fmla="*/ 0 w 60"/>
                      <a:gd name="T3" fmla="*/ 19 h 71"/>
                      <a:gd name="T4" fmla="*/ 5 w 60"/>
                      <a:gd name="T5" fmla="*/ 34 h 71"/>
                      <a:gd name="T6" fmla="*/ 14 w 60"/>
                      <a:gd name="T7" fmla="*/ 46 h 71"/>
                      <a:gd name="T8" fmla="*/ 27 w 60"/>
                      <a:gd name="T9" fmla="*/ 56 h 71"/>
                      <a:gd name="T10" fmla="*/ 38 w 60"/>
                      <a:gd name="T11" fmla="*/ 63 h 71"/>
                      <a:gd name="T12" fmla="*/ 50 w 60"/>
                      <a:gd name="T13" fmla="*/ 67 h 71"/>
                      <a:gd name="T14" fmla="*/ 56 w 60"/>
                      <a:gd name="T15" fmla="*/ 70 h 71"/>
                      <a:gd name="T16" fmla="*/ 60 w 60"/>
                      <a:gd name="T17" fmla="*/ 71 h 71"/>
                      <a:gd name="T18" fmla="*/ 53 w 60"/>
                      <a:gd name="T19" fmla="*/ 44 h 71"/>
                      <a:gd name="T20" fmla="*/ 45 w 60"/>
                      <a:gd name="T21" fmla="*/ 26 h 71"/>
                      <a:gd name="T22" fmla="*/ 35 w 60"/>
                      <a:gd name="T23" fmla="*/ 12 h 71"/>
                      <a:gd name="T24" fmla="*/ 25 w 60"/>
                      <a:gd name="T25" fmla="*/ 5 h 71"/>
                      <a:gd name="T26" fmla="*/ 15 w 60"/>
                      <a:gd name="T27" fmla="*/ 2 h 71"/>
                      <a:gd name="T28" fmla="*/ 7 w 60"/>
                      <a:gd name="T29" fmla="*/ 0 h 71"/>
                      <a:gd name="T30" fmla="*/ 2 w 60"/>
                      <a:gd name="T31" fmla="*/ 0 h 71"/>
                      <a:gd name="T32" fmla="*/ 0 w 60"/>
                      <a:gd name="T33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7" y="56"/>
                        </a:lnTo>
                        <a:lnTo>
                          <a:pt x="38" y="63"/>
                        </a:lnTo>
                        <a:lnTo>
                          <a:pt x="50" y="67"/>
                        </a:lnTo>
                        <a:lnTo>
                          <a:pt x="56" y="70"/>
                        </a:lnTo>
                        <a:lnTo>
                          <a:pt x="60" y="71"/>
                        </a:lnTo>
                        <a:lnTo>
                          <a:pt x="53" y="44"/>
                        </a:lnTo>
                        <a:lnTo>
                          <a:pt x="45" y="26"/>
                        </a:lnTo>
                        <a:lnTo>
                          <a:pt x="35" y="12"/>
                        </a:lnTo>
                        <a:lnTo>
                          <a:pt x="25" y="5"/>
                        </a:lnTo>
                        <a:lnTo>
                          <a:pt x="15" y="2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" name="Freeform 105"/>
                  <p:cNvSpPr>
                    <a:spLocks/>
                  </p:cNvSpPr>
                  <p:nvPr/>
                </p:nvSpPr>
                <p:spPr bwMode="auto">
                  <a:xfrm>
                    <a:off x="3959" y="3753"/>
                    <a:ext cx="36" cy="30"/>
                  </a:xfrm>
                  <a:custGeom>
                    <a:avLst/>
                    <a:gdLst>
                      <a:gd name="T0" fmla="*/ 70 w 70"/>
                      <a:gd name="T1" fmla="*/ 0 h 59"/>
                      <a:gd name="T2" fmla="*/ 52 w 70"/>
                      <a:gd name="T3" fmla="*/ 0 h 59"/>
                      <a:gd name="T4" fmla="*/ 37 w 70"/>
                      <a:gd name="T5" fmla="*/ 5 h 59"/>
                      <a:gd name="T6" fmla="*/ 24 w 70"/>
                      <a:gd name="T7" fmla="*/ 14 h 59"/>
                      <a:gd name="T8" fmla="*/ 15 w 70"/>
                      <a:gd name="T9" fmla="*/ 25 h 59"/>
                      <a:gd name="T10" fmla="*/ 8 w 70"/>
                      <a:gd name="T11" fmla="*/ 37 h 59"/>
                      <a:gd name="T12" fmla="*/ 3 w 70"/>
                      <a:gd name="T13" fmla="*/ 48 h 59"/>
                      <a:gd name="T14" fmla="*/ 1 w 70"/>
                      <a:gd name="T15" fmla="*/ 55 h 59"/>
                      <a:gd name="T16" fmla="*/ 0 w 70"/>
                      <a:gd name="T17" fmla="*/ 59 h 59"/>
                      <a:gd name="T18" fmla="*/ 26 w 70"/>
                      <a:gd name="T19" fmla="*/ 53 h 59"/>
                      <a:gd name="T20" fmla="*/ 45 w 70"/>
                      <a:gd name="T21" fmla="*/ 44 h 59"/>
                      <a:gd name="T22" fmla="*/ 57 w 70"/>
                      <a:gd name="T23" fmla="*/ 35 h 59"/>
                      <a:gd name="T24" fmla="*/ 65 w 70"/>
                      <a:gd name="T25" fmla="*/ 24 h 59"/>
                      <a:gd name="T26" fmla="*/ 69 w 70"/>
                      <a:gd name="T27" fmla="*/ 15 h 59"/>
                      <a:gd name="T28" fmla="*/ 70 w 70"/>
                      <a:gd name="T29" fmla="*/ 7 h 59"/>
                      <a:gd name="T30" fmla="*/ 70 w 70"/>
                      <a:gd name="T31" fmla="*/ 2 h 59"/>
                      <a:gd name="T32" fmla="*/ 70 w 70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4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7" y="35"/>
                        </a:lnTo>
                        <a:lnTo>
                          <a:pt x="65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2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4" name="Freeform 106"/>
                  <p:cNvSpPr>
                    <a:spLocks/>
                  </p:cNvSpPr>
                  <p:nvPr/>
                </p:nvSpPr>
                <p:spPr bwMode="auto">
                  <a:xfrm>
                    <a:off x="4022" y="3699"/>
                    <a:ext cx="36" cy="30"/>
                  </a:xfrm>
                  <a:custGeom>
                    <a:avLst/>
                    <a:gdLst>
                      <a:gd name="T0" fmla="*/ 72 w 72"/>
                      <a:gd name="T1" fmla="*/ 0 h 58"/>
                      <a:gd name="T2" fmla="*/ 45 w 72"/>
                      <a:gd name="T3" fmla="*/ 5 h 58"/>
                      <a:gd name="T4" fmla="*/ 26 w 72"/>
                      <a:gd name="T5" fmla="*/ 15 h 58"/>
                      <a:gd name="T6" fmla="*/ 13 w 72"/>
                      <a:gd name="T7" fmla="*/ 24 h 58"/>
                      <a:gd name="T8" fmla="*/ 5 w 72"/>
                      <a:gd name="T9" fmla="*/ 34 h 58"/>
                      <a:gd name="T10" fmla="*/ 2 w 72"/>
                      <a:gd name="T11" fmla="*/ 43 h 58"/>
                      <a:gd name="T12" fmla="*/ 0 w 72"/>
                      <a:gd name="T13" fmla="*/ 52 h 58"/>
                      <a:gd name="T14" fmla="*/ 0 w 72"/>
                      <a:gd name="T15" fmla="*/ 56 h 58"/>
                      <a:gd name="T16" fmla="*/ 0 w 72"/>
                      <a:gd name="T17" fmla="*/ 58 h 58"/>
                      <a:gd name="T18" fmla="*/ 19 w 72"/>
                      <a:gd name="T19" fmla="*/ 58 h 58"/>
                      <a:gd name="T20" fmla="*/ 35 w 72"/>
                      <a:gd name="T21" fmla="*/ 54 h 58"/>
                      <a:gd name="T22" fmla="*/ 46 w 72"/>
                      <a:gd name="T23" fmla="*/ 45 h 58"/>
                      <a:gd name="T24" fmla="*/ 57 w 72"/>
                      <a:gd name="T25" fmla="*/ 33 h 58"/>
                      <a:gd name="T26" fmla="*/ 64 w 72"/>
                      <a:gd name="T27" fmla="*/ 22 h 58"/>
                      <a:gd name="T28" fmla="*/ 68 w 72"/>
                      <a:gd name="T29" fmla="*/ 10 h 58"/>
                      <a:gd name="T30" fmla="*/ 71 w 72"/>
                      <a:gd name="T31" fmla="*/ 3 h 58"/>
                      <a:gd name="T32" fmla="*/ 72 w 72"/>
                      <a:gd name="T3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2" h="58">
                        <a:moveTo>
                          <a:pt x="72" y="0"/>
                        </a:moveTo>
                        <a:lnTo>
                          <a:pt x="45" y="5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4"/>
                        </a:lnTo>
                        <a:lnTo>
                          <a:pt x="2" y="43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lnTo>
                          <a:pt x="19" y="58"/>
                        </a:lnTo>
                        <a:lnTo>
                          <a:pt x="35" y="54"/>
                        </a:lnTo>
                        <a:lnTo>
                          <a:pt x="46" y="45"/>
                        </a:lnTo>
                        <a:lnTo>
                          <a:pt x="57" y="33"/>
                        </a:lnTo>
                        <a:lnTo>
                          <a:pt x="64" y="22"/>
                        </a:lnTo>
                        <a:lnTo>
                          <a:pt x="68" y="10"/>
                        </a:lnTo>
                        <a:lnTo>
                          <a:pt x="71" y="3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" name="Freeform 107"/>
                  <p:cNvSpPr>
                    <a:spLocks/>
                  </p:cNvSpPr>
                  <p:nvPr/>
                </p:nvSpPr>
                <p:spPr bwMode="auto">
                  <a:xfrm>
                    <a:off x="3993" y="3725"/>
                    <a:ext cx="31" cy="30"/>
                  </a:xfrm>
                  <a:custGeom>
                    <a:avLst/>
                    <a:gdLst>
                      <a:gd name="T0" fmla="*/ 31 w 62"/>
                      <a:gd name="T1" fmla="*/ 0 h 59"/>
                      <a:gd name="T2" fmla="*/ 18 w 62"/>
                      <a:gd name="T3" fmla="*/ 2 h 59"/>
                      <a:gd name="T4" fmla="*/ 9 w 62"/>
                      <a:gd name="T5" fmla="*/ 9 h 59"/>
                      <a:gd name="T6" fmla="*/ 2 w 62"/>
                      <a:gd name="T7" fmla="*/ 18 h 59"/>
                      <a:gd name="T8" fmla="*/ 0 w 62"/>
                      <a:gd name="T9" fmla="*/ 29 h 59"/>
                      <a:gd name="T10" fmla="*/ 2 w 62"/>
                      <a:gd name="T11" fmla="*/ 41 h 59"/>
                      <a:gd name="T12" fmla="*/ 9 w 62"/>
                      <a:gd name="T13" fmla="*/ 50 h 59"/>
                      <a:gd name="T14" fmla="*/ 18 w 62"/>
                      <a:gd name="T15" fmla="*/ 57 h 59"/>
                      <a:gd name="T16" fmla="*/ 31 w 62"/>
                      <a:gd name="T17" fmla="*/ 59 h 59"/>
                      <a:gd name="T18" fmla="*/ 43 w 62"/>
                      <a:gd name="T19" fmla="*/ 57 h 59"/>
                      <a:gd name="T20" fmla="*/ 53 w 62"/>
                      <a:gd name="T21" fmla="*/ 50 h 59"/>
                      <a:gd name="T22" fmla="*/ 60 w 62"/>
                      <a:gd name="T23" fmla="*/ 41 h 59"/>
                      <a:gd name="T24" fmla="*/ 62 w 62"/>
                      <a:gd name="T25" fmla="*/ 29 h 59"/>
                      <a:gd name="T26" fmla="*/ 60 w 62"/>
                      <a:gd name="T27" fmla="*/ 18 h 59"/>
                      <a:gd name="T28" fmla="*/ 53 w 62"/>
                      <a:gd name="T29" fmla="*/ 9 h 59"/>
                      <a:gd name="T30" fmla="*/ 43 w 62"/>
                      <a:gd name="T31" fmla="*/ 2 h 59"/>
                      <a:gd name="T32" fmla="*/ 31 w 62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59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29"/>
                        </a:lnTo>
                        <a:lnTo>
                          <a:pt x="2" y="41"/>
                        </a:lnTo>
                        <a:lnTo>
                          <a:pt x="9" y="50"/>
                        </a:lnTo>
                        <a:lnTo>
                          <a:pt x="18" y="57"/>
                        </a:lnTo>
                        <a:lnTo>
                          <a:pt x="31" y="59"/>
                        </a:lnTo>
                        <a:lnTo>
                          <a:pt x="43" y="57"/>
                        </a:lnTo>
                        <a:lnTo>
                          <a:pt x="53" y="50"/>
                        </a:lnTo>
                        <a:lnTo>
                          <a:pt x="60" y="41"/>
                        </a:lnTo>
                        <a:lnTo>
                          <a:pt x="62" y="29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3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" name="Freeform 108"/>
                  <p:cNvSpPr>
                    <a:spLocks/>
                  </p:cNvSpPr>
                  <p:nvPr/>
                </p:nvSpPr>
                <p:spPr bwMode="auto">
                  <a:xfrm>
                    <a:off x="3999" y="3523"/>
                    <a:ext cx="19" cy="46"/>
                  </a:xfrm>
                  <a:custGeom>
                    <a:avLst/>
                    <a:gdLst>
                      <a:gd name="T0" fmla="*/ 16 w 38"/>
                      <a:gd name="T1" fmla="*/ 91 h 91"/>
                      <a:gd name="T2" fmla="*/ 29 w 38"/>
                      <a:gd name="T3" fmla="*/ 78 h 91"/>
                      <a:gd name="T4" fmla="*/ 37 w 38"/>
                      <a:gd name="T5" fmla="*/ 63 h 91"/>
                      <a:gd name="T6" fmla="*/ 38 w 38"/>
                      <a:gd name="T7" fmla="*/ 49 h 91"/>
                      <a:gd name="T8" fmla="*/ 37 w 38"/>
                      <a:gd name="T9" fmla="*/ 34 h 91"/>
                      <a:gd name="T10" fmla="*/ 34 w 38"/>
                      <a:gd name="T11" fmla="*/ 21 h 91"/>
                      <a:gd name="T12" fmla="*/ 29 w 38"/>
                      <a:gd name="T13" fmla="*/ 10 h 91"/>
                      <a:gd name="T14" fmla="*/ 26 w 38"/>
                      <a:gd name="T15" fmla="*/ 2 h 91"/>
                      <a:gd name="T16" fmla="*/ 24 w 38"/>
                      <a:gd name="T17" fmla="*/ 0 h 91"/>
                      <a:gd name="T18" fmla="*/ 11 w 38"/>
                      <a:gd name="T19" fmla="*/ 23 h 91"/>
                      <a:gd name="T20" fmla="*/ 3 w 38"/>
                      <a:gd name="T21" fmla="*/ 43 h 91"/>
                      <a:gd name="T22" fmla="*/ 0 w 38"/>
                      <a:gd name="T23" fmla="*/ 58 h 91"/>
                      <a:gd name="T24" fmla="*/ 3 w 38"/>
                      <a:gd name="T25" fmla="*/ 70 h 91"/>
                      <a:gd name="T26" fmla="*/ 6 w 38"/>
                      <a:gd name="T27" fmla="*/ 80 h 91"/>
                      <a:gd name="T28" fmla="*/ 11 w 38"/>
                      <a:gd name="T29" fmla="*/ 87 h 91"/>
                      <a:gd name="T30" fmla="*/ 15 w 38"/>
                      <a:gd name="T31" fmla="*/ 90 h 91"/>
                      <a:gd name="T32" fmla="*/ 16 w 38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1">
                        <a:moveTo>
                          <a:pt x="16" y="91"/>
                        </a:moveTo>
                        <a:lnTo>
                          <a:pt x="29" y="78"/>
                        </a:lnTo>
                        <a:lnTo>
                          <a:pt x="37" y="63"/>
                        </a:lnTo>
                        <a:lnTo>
                          <a:pt x="38" y="49"/>
                        </a:lnTo>
                        <a:lnTo>
                          <a:pt x="37" y="34"/>
                        </a:lnTo>
                        <a:lnTo>
                          <a:pt x="34" y="21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3"/>
                        </a:lnTo>
                        <a:lnTo>
                          <a:pt x="0" y="58"/>
                        </a:lnTo>
                        <a:lnTo>
                          <a:pt x="3" y="70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" name="Freeform 109"/>
                  <p:cNvSpPr>
                    <a:spLocks/>
                  </p:cNvSpPr>
                  <p:nvPr/>
                </p:nvSpPr>
                <p:spPr bwMode="auto">
                  <a:xfrm>
                    <a:off x="3993" y="3605"/>
                    <a:ext cx="20" cy="47"/>
                  </a:xfrm>
                  <a:custGeom>
                    <a:avLst/>
                    <a:gdLst>
                      <a:gd name="T0" fmla="*/ 23 w 39"/>
                      <a:gd name="T1" fmla="*/ 0 h 92"/>
                      <a:gd name="T2" fmla="*/ 9 w 39"/>
                      <a:gd name="T3" fmla="*/ 13 h 92"/>
                      <a:gd name="T4" fmla="*/ 2 w 39"/>
                      <a:gd name="T5" fmla="*/ 28 h 92"/>
                      <a:gd name="T6" fmla="*/ 0 w 39"/>
                      <a:gd name="T7" fmla="*/ 42 h 92"/>
                      <a:gd name="T8" fmla="*/ 2 w 39"/>
                      <a:gd name="T9" fmla="*/ 57 h 92"/>
                      <a:gd name="T10" fmla="*/ 6 w 39"/>
                      <a:gd name="T11" fmla="*/ 71 h 92"/>
                      <a:gd name="T12" fmla="*/ 9 w 39"/>
                      <a:gd name="T13" fmla="*/ 82 h 92"/>
                      <a:gd name="T14" fmla="*/ 14 w 39"/>
                      <a:gd name="T15" fmla="*/ 90 h 92"/>
                      <a:gd name="T16" fmla="*/ 15 w 39"/>
                      <a:gd name="T17" fmla="*/ 92 h 92"/>
                      <a:gd name="T18" fmla="*/ 29 w 39"/>
                      <a:gd name="T19" fmla="*/ 69 h 92"/>
                      <a:gd name="T20" fmla="*/ 37 w 39"/>
                      <a:gd name="T21" fmla="*/ 49 h 92"/>
                      <a:gd name="T22" fmla="*/ 39 w 39"/>
                      <a:gd name="T23" fmla="*/ 33 h 92"/>
                      <a:gd name="T24" fmla="*/ 37 w 39"/>
                      <a:gd name="T25" fmla="*/ 21 h 92"/>
                      <a:gd name="T26" fmla="*/ 33 w 39"/>
                      <a:gd name="T27" fmla="*/ 11 h 92"/>
                      <a:gd name="T28" fmla="*/ 29 w 39"/>
                      <a:gd name="T29" fmla="*/ 4 h 92"/>
                      <a:gd name="T30" fmla="*/ 24 w 39"/>
                      <a:gd name="T31" fmla="*/ 1 h 92"/>
                      <a:gd name="T32" fmla="*/ 23 w 39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2">
                        <a:moveTo>
                          <a:pt x="23" y="0"/>
                        </a:moveTo>
                        <a:lnTo>
                          <a:pt x="9" y="13"/>
                        </a:lnTo>
                        <a:lnTo>
                          <a:pt x="2" y="28"/>
                        </a:lnTo>
                        <a:lnTo>
                          <a:pt x="0" y="42"/>
                        </a:lnTo>
                        <a:lnTo>
                          <a:pt x="2" y="57"/>
                        </a:lnTo>
                        <a:lnTo>
                          <a:pt x="6" y="71"/>
                        </a:lnTo>
                        <a:lnTo>
                          <a:pt x="9" y="82"/>
                        </a:lnTo>
                        <a:lnTo>
                          <a:pt x="14" y="90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1"/>
                        </a:lnTo>
                        <a:lnTo>
                          <a:pt x="33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8" name="Freeform 110"/>
                  <p:cNvSpPr>
                    <a:spLocks/>
                  </p:cNvSpPr>
                  <p:nvPr/>
                </p:nvSpPr>
                <p:spPr bwMode="auto">
                  <a:xfrm>
                    <a:off x="3942" y="3574"/>
                    <a:ext cx="45" cy="19"/>
                  </a:xfrm>
                  <a:custGeom>
                    <a:avLst/>
                    <a:gdLst>
                      <a:gd name="T0" fmla="*/ 91 w 91"/>
                      <a:gd name="T1" fmla="*/ 23 h 38"/>
                      <a:gd name="T2" fmla="*/ 78 w 91"/>
                      <a:gd name="T3" fmla="*/ 9 h 38"/>
                      <a:gd name="T4" fmla="*/ 63 w 91"/>
                      <a:gd name="T5" fmla="*/ 2 h 38"/>
                      <a:gd name="T6" fmla="*/ 49 w 91"/>
                      <a:gd name="T7" fmla="*/ 0 h 38"/>
                      <a:gd name="T8" fmla="*/ 34 w 91"/>
                      <a:gd name="T9" fmla="*/ 1 h 38"/>
                      <a:gd name="T10" fmla="*/ 21 w 91"/>
                      <a:gd name="T11" fmla="*/ 5 h 38"/>
                      <a:gd name="T12" fmla="*/ 11 w 91"/>
                      <a:gd name="T13" fmla="*/ 9 h 38"/>
                      <a:gd name="T14" fmla="*/ 2 w 91"/>
                      <a:gd name="T15" fmla="*/ 13 h 38"/>
                      <a:gd name="T16" fmla="*/ 0 w 91"/>
                      <a:gd name="T17" fmla="*/ 15 h 38"/>
                      <a:gd name="T18" fmla="*/ 23 w 91"/>
                      <a:gd name="T19" fmla="*/ 28 h 38"/>
                      <a:gd name="T20" fmla="*/ 42 w 91"/>
                      <a:gd name="T21" fmla="*/ 35 h 38"/>
                      <a:gd name="T22" fmla="*/ 58 w 91"/>
                      <a:gd name="T23" fmla="*/ 38 h 38"/>
                      <a:gd name="T24" fmla="*/ 70 w 91"/>
                      <a:gd name="T25" fmla="*/ 37 h 38"/>
                      <a:gd name="T26" fmla="*/ 80 w 91"/>
                      <a:gd name="T27" fmla="*/ 33 h 38"/>
                      <a:gd name="T28" fmla="*/ 87 w 91"/>
                      <a:gd name="T29" fmla="*/ 28 h 38"/>
                      <a:gd name="T30" fmla="*/ 90 w 91"/>
                      <a:gd name="T31" fmla="*/ 24 h 38"/>
                      <a:gd name="T32" fmla="*/ 91 w 91"/>
                      <a:gd name="T33" fmla="*/ 23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8">
                        <a:moveTo>
                          <a:pt x="91" y="23"/>
                        </a:moveTo>
                        <a:lnTo>
                          <a:pt x="78" y="9"/>
                        </a:lnTo>
                        <a:lnTo>
                          <a:pt x="63" y="2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5"/>
                        </a:lnTo>
                        <a:lnTo>
                          <a:pt x="11" y="9"/>
                        </a:lnTo>
                        <a:lnTo>
                          <a:pt x="2" y="13"/>
                        </a:lnTo>
                        <a:lnTo>
                          <a:pt x="0" y="15"/>
                        </a:lnTo>
                        <a:lnTo>
                          <a:pt x="23" y="28"/>
                        </a:lnTo>
                        <a:lnTo>
                          <a:pt x="42" y="35"/>
                        </a:lnTo>
                        <a:lnTo>
                          <a:pt x="58" y="38"/>
                        </a:lnTo>
                        <a:lnTo>
                          <a:pt x="70" y="37"/>
                        </a:lnTo>
                        <a:lnTo>
                          <a:pt x="80" y="33"/>
                        </a:lnTo>
                        <a:lnTo>
                          <a:pt x="87" y="28"/>
                        </a:lnTo>
                        <a:lnTo>
                          <a:pt x="90" y="24"/>
                        </a:lnTo>
                        <a:lnTo>
                          <a:pt x="91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" name="Freeform 111"/>
                  <p:cNvSpPr>
                    <a:spLocks/>
                  </p:cNvSpPr>
                  <p:nvPr/>
                </p:nvSpPr>
                <p:spPr bwMode="auto">
                  <a:xfrm>
                    <a:off x="4024" y="3580"/>
                    <a:ext cx="46" cy="19"/>
                  </a:xfrm>
                  <a:custGeom>
                    <a:avLst/>
                    <a:gdLst>
                      <a:gd name="T0" fmla="*/ 0 w 92"/>
                      <a:gd name="T1" fmla="*/ 16 h 38"/>
                      <a:gd name="T2" fmla="*/ 12 w 92"/>
                      <a:gd name="T3" fmla="*/ 29 h 38"/>
                      <a:gd name="T4" fmla="*/ 27 w 92"/>
                      <a:gd name="T5" fmla="*/ 37 h 38"/>
                      <a:gd name="T6" fmla="*/ 42 w 92"/>
                      <a:gd name="T7" fmla="*/ 38 h 38"/>
                      <a:gd name="T8" fmla="*/ 57 w 92"/>
                      <a:gd name="T9" fmla="*/ 37 h 38"/>
                      <a:gd name="T10" fmla="*/ 71 w 92"/>
                      <a:gd name="T11" fmla="*/ 34 h 38"/>
                      <a:gd name="T12" fmla="*/ 82 w 92"/>
                      <a:gd name="T13" fmla="*/ 29 h 38"/>
                      <a:gd name="T14" fmla="*/ 90 w 92"/>
                      <a:gd name="T15" fmla="*/ 26 h 38"/>
                      <a:gd name="T16" fmla="*/ 92 w 92"/>
                      <a:gd name="T17" fmla="*/ 24 h 38"/>
                      <a:gd name="T18" fmla="*/ 69 w 92"/>
                      <a:gd name="T19" fmla="*/ 11 h 38"/>
                      <a:gd name="T20" fmla="*/ 49 w 92"/>
                      <a:gd name="T21" fmla="*/ 2 h 38"/>
                      <a:gd name="T22" fmla="*/ 33 w 92"/>
                      <a:gd name="T23" fmla="*/ 0 h 38"/>
                      <a:gd name="T24" fmla="*/ 21 w 92"/>
                      <a:gd name="T25" fmla="*/ 2 h 38"/>
                      <a:gd name="T26" fmla="*/ 11 w 92"/>
                      <a:gd name="T27" fmla="*/ 6 h 38"/>
                      <a:gd name="T28" fmla="*/ 4 w 92"/>
                      <a:gd name="T29" fmla="*/ 11 h 38"/>
                      <a:gd name="T30" fmla="*/ 1 w 92"/>
                      <a:gd name="T31" fmla="*/ 15 h 38"/>
                      <a:gd name="T32" fmla="*/ 0 w 92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1" y="34"/>
                        </a:lnTo>
                        <a:lnTo>
                          <a:pt x="82" y="29"/>
                        </a:lnTo>
                        <a:lnTo>
                          <a:pt x="90" y="26"/>
                        </a:lnTo>
                        <a:lnTo>
                          <a:pt x="92" y="24"/>
                        </a:lnTo>
                        <a:lnTo>
                          <a:pt x="69" y="11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1" y="6"/>
                        </a:lnTo>
                        <a:lnTo>
                          <a:pt x="4" y="11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0" name="Freeform 112"/>
                  <p:cNvSpPr>
                    <a:spLocks/>
                  </p:cNvSpPr>
                  <p:nvPr/>
                </p:nvSpPr>
                <p:spPr bwMode="auto">
                  <a:xfrm>
                    <a:off x="3964" y="3538"/>
                    <a:ext cx="30" cy="35"/>
                  </a:xfrm>
                  <a:custGeom>
                    <a:avLst/>
                    <a:gdLst>
                      <a:gd name="T0" fmla="*/ 60 w 60"/>
                      <a:gd name="T1" fmla="*/ 70 h 70"/>
                      <a:gd name="T2" fmla="*/ 60 w 60"/>
                      <a:gd name="T3" fmla="*/ 52 h 70"/>
                      <a:gd name="T4" fmla="*/ 54 w 60"/>
                      <a:gd name="T5" fmla="*/ 37 h 70"/>
                      <a:gd name="T6" fmla="*/ 45 w 60"/>
                      <a:gd name="T7" fmla="*/ 24 h 70"/>
                      <a:gd name="T8" fmla="*/ 33 w 60"/>
                      <a:gd name="T9" fmla="*/ 15 h 70"/>
                      <a:gd name="T10" fmla="*/ 22 w 60"/>
                      <a:gd name="T11" fmla="*/ 8 h 70"/>
                      <a:gd name="T12" fmla="*/ 10 w 60"/>
                      <a:gd name="T13" fmla="*/ 4 h 70"/>
                      <a:gd name="T14" fmla="*/ 4 w 60"/>
                      <a:gd name="T15" fmla="*/ 1 h 70"/>
                      <a:gd name="T16" fmla="*/ 0 w 60"/>
                      <a:gd name="T17" fmla="*/ 0 h 70"/>
                      <a:gd name="T18" fmla="*/ 6 w 60"/>
                      <a:gd name="T19" fmla="*/ 27 h 70"/>
                      <a:gd name="T20" fmla="*/ 15 w 60"/>
                      <a:gd name="T21" fmla="*/ 45 h 70"/>
                      <a:gd name="T22" fmla="*/ 24 w 60"/>
                      <a:gd name="T23" fmla="*/ 58 h 70"/>
                      <a:gd name="T24" fmla="*/ 35 w 60"/>
                      <a:gd name="T25" fmla="*/ 66 h 70"/>
                      <a:gd name="T26" fmla="*/ 44 w 60"/>
                      <a:gd name="T27" fmla="*/ 69 h 70"/>
                      <a:gd name="T28" fmla="*/ 52 w 60"/>
                      <a:gd name="T29" fmla="*/ 70 h 70"/>
                      <a:gd name="T30" fmla="*/ 58 w 60"/>
                      <a:gd name="T31" fmla="*/ 70 h 70"/>
                      <a:gd name="T32" fmla="*/ 60 w 60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4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8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" name="Freeform 113"/>
                  <p:cNvSpPr>
                    <a:spLocks/>
                  </p:cNvSpPr>
                  <p:nvPr/>
                </p:nvSpPr>
                <p:spPr bwMode="auto">
                  <a:xfrm>
                    <a:off x="4018" y="3601"/>
                    <a:ext cx="30" cy="35"/>
                  </a:xfrm>
                  <a:custGeom>
                    <a:avLst/>
                    <a:gdLst>
                      <a:gd name="T0" fmla="*/ 59 w 59"/>
                      <a:gd name="T1" fmla="*/ 70 h 70"/>
                      <a:gd name="T2" fmla="*/ 53 w 59"/>
                      <a:gd name="T3" fmla="*/ 43 h 70"/>
                      <a:gd name="T4" fmla="*/ 44 w 59"/>
                      <a:gd name="T5" fmla="*/ 25 h 70"/>
                      <a:gd name="T6" fmla="*/ 35 w 59"/>
                      <a:gd name="T7" fmla="*/ 12 h 70"/>
                      <a:gd name="T8" fmla="*/ 24 w 59"/>
                      <a:gd name="T9" fmla="*/ 4 h 70"/>
                      <a:gd name="T10" fmla="*/ 15 w 59"/>
                      <a:gd name="T11" fmla="*/ 1 h 70"/>
                      <a:gd name="T12" fmla="*/ 7 w 59"/>
                      <a:gd name="T13" fmla="*/ 0 h 70"/>
                      <a:gd name="T14" fmla="*/ 3 w 59"/>
                      <a:gd name="T15" fmla="*/ 0 h 70"/>
                      <a:gd name="T16" fmla="*/ 0 w 59"/>
                      <a:gd name="T17" fmla="*/ 0 h 70"/>
                      <a:gd name="T18" fmla="*/ 0 w 59"/>
                      <a:gd name="T19" fmla="*/ 18 h 70"/>
                      <a:gd name="T20" fmla="*/ 5 w 59"/>
                      <a:gd name="T21" fmla="*/ 33 h 70"/>
                      <a:gd name="T22" fmla="*/ 14 w 59"/>
                      <a:gd name="T23" fmla="*/ 46 h 70"/>
                      <a:gd name="T24" fmla="*/ 26 w 59"/>
                      <a:gd name="T25" fmla="*/ 55 h 70"/>
                      <a:gd name="T26" fmla="*/ 37 w 59"/>
                      <a:gd name="T27" fmla="*/ 62 h 70"/>
                      <a:gd name="T28" fmla="*/ 49 w 59"/>
                      <a:gd name="T29" fmla="*/ 66 h 70"/>
                      <a:gd name="T30" fmla="*/ 56 w 59"/>
                      <a:gd name="T31" fmla="*/ 69 h 70"/>
                      <a:gd name="T32" fmla="*/ 59 w 59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59" y="70"/>
                        </a:moveTo>
                        <a:lnTo>
                          <a:pt x="53" y="43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6" y="55"/>
                        </a:lnTo>
                        <a:lnTo>
                          <a:pt x="37" y="62"/>
                        </a:lnTo>
                        <a:lnTo>
                          <a:pt x="49" y="66"/>
                        </a:lnTo>
                        <a:lnTo>
                          <a:pt x="56" y="69"/>
                        </a:lnTo>
                        <a:lnTo>
                          <a:pt x="59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2" name="Freeform 114"/>
                  <p:cNvSpPr>
                    <a:spLocks/>
                  </p:cNvSpPr>
                  <p:nvPr/>
                </p:nvSpPr>
                <p:spPr bwMode="auto">
                  <a:xfrm>
                    <a:off x="3956" y="3599"/>
                    <a:ext cx="36" cy="29"/>
                  </a:xfrm>
                  <a:custGeom>
                    <a:avLst/>
                    <a:gdLst>
                      <a:gd name="T0" fmla="*/ 0 w 71"/>
                      <a:gd name="T1" fmla="*/ 59 h 59"/>
                      <a:gd name="T2" fmla="*/ 26 w 71"/>
                      <a:gd name="T3" fmla="*/ 53 h 59"/>
                      <a:gd name="T4" fmla="*/ 46 w 71"/>
                      <a:gd name="T5" fmla="*/ 44 h 59"/>
                      <a:gd name="T6" fmla="*/ 59 w 71"/>
                      <a:gd name="T7" fmla="*/ 35 h 59"/>
                      <a:gd name="T8" fmla="*/ 67 w 71"/>
                      <a:gd name="T9" fmla="*/ 24 h 59"/>
                      <a:gd name="T10" fmla="*/ 70 w 71"/>
                      <a:gd name="T11" fmla="*/ 15 h 59"/>
                      <a:gd name="T12" fmla="*/ 71 w 71"/>
                      <a:gd name="T13" fmla="*/ 7 h 59"/>
                      <a:gd name="T14" fmla="*/ 71 w 71"/>
                      <a:gd name="T15" fmla="*/ 2 h 59"/>
                      <a:gd name="T16" fmla="*/ 71 w 71"/>
                      <a:gd name="T17" fmla="*/ 0 h 59"/>
                      <a:gd name="T18" fmla="*/ 53 w 71"/>
                      <a:gd name="T19" fmla="*/ 0 h 59"/>
                      <a:gd name="T20" fmla="*/ 37 w 71"/>
                      <a:gd name="T21" fmla="*/ 5 h 59"/>
                      <a:gd name="T22" fmla="*/ 25 w 71"/>
                      <a:gd name="T23" fmla="*/ 14 h 59"/>
                      <a:gd name="T24" fmla="*/ 15 w 71"/>
                      <a:gd name="T25" fmla="*/ 26 h 59"/>
                      <a:gd name="T26" fmla="*/ 8 w 71"/>
                      <a:gd name="T27" fmla="*/ 37 h 59"/>
                      <a:gd name="T28" fmla="*/ 3 w 71"/>
                      <a:gd name="T29" fmla="*/ 49 h 59"/>
                      <a:gd name="T30" fmla="*/ 1 w 71"/>
                      <a:gd name="T31" fmla="*/ 55 h 59"/>
                      <a:gd name="T32" fmla="*/ 0 w 71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9" y="35"/>
                        </a:lnTo>
                        <a:lnTo>
                          <a:pt x="67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lnTo>
                          <a:pt x="53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" name="Freeform 115"/>
                  <p:cNvSpPr>
                    <a:spLocks/>
                  </p:cNvSpPr>
                  <p:nvPr/>
                </p:nvSpPr>
                <p:spPr bwMode="auto">
                  <a:xfrm>
                    <a:off x="4019" y="3546"/>
                    <a:ext cx="35" cy="29"/>
                  </a:xfrm>
                  <a:custGeom>
                    <a:avLst/>
                    <a:gdLst>
                      <a:gd name="T0" fmla="*/ 70 w 70"/>
                      <a:gd name="T1" fmla="*/ 0 h 59"/>
                      <a:gd name="T2" fmla="*/ 43 w 70"/>
                      <a:gd name="T3" fmla="*/ 6 h 59"/>
                      <a:gd name="T4" fmla="*/ 25 w 70"/>
                      <a:gd name="T5" fmla="*/ 15 h 59"/>
                      <a:gd name="T6" fmla="*/ 12 w 70"/>
                      <a:gd name="T7" fmla="*/ 24 h 59"/>
                      <a:gd name="T8" fmla="*/ 4 w 70"/>
                      <a:gd name="T9" fmla="*/ 35 h 59"/>
                      <a:gd name="T10" fmla="*/ 1 w 70"/>
                      <a:gd name="T11" fmla="*/ 44 h 59"/>
                      <a:gd name="T12" fmla="*/ 0 w 70"/>
                      <a:gd name="T13" fmla="*/ 52 h 59"/>
                      <a:gd name="T14" fmla="*/ 0 w 70"/>
                      <a:gd name="T15" fmla="*/ 57 h 59"/>
                      <a:gd name="T16" fmla="*/ 0 w 70"/>
                      <a:gd name="T17" fmla="*/ 59 h 59"/>
                      <a:gd name="T18" fmla="*/ 18 w 70"/>
                      <a:gd name="T19" fmla="*/ 59 h 59"/>
                      <a:gd name="T20" fmla="*/ 33 w 70"/>
                      <a:gd name="T21" fmla="*/ 53 h 59"/>
                      <a:gd name="T22" fmla="*/ 46 w 70"/>
                      <a:gd name="T23" fmla="*/ 44 h 59"/>
                      <a:gd name="T24" fmla="*/ 55 w 70"/>
                      <a:gd name="T25" fmla="*/ 32 h 59"/>
                      <a:gd name="T26" fmla="*/ 62 w 70"/>
                      <a:gd name="T27" fmla="*/ 21 h 59"/>
                      <a:gd name="T28" fmla="*/ 66 w 70"/>
                      <a:gd name="T29" fmla="*/ 10 h 59"/>
                      <a:gd name="T30" fmla="*/ 69 w 70"/>
                      <a:gd name="T31" fmla="*/ 4 h 59"/>
                      <a:gd name="T32" fmla="*/ 70 w 70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3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3"/>
                        </a:lnTo>
                        <a:lnTo>
                          <a:pt x="46" y="44"/>
                        </a:lnTo>
                        <a:lnTo>
                          <a:pt x="55" y="32"/>
                        </a:lnTo>
                        <a:lnTo>
                          <a:pt x="62" y="21"/>
                        </a:lnTo>
                        <a:lnTo>
                          <a:pt x="66" y="10"/>
                        </a:lnTo>
                        <a:lnTo>
                          <a:pt x="69" y="4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" name="Freeform 116"/>
                  <p:cNvSpPr>
                    <a:spLocks/>
                  </p:cNvSpPr>
                  <p:nvPr/>
                </p:nvSpPr>
                <p:spPr bwMode="auto">
                  <a:xfrm>
                    <a:off x="3990" y="3571"/>
                    <a:ext cx="31" cy="30"/>
                  </a:xfrm>
                  <a:custGeom>
                    <a:avLst/>
                    <a:gdLst>
                      <a:gd name="T0" fmla="*/ 31 w 62"/>
                      <a:gd name="T1" fmla="*/ 60 h 60"/>
                      <a:gd name="T2" fmla="*/ 44 w 62"/>
                      <a:gd name="T3" fmla="*/ 57 h 60"/>
                      <a:gd name="T4" fmla="*/ 53 w 62"/>
                      <a:gd name="T5" fmla="*/ 52 h 60"/>
                      <a:gd name="T6" fmla="*/ 60 w 62"/>
                      <a:gd name="T7" fmla="*/ 41 h 60"/>
                      <a:gd name="T8" fmla="*/ 62 w 62"/>
                      <a:gd name="T9" fmla="*/ 30 h 60"/>
                      <a:gd name="T10" fmla="*/ 60 w 62"/>
                      <a:gd name="T11" fmla="*/ 18 h 60"/>
                      <a:gd name="T12" fmla="*/ 53 w 62"/>
                      <a:gd name="T13" fmla="*/ 9 h 60"/>
                      <a:gd name="T14" fmla="*/ 44 w 62"/>
                      <a:gd name="T15" fmla="*/ 2 h 60"/>
                      <a:gd name="T16" fmla="*/ 31 w 62"/>
                      <a:gd name="T17" fmla="*/ 0 h 60"/>
                      <a:gd name="T18" fmla="*/ 18 w 62"/>
                      <a:gd name="T19" fmla="*/ 2 h 60"/>
                      <a:gd name="T20" fmla="*/ 9 w 62"/>
                      <a:gd name="T21" fmla="*/ 9 h 60"/>
                      <a:gd name="T22" fmla="*/ 2 w 62"/>
                      <a:gd name="T23" fmla="*/ 18 h 60"/>
                      <a:gd name="T24" fmla="*/ 0 w 62"/>
                      <a:gd name="T25" fmla="*/ 30 h 60"/>
                      <a:gd name="T26" fmla="*/ 2 w 62"/>
                      <a:gd name="T27" fmla="*/ 41 h 60"/>
                      <a:gd name="T28" fmla="*/ 9 w 62"/>
                      <a:gd name="T29" fmla="*/ 52 h 60"/>
                      <a:gd name="T30" fmla="*/ 18 w 62"/>
                      <a:gd name="T31" fmla="*/ 57 h 60"/>
                      <a:gd name="T32" fmla="*/ 31 w 62"/>
                      <a:gd name="T3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7"/>
                        </a:lnTo>
                        <a:lnTo>
                          <a:pt x="53" y="52"/>
                        </a:lnTo>
                        <a:lnTo>
                          <a:pt x="60" y="41"/>
                        </a:lnTo>
                        <a:lnTo>
                          <a:pt x="62" y="30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lnTo>
                          <a:pt x="2" y="41"/>
                        </a:lnTo>
                        <a:lnTo>
                          <a:pt x="9" y="52"/>
                        </a:lnTo>
                        <a:lnTo>
                          <a:pt x="18" y="57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" name="Freeform 117"/>
                  <p:cNvSpPr>
                    <a:spLocks/>
                  </p:cNvSpPr>
                  <p:nvPr/>
                </p:nvSpPr>
                <p:spPr bwMode="auto">
                  <a:xfrm>
                    <a:off x="3857" y="3584"/>
                    <a:ext cx="19" cy="46"/>
                  </a:xfrm>
                  <a:custGeom>
                    <a:avLst/>
                    <a:gdLst>
                      <a:gd name="T0" fmla="*/ 16 w 38"/>
                      <a:gd name="T1" fmla="*/ 92 h 92"/>
                      <a:gd name="T2" fmla="*/ 29 w 38"/>
                      <a:gd name="T3" fmla="*/ 80 h 92"/>
                      <a:gd name="T4" fmla="*/ 37 w 38"/>
                      <a:gd name="T5" fmla="*/ 65 h 92"/>
                      <a:gd name="T6" fmla="*/ 38 w 38"/>
                      <a:gd name="T7" fmla="*/ 50 h 92"/>
                      <a:gd name="T8" fmla="*/ 37 w 38"/>
                      <a:gd name="T9" fmla="*/ 35 h 92"/>
                      <a:gd name="T10" fmla="*/ 33 w 38"/>
                      <a:gd name="T11" fmla="*/ 21 h 92"/>
                      <a:gd name="T12" fmla="*/ 29 w 38"/>
                      <a:gd name="T13" fmla="*/ 10 h 92"/>
                      <a:gd name="T14" fmla="*/ 25 w 38"/>
                      <a:gd name="T15" fmla="*/ 2 h 92"/>
                      <a:gd name="T16" fmla="*/ 24 w 38"/>
                      <a:gd name="T17" fmla="*/ 0 h 92"/>
                      <a:gd name="T18" fmla="*/ 10 w 38"/>
                      <a:gd name="T19" fmla="*/ 23 h 92"/>
                      <a:gd name="T20" fmla="*/ 2 w 38"/>
                      <a:gd name="T21" fmla="*/ 43 h 92"/>
                      <a:gd name="T22" fmla="*/ 0 w 38"/>
                      <a:gd name="T23" fmla="*/ 59 h 92"/>
                      <a:gd name="T24" fmla="*/ 2 w 38"/>
                      <a:gd name="T25" fmla="*/ 72 h 92"/>
                      <a:gd name="T26" fmla="*/ 6 w 38"/>
                      <a:gd name="T27" fmla="*/ 81 h 92"/>
                      <a:gd name="T28" fmla="*/ 10 w 38"/>
                      <a:gd name="T29" fmla="*/ 88 h 92"/>
                      <a:gd name="T30" fmla="*/ 15 w 38"/>
                      <a:gd name="T31" fmla="*/ 91 h 92"/>
                      <a:gd name="T32" fmla="*/ 16 w 38"/>
                      <a:gd name="T33" fmla="*/ 92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3" y="21"/>
                        </a:lnTo>
                        <a:lnTo>
                          <a:pt x="29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3"/>
                        </a:lnTo>
                        <a:lnTo>
                          <a:pt x="0" y="59"/>
                        </a:lnTo>
                        <a:lnTo>
                          <a:pt x="2" y="72"/>
                        </a:lnTo>
                        <a:lnTo>
                          <a:pt x="6" y="81"/>
                        </a:lnTo>
                        <a:lnTo>
                          <a:pt x="10" y="88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6" name="Freeform 118"/>
                  <p:cNvSpPr>
                    <a:spLocks/>
                  </p:cNvSpPr>
                  <p:nvPr/>
                </p:nvSpPr>
                <p:spPr bwMode="auto">
                  <a:xfrm>
                    <a:off x="3851" y="3666"/>
                    <a:ext cx="20" cy="46"/>
                  </a:xfrm>
                  <a:custGeom>
                    <a:avLst/>
                    <a:gdLst>
                      <a:gd name="T0" fmla="*/ 23 w 40"/>
                      <a:gd name="T1" fmla="*/ 0 h 92"/>
                      <a:gd name="T2" fmla="*/ 10 w 40"/>
                      <a:gd name="T3" fmla="*/ 13 h 92"/>
                      <a:gd name="T4" fmla="*/ 3 w 40"/>
                      <a:gd name="T5" fmla="*/ 27 h 92"/>
                      <a:gd name="T6" fmla="*/ 0 w 40"/>
                      <a:gd name="T7" fmla="*/ 44 h 92"/>
                      <a:gd name="T8" fmla="*/ 3 w 40"/>
                      <a:gd name="T9" fmla="*/ 57 h 92"/>
                      <a:gd name="T10" fmla="*/ 6 w 40"/>
                      <a:gd name="T11" fmla="*/ 71 h 92"/>
                      <a:gd name="T12" fmla="*/ 10 w 40"/>
                      <a:gd name="T13" fmla="*/ 82 h 92"/>
                      <a:gd name="T14" fmla="*/ 14 w 40"/>
                      <a:gd name="T15" fmla="*/ 90 h 92"/>
                      <a:gd name="T16" fmla="*/ 15 w 40"/>
                      <a:gd name="T17" fmla="*/ 92 h 92"/>
                      <a:gd name="T18" fmla="*/ 29 w 40"/>
                      <a:gd name="T19" fmla="*/ 69 h 92"/>
                      <a:gd name="T20" fmla="*/ 37 w 40"/>
                      <a:gd name="T21" fmla="*/ 49 h 92"/>
                      <a:gd name="T22" fmla="*/ 40 w 40"/>
                      <a:gd name="T23" fmla="*/ 33 h 92"/>
                      <a:gd name="T24" fmla="*/ 37 w 40"/>
                      <a:gd name="T25" fmla="*/ 21 h 92"/>
                      <a:gd name="T26" fmla="*/ 34 w 40"/>
                      <a:gd name="T27" fmla="*/ 11 h 92"/>
                      <a:gd name="T28" fmla="*/ 29 w 40"/>
                      <a:gd name="T29" fmla="*/ 4 h 92"/>
                      <a:gd name="T30" fmla="*/ 25 w 40"/>
                      <a:gd name="T31" fmla="*/ 1 h 92"/>
                      <a:gd name="T32" fmla="*/ 23 w 40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92">
                        <a:moveTo>
                          <a:pt x="23" y="0"/>
                        </a:moveTo>
                        <a:lnTo>
                          <a:pt x="10" y="13"/>
                        </a:lnTo>
                        <a:lnTo>
                          <a:pt x="3" y="27"/>
                        </a:lnTo>
                        <a:lnTo>
                          <a:pt x="0" y="44"/>
                        </a:lnTo>
                        <a:lnTo>
                          <a:pt x="3" y="57"/>
                        </a:lnTo>
                        <a:lnTo>
                          <a:pt x="6" y="71"/>
                        </a:lnTo>
                        <a:lnTo>
                          <a:pt x="10" y="82"/>
                        </a:lnTo>
                        <a:lnTo>
                          <a:pt x="14" y="90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40" y="33"/>
                        </a:lnTo>
                        <a:lnTo>
                          <a:pt x="37" y="21"/>
                        </a:lnTo>
                        <a:lnTo>
                          <a:pt x="34" y="11"/>
                        </a:lnTo>
                        <a:lnTo>
                          <a:pt x="29" y="4"/>
                        </a:lnTo>
                        <a:lnTo>
                          <a:pt x="25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" name="Freeform 119"/>
                  <p:cNvSpPr>
                    <a:spLocks/>
                  </p:cNvSpPr>
                  <p:nvPr/>
                </p:nvSpPr>
                <p:spPr bwMode="auto">
                  <a:xfrm>
                    <a:off x="3803" y="3635"/>
                    <a:ext cx="42" cy="19"/>
                  </a:xfrm>
                  <a:custGeom>
                    <a:avLst/>
                    <a:gdLst>
                      <a:gd name="T0" fmla="*/ 84 w 84"/>
                      <a:gd name="T1" fmla="*/ 23 h 39"/>
                      <a:gd name="T2" fmla="*/ 74 w 84"/>
                      <a:gd name="T3" fmla="*/ 12 h 39"/>
                      <a:gd name="T4" fmla="*/ 65 w 84"/>
                      <a:gd name="T5" fmla="*/ 5 h 39"/>
                      <a:gd name="T6" fmla="*/ 55 w 84"/>
                      <a:gd name="T7" fmla="*/ 2 h 39"/>
                      <a:gd name="T8" fmla="*/ 45 w 84"/>
                      <a:gd name="T9" fmla="*/ 0 h 39"/>
                      <a:gd name="T10" fmla="*/ 34 w 84"/>
                      <a:gd name="T11" fmla="*/ 1 h 39"/>
                      <a:gd name="T12" fmla="*/ 24 w 84"/>
                      <a:gd name="T13" fmla="*/ 2 h 39"/>
                      <a:gd name="T14" fmla="*/ 15 w 84"/>
                      <a:gd name="T15" fmla="*/ 4 h 39"/>
                      <a:gd name="T16" fmla="*/ 7 w 84"/>
                      <a:gd name="T17" fmla="*/ 8 h 39"/>
                      <a:gd name="T18" fmla="*/ 0 w 84"/>
                      <a:gd name="T19" fmla="*/ 20 h 39"/>
                      <a:gd name="T20" fmla="*/ 20 w 84"/>
                      <a:gd name="T21" fmla="*/ 32 h 39"/>
                      <a:gd name="T22" fmla="*/ 39 w 84"/>
                      <a:gd name="T23" fmla="*/ 38 h 39"/>
                      <a:gd name="T24" fmla="*/ 53 w 84"/>
                      <a:gd name="T25" fmla="*/ 39 h 39"/>
                      <a:gd name="T26" fmla="*/ 64 w 84"/>
                      <a:gd name="T27" fmla="*/ 36 h 39"/>
                      <a:gd name="T28" fmla="*/ 73 w 84"/>
                      <a:gd name="T29" fmla="*/ 32 h 39"/>
                      <a:gd name="T30" fmla="*/ 79 w 84"/>
                      <a:gd name="T31" fmla="*/ 27 h 39"/>
                      <a:gd name="T32" fmla="*/ 83 w 84"/>
                      <a:gd name="T33" fmla="*/ 24 h 39"/>
                      <a:gd name="T34" fmla="*/ 84 w 84"/>
                      <a:gd name="T35" fmla="*/ 23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4" h="39">
                        <a:moveTo>
                          <a:pt x="84" y="23"/>
                        </a:moveTo>
                        <a:lnTo>
                          <a:pt x="74" y="12"/>
                        </a:lnTo>
                        <a:lnTo>
                          <a:pt x="65" y="5"/>
                        </a:lnTo>
                        <a:lnTo>
                          <a:pt x="55" y="2"/>
                        </a:lnTo>
                        <a:lnTo>
                          <a:pt x="45" y="0"/>
                        </a:lnTo>
                        <a:lnTo>
                          <a:pt x="34" y="1"/>
                        </a:lnTo>
                        <a:lnTo>
                          <a:pt x="24" y="2"/>
                        </a:lnTo>
                        <a:lnTo>
                          <a:pt x="15" y="4"/>
                        </a:lnTo>
                        <a:lnTo>
                          <a:pt x="7" y="8"/>
                        </a:lnTo>
                        <a:lnTo>
                          <a:pt x="0" y="20"/>
                        </a:lnTo>
                        <a:lnTo>
                          <a:pt x="20" y="32"/>
                        </a:lnTo>
                        <a:lnTo>
                          <a:pt x="39" y="38"/>
                        </a:lnTo>
                        <a:lnTo>
                          <a:pt x="53" y="39"/>
                        </a:lnTo>
                        <a:lnTo>
                          <a:pt x="64" y="36"/>
                        </a:lnTo>
                        <a:lnTo>
                          <a:pt x="73" y="32"/>
                        </a:lnTo>
                        <a:lnTo>
                          <a:pt x="79" y="27"/>
                        </a:lnTo>
                        <a:lnTo>
                          <a:pt x="83" y="24"/>
                        </a:lnTo>
                        <a:lnTo>
                          <a:pt x="84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" name="Freeform 120"/>
                  <p:cNvSpPr>
                    <a:spLocks/>
                  </p:cNvSpPr>
                  <p:nvPr/>
                </p:nvSpPr>
                <p:spPr bwMode="auto">
                  <a:xfrm>
                    <a:off x="3882" y="3641"/>
                    <a:ext cx="46" cy="19"/>
                  </a:xfrm>
                  <a:custGeom>
                    <a:avLst/>
                    <a:gdLst>
                      <a:gd name="T0" fmla="*/ 0 w 93"/>
                      <a:gd name="T1" fmla="*/ 16 h 38"/>
                      <a:gd name="T2" fmla="*/ 13 w 93"/>
                      <a:gd name="T3" fmla="*/ 29 h 38"/>
                      <a:gd name="T4" fmla="*/ 28 w 93"/>
                      <a:gd name="T5" fmla="*/ 37 h 38"/>
                      <a:gd name="T6" fmla="*/ 43 w 93"/>
                      <a:gd name="T7" fmla="*/ 38 h 38"/>
                      <a:gd name="T8" fmla="*/ 58 w 93"/>
                      <a:gd name="T9" fmla="*/ 37 h 38"/>
                      <a:gd name="T10" fmla="*/ 72 w 93"/>
                      <a:gd name="T11" fmla="*/ 34 h 38"/>
                      <a:gd name="T12" fmla="*/ 82 w 93"/>
                      <a:gd name="T13" fmla="*/ 29 h 38"/>
                      <a:gd name="T14" fmla="*/ 90 w 93"/>
                      <a:gd name="T15" fmla="*/ 25 h 38"/>
                      <a:gd name="T16" fmla="*/ 93 w 93"/>
                      <a:gd name="T17" fmla="*/ 24 h 38"/>
                      <a:gd name="T18" fmla="*/ 69 w 93"/>
                      <a:gd name="T19" fmla="*/ 11 h 38"/>
                      <a:gd name="T20" fmla="*/ 50 w 93"/>
                      <a:gd name="T21" fmla="*/ 2 h 38"/>
                      <a:gd name="T22" fmla="*/ 34 w 93"/>
                      <a:gd name="T23" fmla="*/ 0 h 38"/>
                      <a:gd name="T24" fmla="*/ 21 w 93"/>
                      <a:gd name="T25" fmla="*/ 2 h 38"/>
                      <a:gd name="T26" fmla="*/ 12 w 93"/>
                      <a:gd name="T27" fmla="*/ 6 h 38"/>
                      <a:gd name="T28" fmla="*/ 5 w 93"/>
                      <a:gd name="T29" fmla="*/ 11 h 38"/>
                      <a:gd name="T30" fmla="*/ 2 w 93"/>
                      <a:gd name="T31" fmla="*/ 15 h 38"/>
                      <a:gd name="T32" fmla="*/ 0 w 93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3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3" y="38"/>
                        </a:lnTo>
                        <a:lnTo>
                          <a:pt x="58" y="37"/>
                        </a:lnTo>
                        <a:lnTo>
                          <a:pt x="72" y="34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3" y="24"/>
                        </a:lnTo>
                        <a:lnTo>
                          <a:pt x="69" y="11"/>
                        </a:lnTo>
                        <a:lnTo>
                          <a:pt x="50" y="2"/>
                        </a:lnTo>
                        <a:lnTo>
                          <a:pt x="34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1"/>
                        </a:lnTo>
                        <a:lnTo>
                          <a:pt x="2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" name="Freeform 121"/>
                  <p:cNvSpPr>
                    <a:spLocks/>
                  </p:cNvSpPr>
                  <p:nvPr/>
                </p:nvSpPr>
                <p:spPr bwMode="auto">
                  <a:xfrm>
                    <a:off x="3823" y="3600"/>
                    <a:ext cx="29" cy="34"/>
                  </a:xfrm>
                  <a:custGeom>
                    <a:avLst/>
                    <a:gdLst>
                      <a:gd name="T0" fmla="*/ 58 w 58"/>
                      <a:gd name="T1" fmla="*/ 68 h 68"/>
                      <a:gd name="T2" fmla="*/ 58 w 58"/>
                      <a:gd name="T3" fmla="*/ 53 h 68"/>
                      <a:gd name="T4" fmla="*/ 55 w 58"/>
                      <a:gd name="T5" fmla="*/ 41 h 68"/>
                      <a:gd name="T6" fmla="*/ 49 w 58"/>
                      <a:gd name="T7" fmla="*/ 30 h 68"/>
                      <a:gd name="T8" fmla="*/ 41 w 58"/>
                      <a:gd name="T9" fmla="*/ 21 h 68"/>
                      <a:gd name="T10" fmla="*/ 32 w 58"/>
                      <a:gd name="T11" fmla="*/ 14 h 68"/>
                      <a:gd name="T12" fmla="*/ 23 w 58"/>
                      <a:gd name="T13" fmla="*/ 8 h 68"/>
                      <a:gd name="T14" fmla="*/ 14 w 58"/>
                      <a:gd name="T15" fmla="*/ 4 h 68"/>
                      <a:gd name="T16" fmla="*/ 6 w 58"/>
                      <a:gd name="T17" fmla="*/ 0 h 68"/>
                      <a:gd name="T18" fmla="*/ 0 w 58"/>
                      <a:gd name="T19" fmla="*/ 12 h 68"/>
                      <a:gd name="T20" fmla="*/ 7 w 58"/>
                      <a:gd name="T21" fmla="*/ 33 h 68"/>
                      <a:gd name="T22" fmla="*/ 16 w 58"/>
                      <a:gd name="T23" fmla="*/ 49 h 68"/>
                      <a:gd name="T24" fmla="*/ 25 w 58"/>
                      <a:gd name="T25" fmla="*/ 59 h 68"/>
                      <a:gd name="T26" fmla="*/ 34 w 58"/>
                      <a:gd name="T27" fmla="*/ 65 h 68"/>
                      <a:gd name="T28" fmla="*/ 44 w 58"/>
                      <a:gd name="T29" fmla="*/ 68 h 68"/>
                      <a:gd name="T30" fmla="*/ 51 w 58"/>
                      <a:gd name="T31" fmla="*/ 68 h 68"/>
                      <a:gd name="T32" fmla="*/ 55 w 58"/>
                      <a:gd name="T33" fmla="*/ 68 h 68"/>
                      <a:gd name="T34" fmla="*/ 58 w 58"/>
                      <a:gd name="T35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8" h="68">
                        <a:moveTo>
                          <a:pt x="58" y="68"/>
                        </a:moveTo>
                        <a:lnTo>
                          <a:pt x="58" y="53"/>
                        </a:lnTo>
                        <a:lnTo>
                          <a:pt x="55" y="41"/>
                        </a:lnTo>
                        <a:lnTo>
                          <a:pt x="49" y="30"/>
                        </a:lnTo>
                        <a:lnTo>
                          <a:pt x="41" y="21"/>
                        </a:lnTo>
                        <a:lnTo>
                          <a:pt x="32" y="14"/>
                        </a:lnTo>
                        <a:lnTo>
                          <a:pt x="23" y="8"/>
                        </a:lnTo>
                        <a:lnTo>
                          <a:pt x="14" y="4"/>
                        </a:lnTo>
                        <a:lnTo>
                          <a:pt x="6" y="0"/>
                        </a:lnTo>
                        <a:lnTo>
                          <a:pt x="0" y="12"/>
                        </a:lnTo>
                        <a:lnTo>
                          <a:pt x="7" y="33"/>
                        </a:lnTo>
                        <a:lnTo>
                          <a:pt x="16" y="49"/>
                        </a:lnTo>
                        <a:lnTo>
                          <a:pt x="25" y="59"/>
                        </a:lnTo>
                        <a:lnTo>
                          <a:pt x="34" y="65"/>
                        </a:lnTo>
                        <a:lnTo>
                          <a:pt x="44" y="68"/>
                        </a:lnTo>
                        <a:lnTo>
                          <a:pt x="51" y="68"/>
                        </a:lnTo>
                        <a:lnTo>
                          <a:pt x="55" y="68"/>
                        </a:lnTo>
                        <a:lnTo>
                          <a:pt x="58" y="6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0" name="Freeform 122"/>
                  <p:cNvSpPr>
                    <a:spLocks/>
                  </p:cNvSpPr>
                  <p:nvPr/>
                </p:nvSpPr>
                <p:spPr bwMode="auto">
                  <a:xfrm>
                    <a:off x="3876" y="3661"/>
                    <a:ext cx="29" cy="35"/>
                  </a:xfrm>
                  <a:custGeom>
                    <a:avLst/>
                    <a:gdLst>
                      <a:gd name="T0" fmla="*/ 0 w 59"/>
                      <a:gd name="T1" fmla="*/ 0 h 70"/>
                      <a:gd name="T2" fmla="*/ 0 w 59"/>
                      <a:gd name="T3" fmla="*/ 18 h 70"/>
                      <a:gd name="T4" fmla="*/ 4 w 59"/>
                      <a:gd name="T5" fmla="*/ 33 h 70"/>
                      <a:gd name="T6" fmla="*/ 14 w 59"/>
                      <a:gd name="T7" fmla="*/ 46 h 70"/>
                      <a:gd name="T8" fmla="*/ 25 w 59"/>
                      <a:gd name="T9" fmla="*/ 55 h 70"/>
                      <a:gd name="T10" fmla="*/ 37 w 59"/>
                      <a:gd name="T11" fmla="*/ 62 h 70"/>
                      <a:gd name="T12" fmla="*/ 48 w 59"/>
                      <a:gd name="T13" fmla="*/ 66 h 70"/>
                      <a:gd name="T14" fmla="*/ 55 w 59"/>
                      <a:gd name="T15" fmla="*/ 69 h 70"/>
                      <a:gd name="T16" fmla="*/ 59 w 59"/>
                      <a:gd name="T17" fmla="*/ 70 h 70"/>
                      <a:gd name="T18" fmla="*/ 53 w 59"/>
                      <a:gd name="T19" fmla="*/ 43 h 70"/>
                      <a:gd name="T20" fmla="*/ 44 w 59"/>
                      <a:gd name="T21" fmla="*/ 25 h 70"/>
                      <a:gd name="T22" fmla="*/ 34 w 59"/>
                      <a:gd name="T23" fmla="*/ 12 h 70"/>
                      <a:gd name="T24" fmla="*/ 24 w 59"/>
                      <a:gd name="T25" fmla="*/ 4 h 70"/>
                      <a:gd name="T26" fmla="*/ 15 w 59"/>
                      <a:gd name="T27" fmla="*/ 1 h 70"/>
                      <a:gd name="T28" fmla="*/ 7 w 59"/>
                      <a:gd name="T29" fmla="*/ 0 h 70"/>
                      <a:gd name="T30" fmla="*/ 2 w 59"/>
                      <a:gd name="T31" fmla="*/ 0 h 70"/>
                      <a:gd name="T32" fmla="*/ 0 w 59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4" y="33"/>
                        </a:lnTo>
                        <a:lnTo>
                          <a:pt x="14" y="46"/>
                        </a:lnTo>
                        <a:lnTo>
                          <a:pt x="25" y="55"/>
                        </a:lnTo>
                        <a:lnTo>
                          <a:pt x="37" y="62"/>
                        </a:lnTo>
                        <a:lnTo>
                          <a:pt x="48" y="66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3" y="43"/>
                        </a:lnTo>
                        <a:lnTo>
                          <a:pt x="44" y="25"/>
                        </a:lnTo>
                        <a:lnTo>
                          <a:pt x="34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" name="Freeform 123"/>
                  <p:cNvSpPr>
                    <a:spLocks/>
                  </p:cNvSpPr>
                  <p:nvPr/>
                </p:nvSpPr>
                <p:spPr bwMode="auto">
                  <a:xfrm>
                    <a:off x="3814" y="3660"/>
                    <a:ext cx="35" cy="29"/>
                  </a:xfrm>
                  <a:custGeom>
                    <a:avLst/>
                    <a:gdLst>
                      <a:gd name="T0" fmla="*/ 71 w 71"/>
                      <a:gd name="T1" fmla="*/ 0 h 59"/>
                      <a:gd name="T2" fmla="*/ 52 w 71"/>
                      <a:gd name="T3" fmla="*/ 0 h 59"/>
                      <a:gd name="T4" fmla="*/ 36 w 71"/>
                      <a:gd name="T5" fmla="*/ 6 h 59"/>
                      <a:gd name="T6" fmla="*/ 25 w 71"/>
                      <a:gd name="T7" fmla="*/ 15 h 59"/>
                      <a:gd name="T8" fmla="*/ 14 w 71"/>
                      <a:gd name="T9" fmla="*/ 26 h 59"/>
                      <a:gd name="T10" fmla="*/ 8 w 71"/>
                      <a:gd name="T11" fmla="*/ 38 h 59"/>
                      <a:gd name="T12" fmla="*/ 3 w 71"/>
                      <a:gd name="T13" fmla="*/ 49 h 59"/>
                      <a:gd name="T14" fmla="*/ 1 w 71"/>
                      <a:gd name="T15" fmla="*/ 55 h 59"/>
                      <a:gd name="T16" fmla="*/ 0 w 71"/>
                      <a:gd name="T17" fmla="*/ 59 h 59"/>
                      <a:gd name="T18" fmla="*/ 26 w 71"/>
                      <a:gd name="T19" fmla="*/ 53 h 59"/>
                      <a:gd name="T20" fmla="*/ 46 w 71"/>
                      <a:gd name="T21" fmla="*/ 44 h 59"/>
                      <a:gd name="T22" fmla="*/ 58 w 71"/>
                      <a:gd name="T23" fmla="*/ 35 h 59"/>
                      <a:gd name="T24" fmla="*/ 66 w 71"/>
                      <a:gd name="T25" fmla="*/ 24 h 59"/>
                      <a:gd name="T26" fmla="*/ 70 w 71"/>
                      <a:gd name="T27" fmla="*/ 15 h 59"/>
                      <a:gd name="T28" fmla="*/ 71 w 71"/>
                      <a:gd name="T29" fmla="*/ 7 h 59"/>
                      <a:gd name="T30" fmla="*/ 71 w 71"/>
                      <a:gd name="T31" fmla="*/ 2 h 59"/>
                      <a:gd name="T32" fmla="*/ 71 w 71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9">
                        <a:moveTo>
                          <a:pt x="71" y="0"/>
                        </a:moveTo>
                        <a:lnTo>
                          <a:pt x="52" y="0"/>
                        </a:lnTo>
                        <a:lnTo>
                          <a:pt x="36" y="6"/>
                        </a:lnTo>
                        <a:lnTo>
                          <a:pt x="25" y="15"/>
                        </a:lnTo>
                        <a:lnTo>
                          <a:pt x="14" y="26"/>
                        </a:lnTo>
                        <a:lnTo>
                          <a:pt x="8" y="38"/>
                        </a:lnTo>
                        <a:lnTo>
                          <a:pt x="3" y="49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2" name="Freeform 124"/>
                  <p:cNvSpPr>
                    <a:spLocks/>
                  </p:cNvSpPr>
                  <p:nvPr/>
                </p:nvSpPr>
                <p:spPr bwMode="auto">
                  <a:xfrm>
                    <a:off x="3877" y="3606"/>
                    <a:ext cx="35" cy="29"/>
                  </a:xfrm>
                  <a:custGeom>
                    <a:avLst/>
                    <a:gdLst>
                      <a:gd name="T0" fmla="*/ 70 w 70"/>
                      <a:gd name="T1" fmla="*/ 0 h 59"/>
                      <a:gd name="T2" fmla="*/ 44 w 70"/>
                      <a:gd name="T3" fmla="*/ 6 h 59"/>
                      <a:gd name="T4" fmla="*/ 26 w 70"/>
                      <a:gd name="T5" fmla="*/ 15 h 59"/>
                      <a:gd name="T6" fmla="*/ 13 w 70"/>
                      <a:gd name="T7" fmla="*/ 24 h 59"/>
                      <a:gd name="T8" fmla="*/ 5 w 70"/>
                      <a:gd name="T9" fmla="*/ 35 h 59"/>
                      <a:gd name="T10" fmla="*/ 1 w 70"/>
                      <a:gd name="T11" fmla="*/ 44 h 59"/>
                      <a:gd name="T12" fmla="*/ 0 w 70"/>
                      <a:gd name="T13" fmla="*/ 52 h 59"/>
                      <a:gd name="T14" fmla="*/ 0 w 70"/>
                      <a:gd name="T15" fmla="*/ 56 h 59"/>
                      <a:gd name="T16" fmla="*/ 0 w 70"/>
                      <a:gd name="T17" fmla="*/ 59 h 59"/>
                      <a:gd name="T18" fmla="*/ 19 w 70"/>
                      <a:gd name="T19" fmla="*/ 59 h 59"/>
                      <a:gd name="T20" fmla="*/ 34 w 70"/>
                      <a:gd name="T21" fmla="*/ 54 h 59"/>
                      <a:gd name="T22" fmla="*/ 46 w 70"/>
                      <a:gd name="T23" fmla="*/ 45 h 59"/>
                      <a:gd name="T24" fmla="*/ 55 w 70"/>
                      <a:gd name="T25" fmla="*/ 33 h 59"/>
                      <a:gd name="T26" fmla="*/ 62 w 70"/>
                      <a:gd name="T27" fmla="*/ 22 h 59"/>
                      <a:gd name="T28" fmla="*/ 67 w 70"/>
                      <a:gd name="T29" fmla="*/ 10 h 59"/>
                      <a:gd name="T30" fmla="*/ 69 w 70"/>
                      <a:gd name="T31" fmla="*/ 3 h 59"/>
                      <a:gd name="T32" fmla="*/ 70 w 70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4" y="6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lnTo>
                          <a:pt x="19" y="59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" name="Freeform 125"/>
                  <p:cNvSpPr>
                    <a:spLocks/>
                  </p:cNvSpPr>
                  <p:nvPr/>
                </p:nvSpPr>
                <p:spPr bwMode="auto">
                  <a:xfrm>
                    <a:off x="3848" y="3632"/>
                    <a:ext cx="31" cy="30"/>
                  </a:xfrm>
                  <a:custGeom>
                    <a:avLst/>
                    <a:gdLst>
                      <a:gd name="T0" fmla="*/ 32 w 63"/>
                      <a:gd name="T1" fmla="*/ 60 h 60"/>
                      <a:gd name="T2" fmla="*/ 44 w 63"/>
                      <a:gd name="T3" fmla="*/ 57 h 60"/>
                      <a:gd name="T4" fmla="*/ 53 w 63"/>
                      <a:gd name="T5" fmla="*/ 51 h 60"/>
                      <a:gd name="T6" fmla="*/ 60 w 63"/>
                      <a:gd name="T7" fmla="*/ 41 h 60"/>
                      <a:gd name="T8" fmla="*/ 63 w 63"/>
                      <a:gd name="T9" fmla="*/ 30 h 60"/>
                      <a:gd name="T10" fmla="*/ 60 w 63"/>
                      <a:gd name="T11" fmla="*/ 18 h 60"/>
                      <a:gd name="T12" fmla="*/ 53 w 63"/>
                      <a:gd name="T13" fmla="*/ 8 h 60"/>
                      <a:gd name="T14" fmla="*/ 44 w 63"/>
                      <a:gd name="T15" fmla="*/ 2 h 60"/>
                      <a:gd name="T16" fmla="*/ 32 w 63"/>
                      <a:gd name="T17" fmla="*/ 0 h 60"/>
                      <a:gd name="T18" fmla="*/ 19 w 63"/>
                      <a:gd name="T19" fmla="*/ 2 h 60"/>
                      <a:gd name="T20" fmla="*/ 10 w 63"/>
                      <a:gd name="T21" fmla="*/ 8 h 60"/>
                      <a:gd name="T22" fmla="*/ 3 w 63"/>
                      <a:gd name="T23" fmla="*/ 18 h 60"/>
                      <a:gd name="T24" fmla="*/ 0 w 63"/>
                      <a:gd name="T25" fmla="*/ 30 h 60"/>
                      <a:gd name="T26" fmla="*/ 3 w 63"/>
                      <a:gd name="T27" fmla="*/ 41 h 60"/>
                      <a:gd name="T28" fmla="*/ 10 w 63"/>
                      <a:gd name="T29" fmla="*/ 51 h 60"/>
                      <a:gd name="T30" fmla="*/ 19 w 63"/>
                      <a:gd name="T31" fmla="*/ 57 h 60"/>
                      <a:gd name="T32" fmla="*/ 32 w 63"/>
                      <a:gd name="T3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3" h="60">
                        <a:moveTo>
                          <a:pt x="32" y="60"/>
                        </a:moveTo>
                        <a:lnTo>
                          <a:pt x="44" y="57"/>
                        </a:lnTo>
                        <a:lnTo>
                          <a:pt x="53" y="51"/>
                        </a:lnTo>
                        <a:lnTo>
                          <a:pt x="60" y="41"/>
                        </a:lnTo>
                        <a:lnTo>
                          <a:pt x="63" y="30"/>
                        </a:lnTo>
                        <a:lnTo>
                          <a:pt x="60" y="18"/>
                        </a:lnTo>
                        <a:lnTo>
                          <a:pt x="53" y="8"/>
                        </a:lnTo>
                        <a:lnTo>
                          <a:pt x="44" y="2"/>
                        </a:lnTo>
                        <a:lnTo>
                          <a:pt x="32" y="0"/>
                        </a:lnTo>
                        <a:lnTo>
                          <a:pt x="19" y="2"/>
                        </a:lnTo>
                        <a:lnTo>
                          <a:pt x="10" y="8"/>
                        </a:lnTo>
                        <a:lnTo>
                          <a:pt x="3" y="18"/>
                        </a:lnTo>
                        <a:lnTo>
                          <a:pt x="0" y="30"/>
                        </a:lnTo>
                        <a:lnTo>
                          <a:pt x="3" y="41"/>
                        </a:lnTo>
                        <a:lnTo>
                          <a:pt x="10" y="51"/>
                        </a:lnTo>
                        <a:lnTo>
                          <a:pt x="19" y="57"/>
                        </a:lnTo>
                        <a:lnTo>
                          <a:pt x="32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" name="Freeform 126"/>
                  <p:cNvSpPr>
                    <a:spLocks/>
                  </p:cNvSpPr>
                  <p:nvPr/>
                </p:nvSpPr>
                <p:spPr bwMode="auto">
                  <a:xfrm>
                    <a:off x="3852" y="3521"/>
                    <a:ext cx="15" cy="37"/>
                  </a:xfrm>
                  <a:custGeom>
                    <a:avLst/>
                    <a:gdLst>
                      <a:gd name="T0" fmla="*/ 28 w 31"/>
                      <a:gd name="T1" fmla="*/ 0 h 73"/>
                      <a:gd name="T2" fmla="*/ 0 w 31"/>
                      <a:gd name="T3" fmla="*/ 57 h 73"/>
                      <a:gd name="T4" fmla="*/ 2 w 31"/>
                      <a:gd name="T5" fmla="*/ 64 h 73"/>
                      <a:gd name="T6" fmla="*/ 4 w 31"/>
                      <a:gd name="T7" fmla="*/ 69 h 73"/>
                      <a:gd name="T8" fmla="*/ 5 w 31"/>
                      <a:gd name="T9" fmla="*/ 72 h 73"/>
                      <a:gd name="T10" fmla="*/ 6 w 31"/>
                      <a:gd name="T11" fmla="*/ 73 h 73"/>
                      <a:gd name="T12" fmla="*/ 21 w 31"/>
                      <a:gd name="T13" fmla="*/ 49 h 73"/>
                      <a:gd name="T14" fmla="*/ 29 w 31"/>
                      <a:gd name="T15" fmla="*/ 28 h 73"/>
                      <a:gd name="T16" fmla="*/ 31 w 31"/>
                      <a:gd name="T17" fmla="*/ 12 h 73"/>
                      <a:gd name="T18" fmla="*/ 28 w 31"/>
                      <a:gd name="T19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" h="73">
                        <a:moveTo>
                          <a:pt x="28" y="0"/>
                        </a:moveTo>
                        <a:lnTo>
                          <a:pt x="0" y="57"/>
                        </a:lnTo>
                        <a:lnTo>
                          <a:pt x="2" y="64"/>
                        </a:lnTo>
                        <a:lnTo>
                          <a:pt x="4" y="69"/>
                        </a:lnTo>
                        <a:lnTo>
                          <a:pt x="5" y="72"/>
                        </a:lnTo>
                        <a:lnTo>
                          <a:pt x="6" y="73"/>
                        </a:lnTo>
                        <a:lnTo>
                          <a:pt x="21" y="49"/>
                        </a:lnTo>
                        <a:lnTo>
                          <a:pt x="29" y="28"/>
                        </a:lnTo>
                        <a:lnTo>
                          <a:pt x="31" y="12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" name="Freeform 127"/>
                  <p:cNvSpPr>
                    <a:spLocks/>
                  </p:cNvSpPr>
                  <p:nvPr/>
                </p:nvSpPr>
                <p:spPr bwMode="auto">
                  <a:xfrm>
                    <a:off x="3879" y="3487"/>
                    <a:ext cx="46" cy="19"/>
                  </a:xfrm>
                  <a:custGeom>
                    <a:avLst/>
                    <a:gdLst>
                      <a:gd name="T0" fmla="*/ 91 w 91"/>
                      <a:gd name="T1" fmla="*/ 23 h 38"/>
                      <a:gd name="T2" fmla="*/ 72 w 91"/>
                      <a:gd name="T3" fmla="*/ 11 h 38"/>
                      <a:gd name="T4" fmla="*/ 56 w 91"/>
                      <a:gd name="T5" fmla="*/ 3 h 38"/>
                      <a:gd name="T6" fmla="*/ 41 w 91"/>
                      <a:gd name="T7" fmla="*/ 0 h 38"/>
                      <a:gd name="T8" fmla="*/ 30 w 91"/>
                      <a:gd name="T9" fmla="*/ 0 h 38"/>
                      <a:gd name="T10" fmla="*/ 19 w 91"/>
                      <a:gd name="T11" fmla="*/ 1 h 38"/>
                      <a:gd name="T12" fmla="*/ 12 w 91"/>
                      <a:gd name="T13" fmla="*/ 4 h 38"/>
                      <a:gd name="T14" fmla="*/ 6 w 91"/>
                      <a:gd name="T15" fmla="*/ 8 h 38"/>
                      <a:gd name="T16" fmla="*/ 2 w 91"/>
                      <a:gd name="T17" fmla="*/ 11 h 38"/>
                      <a:gd name="T18" fmla="*/ 0 w 91"/>
                      <a:gd name="T19" fmla="*/ 16 h 38"/>
                      <a:gd name="T20" fmla="*/ 12 w 91"/>
                      <a:gd name="T21" fmla="*/ 28 h 38"/>
                      <a:gd name="T22" fmla="*/ 27 w 91"/>
                      <a:gd name="T23" fmla="*/ 35 h 38"/>
                      <a:gd name="T24" fmla="*/ 42 w 91"/>
                      <a:gd name="T25" fmla="*/ 38 h 38"/>
                      <a:gd name="T26" fmla="*/ 57 w 91"/>
                      <a:gd name="T27" fmla="*/ 35 h 38"/>
                      <a:gd name="T28" fmla="*/ 70 w 91"/>
                      <a:gd name="T29" fmla="*/ 32 h 38"/>
                      <a:gd name="T30" fmla="*/ 80 w 91"/>
                      <a:gd name="T31" fmla="*/ 27 h 38"/>
                      <a:gd name="T32" fmla="*/ 88 w 91"/>
                      <a:gd name="T33" fmla="*/ 24 h 38"/>
                      <a:gd name="T34" fmla="*/ 91 w 91"/>
                      <a:gd name="T35" fmla="*/ 23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1" h="38">
                        <a:moveTo>
                          <a:pt x="91" y="23"/>
                        </a:moveTo>
                        <a:lnTo>
                          <a:pt x="72" y="11"/>
                        </a:lnTo>
                        <a:lnTo>
                          <a:pt x="56" y="3"/>
                        </a:lnTo>
                        <a:lnTo>
                          <a:pt x="41" y="0"/>
                        </a:lnTo>
                        <a:lnTo>
                          <a:pt x="30" y="0"/>
                        </a:lnTo>
                        <a:lnTo>
                          <a:pt x="19" y="1"/>
                        </a:lnTo>
                        <a:lnTo>
                          <a:pt x="12" y="4"/>
                        </a:lnTo>
                        <a:lnTo>
                          <a:pt x="6" y="8"/>
                        </a:lnTo>
                        <a:lnTo>
                          <a:pt x="2" y="11"/>
                        </a:lnTo>
                        <a:lnTo>
                          <a:pt x="0" y="16"/>
                        </a:lnTo>
                        <a:lnTo>
                          <a:pt x="12" y="28"/>
                        </a:lnTo>
                        <a:lnTo>
                          <a:pt x="27" y="35"/>
                        </a:lnTo>
                        <a:lnTo>
                          <a:pt x="42" y="38"/>
                        </a:lnTo>
                        <a:lnTo>
                          <a:pt x="57" y="35"/>
                        </a:lnTo>
                        <a:lnTo>
                          <a:pt x="70" y="32"/>
                        </a:lnTo>
                        <a:lnTo>
                          <a:pt x="80" y="27"/>
                        </a:lnTo>
                        <a:lnTo>
                          <a:pt x="88" y="24"/>
                        </a:lnTo>
                        <a:lnTo>
                          <a:pt x="91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" name="Freeform 128"/>
                  <p:cNvSpPr>
                    <a:spLocks/>
                  </p:cNvSpPr>
                  <p:nvPr/>
                </p:nvSpPr>
                <p:spPr bwMode="auto">
                  <a:xfrm>
                    <a:off x="3872" y="3507"/>
                    <a:ext cx="30" cy="36"/>
                  </a:xfrm>
                  <a:custGeom>
                    <a:avLst/>
                    <a:gdLst>
                      <a:gd name="T0" fmla="*/ 60 w 60"/>
                      <a:gd name="T1" fmla="*/ 71 h 71"/>
                      <a:gd name="T2" fmla="*/ 54 w 60"/>
                      <a:gd name="T3" fmla="*/ 46 h 71"/>
                      <a:gd name="T4" fmla="*/ 46 w 60"/>
                      <a:gd name="T5" fmla="*/ 28 h 71"/>
                      <a:gd name="T6" fmla="*/ 37 w 60"/>
                      <a:gd name="T7" fmla="*/ 15 h 71"/>
                      <a:gd name="T8" fmla="*/ 28 w 60"/>
                      <a:gd name="T9" fmla="*/ 7 h 71"/>
                      <a:gd name="T10" fmla="*/ 18 w 60"/>
                      <a:gd name="T11" fmla="*/ 2 h 71"/>
                      <a:gd name="T12" fmla="*/ 10 w 60"/>
                      <a:gd name="T13" fmla="*/ 0 h 71"/>
                      <a:gd name="T14" fmla="*/ 5 w 60"/>
                      <a:gd name="T15" fmla="*/ 0 h 71"/>
                      <a:gd name="T16" fmla="*/ 1 w 60"/>
                      <a:gd name="T17" fmla="*/ 0 h 71"/>
                      <a:gd name="T18" fmla="*/ 0 w 60"/>
                      <a:gd name="T19" fmla="*/ 1 h 71"/>
                      <a:gd name="T20" fmla="*/ 0 w 60"/>
                      <a:gd name="T21" fmla="*/ 19 h 71"/>
                      <a:gd name="T22" fmla="*/ 6 w 60"/>
                      <a:gd name="T23" fmla="*/ 34 h 71"/>
                      <a:gd name="T24" fmla="*/ 15 w 60"/>
                      <a:gd name="T25" fmla="*/ 47 h 71"/>
                      <a:gd name="T26" fmla="*/ 26 w 60"/>
                      <a:gd name="T27" fmla="*/ 56 h 71"/>
                      <a:gd name="T28" fmla="*/ 39 w 60"/>
                      <a:gd name="T29" fmla="*/ 63 h 71"/>
                      <a:gd name="T30" fmla="*/ 49 w 60"/>
                      <a:gd name="T31" fmla="*/ 68 h 71"/>
                      <a:gd name="T32" fmla="*/ 56 w 60"/>
                      <a:gd name="T33" fmla="*/ 70 h 71"/>
                      <a:gd name="T34" fmla="*/ 60 w 60"/>
                      <a:gd name="T35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0" h="71">
                        <a:moveTo>
                          <a:pt x="60" y="71"/>
                        </a:moveTo>
                        <a:lnTo>
                          <a:pt x="54" y="46"/>
                        </a:lnTo>
                        <a:lnTo>
                          <a:pt x="46" y="28"/>
                        </a:lnTo>
                        <a:lnTo>
                          <a:pt x="37" y="15"/>
                        </a:lnTo>
                        <a:lnTo>
                          <a:pt x="28" y="7"/>
                        </a:lnTo>
                        <a:lnTo>
                          <a:pt x="18" y="2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19"/>
                        </a:lnTo>
                        <a:lnTo>
                          <a:pt x="6" y="34"/>
                        </a:lnTo>
                        <a:lnTo>
                          <a:pt x="15" y="47"/>
                        </a:lnTo>
                        <a:lnTo>
                          <a:pt x="26" y="56"/>
                        </a:lnTo>
                        <a:lnTo>
                          <a:pt x="39" y="63"/>
                        </a:lnTo>
                        <a:lnTo>
                          <a:pt x="49" y="68"/>
                        </a:lnTo>
                        <a:lnTo>
                          <a:pt x="56" y="70"/>
                        </a:lnTo>
                        <a:lnTo>
                          <a:pt x="60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" name="Freeform 129"/>
                  <p:cNvSpPr>
                    <a:spLocks/>
                  </p:cNvSpPr>
                  <p:nvPr/>
                </p:nvSpPr>
                <p:spPr bwMode="auto">
                  <a:xfrm>
                    <a:off x="3886" y="3452"/>
                    <a:ext cx="23" cy="28"/>
                  </a:xfrm>
                  <a:custGeom>
                    <a:avLst/>
                    <a:gdLst>
                      <a:gd name="T0" fmla="*/ 46 w 46"/>
                      <a:gd name="T1" fmla="*/ 0 h 58"/>
                      <a:gd name="T2" fmla="*/ 41 w 46"/>
                      <a:gd name="T3" fmla="*/ 1 h 58"/>
                      <a:gd name="T4" fmla="*/ 36 w 46"/>
                      <a:gd name="T5" fmla="*/ 1 h 58"/>
                      <a:gd name="T6" fmla="*/ 32 w 46"/>
                      <a:gd name="T7" fmla="*/ 3 h 58"/>
                      <a:gd name="T8" fmla="*/ 27 w 46"/>
                      <a:gd name="T9" fmla="*/ 4 h 58"/>
                      <a:gd name="T10" fmla="*/ 0 w 46"/>
                      <a:gd name="T11" fmla="*/ 58 h 58"/>
                      <a:gd name="T12" fmla="*/ 11 w 46"/>
                      <a:gd name="T13" fmla="*/ 52 h 58"/>
                      <a:gd name="T14" fmla="*/ 21 w 46"/>
                      <a:gd name="T15" fmla="*/ 44 h 58"/>
                      <a:gd name="T16" fmla="*/ 30 w 46"/>
                      <a:gd name="T17" fmla="*/ 35 h 58"/>
                      <a:gd name="T18" fmla="*/ 35 w 46"/>
                      <a:gd name="T19" fmla="*/ 26 h 58"/>
                      <a:gd name="T20" fmla="*/ 40 w 46"/>
                      <a:gd name="T21" fmla="*/ 15 h 58"/>
                      <a:gd name="T22" fmla="*/ 43 w 46"/>
                      <a:gd name="T23" fmla="*/ 8 h 58"/>
                      <a:gd name="T24" fmla="*/ 46 w 46"/>
                      <a:gd name="T25" fmla="*/ 3 h 58"/>
                      <a:gd name="T26" fmla="*/ 46 w 46"/>
                      <a:gd name="T27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6" h="58">
                        <a:moveTo>
                          <a:pt x="46" y="0"/>
                        </a:moveTo>
                        <a:lnTo>
                          <a:pt x="41" y="1"/>
                        </a:lnTo>
                        <a:lnTo>
                          <a:pt x="36" y="1"/>
                        </a:lnTo>
                        <a:lnTo>
                          <a:pt x="32" y="3"/>
                        </a:lnTo>
                        <a:lnTo>
                          <a:pt x="27" y="4"/>
                        </a:lnTo>
                        <a:lnTo>
                          <a:pt x="0" y="58"/>
                        </a:lnTo>
                        <a:lnTo>
                          <a:pt x="11" y="52"/>
                        </a:lnTo>
                        <a:lnTo>
                          <a:pt x="21" y="44"/>
                        </a:lnTo>
                        <a:lnTo>
                          <a:pt x="30" y="35"/>
                        </a:lnTo>
                        <a:lnTo>
                          <a:pt x="35" y="26"/>
                        </a:lnTo>
                        <a:lnTo>
                          <a:pt x="40" y="15"/>
                        </a:lnTo>
                        <a:lnTo>
                          <a:pt x="43" y="8"/>
                        </a:lnTo>
                        <a:lnTo>
                          <a:pt x="46" y="3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8" name="Freeform 130"/>
                  <p:cNvSpPr>
                    <a:spLocks/>
                  </p:cNvSpPr>
                  <p:nvPr/>
                </p:nvSpPr>
                <p:spPr bwMode="auto">
                  <a:xfrm>
                    <a:off x="3863" y="3916"/>
                    <a:ext cx="19" cy="45"/>
                  </a:xfrm>
                  <a:custGeom>
                    <a:avLst/>
                    <a:gdLst>
                      <a:gd name="T0" fmla="*/ 17 w 40"/>
                      <a:gd name="T1" fmla="*/ 91 h 91"/>
                      <a:gd name="T2" fmla="*/ 30 w 40"/>
                      <a:gd name="T3" fmla="*/ 78 h 91"/>
                      <a:gd name="T4" fmla="*/ 37 w 40"/>
                      <a:gd name="T5" fmla="*/ 63 h 91"/>
                      <a:gd name="T6" fmla="*/ 40 w 40"/>
                      <a:gd name="T7" fmla="*/ 48 h 91"/>
                      <a:gd name="T8" fmla="*/ 38 w 40"/>
                      <a:gd name="T9" fmla="*/ 33 h 91"/>
                      <a:gd name="T10" fmla="*/ 34 w 40"/>
                      <a:gd name="T11" fmla="*/ 21 h 91"/>
                      <a:gd name="T12" fmla="*/ 30 w 40"/>
                      <a:gd name="T13" fmla="*/ 10 h 91"/>
                      <a:gd name="T14" fmla="*/ 26 w 40"/>
                      <a:gd name="T15" fmla="*/ 2 h 91"/>
                      <a:gd name="T16" fmla="*/ 25 w 40"/>
                      <a:gd name="T17" fmla="*/ 0 h 91"/>
                      <a:gd name="T18" fmla="*/ 11 w 40"/>
                      <a:gd name="T19" fmla="*/ 23 h 91"/>
                      <a:gd name="T20" fmla="*/ 3 w 40"/>
                      <a:gd name="T21" fmla="*/ 41 h 91"/>
                      <a:gd name="T22" fmla="*/ 0 w 40"/>
                      <a:gd name="T23" fmla="*/ 57 h 91"/>
                      <a:gd name="T24" fmla="*/ 3 w 40"/>
                      <a:gd name="T25" fmla="*/ 70 h 91"/>
                      <a:gd name="T26" fmla="*/ 6 w 40"/>
                      <a:gd name="T27" fmla="*/ 79 h 91"/>
                      <a:gd name="T28" fmla="*/ 11 w 40"/>
                      <a:gd name="T29" fmla="*/ 86 h 91"/>
                      <a:gd name="T30" fmla="*/ 15 w 40"/>
                      <a:gd name="T31" fmla="*/ 90 h 91"/>
                      <a:gd name="T32" fmla="*/ 17 w 40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91">
                        <a:moveTo>
                          <a:pt x="17" y="91"/>
                        </a:moveTo>
                        <a:lnTo>
                          <a:pt x="30" y="78"/>
                        </a:lnTo>
                        <a:lnTo>
                          <a:pt x="37" y="63"/>
                        </a:lnTo>
                        <a:lnTo>
                          <a:pt x="40" y="48"/>
                        </a:lnTo>
                        <a:lnTo>
                          <a:pt x="38" y="33"/>
                        </a:lnTo>
                        <a:lnTo>
                          <a:pt x="34" y="21"/>
                        </a:lnTo>
                        <a:lnTo>
                          <a:pt x="30" y="10"/>
                        </a:lnTo>
                        <a:lnTo>
                          <a:pt x="26" y="2"/>
                        </a:lnTo>
                        <a:lnTo>
                          <a:pt x="25" y="0"/>
                        </a:lnTo>
                        <a:lnTo>
                          <a:pt x="11" y="23"/>
                        </a:lnTo>
                        <a:lnTo>
                          <a:pt x="3" y="41"/>
                        </a:lnTo>
                        <a:lnTo>
                          <a:pt x="0" y="57"/>
                        </a:lnTo>
                        <a:lnTo>
                          <a:pt x="3" y="70"/>
                        </a:lnTo>
                        <a:lnTo>
                          <a:pt x="6" y="79"/>
                        </a:lnTo>
                        <a:lnTo>
                          <a:pt x="11" y="86"/>
                        </a:lnTo>
                        <a:lnTo>
                          <a:pt x="15" y="90"/>
                        </a:lnTo>
                        <a:lnTo>
                          <a:pt x="17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" name="Freeform 131"/>
                  <p:cNvSpPr>
                    <a:spLocks/>
                  </p:cNvSpPr>
                  <p:nvPr/>
                </p:nvSpPr>
                <p:spPr bwMode="auto">
                  <a:xfrm>
                    <a:off x="3805" y="3967"/>
                    <a:ext cx="46" cy="19"/>
                  </a:xfrm>
                  <a:custGeom>
                    <a:avLst/>
                    <a:gdLst>
                      <a:gd name="T0" fmla="*/ 92 w 92"/>
                      <a:gd name="T1" fmla="*/ 22 h 37"/>
                      <a:gd name="T2" fmla="*/ 80 w 92"/>
                      <a:gd name="T3" fmla="*/ 10 h 37"/>
                      <a:gd name="T4" fmla="*/ 65 w 92"/>
                      <a:gd name="T5" fmla="*/ 2 h 37"/>
                      <a:gd name="T6" fmla="*/ 50 w 92"/>
                      <a:gd name="T7" fmla="*/ 0 h 37"/>
                      <a:gd name="T8" fmla="*/ 35 w 92"/>
                      <a:gd name="T9" fmla="*/ 2 h 37"/>
                      <a:gd name="T10" fmla="*/ 21 w 92"/>
                      <a:gd name="T11" fmla="*/ 5 h 37"/>
                      <a:gd name="T12" fmla="*/ 11 w 92"/>
                      <a:gd name="T13" fmla="*/ 10 h 37"/>
                      <a:gd name="T14" fmla="*/ 3 w 92"/>
                      <a:gd name="T15" fmla="*/ 13 h 37"/>
                      <a:gd name="T16" fmla="*/ 0 w 92"/>
                      <a:gd name="T17" fmla="*/ 14 h 37"/>
                      <a:gd name="T18" fmla="*/ 8 w 92"/>
                      <a:gd name="T19" fmla="*/ 20 h 37"/>
                      <a:gd name="T20" fmla="*/ 15 w 92"/>
                      <a:gd name="T21" fmla="*/ 23 h 37"/>
                      <a:gd name="T22" fmla="*/ 22 w 92"/>
                      <a:gd name="T23" fmla="*/ 28 h 37"/>
                      <a:gd name="T24" fmla="*/ 28 w 92"/>
                      <a:gd name="T25" fmla="*/ 30 h 37"/>
                      <a:gd name="T26" fmla="*/ 34 w 92"/>
                      <a:gd name="T27" fmla="*/ 31 h 37"/>
                      <a:gd name="T28" fmla="*/ 41 w 92"/>
                      <a:gd name="T29" fmla="*/ 34 h 37"/>
                      <a:gd name="T30" fmla="*/ 46 w 92"/>
                      <a:gd name="T31" fmla="*/ 35 h 37"/>
                      <a:gd name="T32" fmla="*/ 52 w 92"/>
                      <a:gd name="T33" fmla="*/ 37 h 37"/>
                      <a:gd name="T34" fmla="*/ 62 w 92"/>
                      <a:gd name="T35" fmla="*/ 37 h 37"/>
                      <a:gd name="T36" fmla="*/ 70 w 92"/>
                      <a:gd name="T37" fmla="*/ 36 h 37"/>
                      <a:gd name="T38" fmla="*/ 77 w 92"/>
                      <a:gd name="T39" fmla="*/ 34 h 37"/>
                      <a:gd name="T40" fmla="*/ 83 w 92"/>
                      <a:gd name="T41" fmla="*/ 31 h 37"/>
                      <a:gd name="T42" fmla="*/ 88 w 92"/>
                      <a:gd name="T43" fmla="*/ 28 h 37"/>
                      <a:gd name="T44" fmla="*/ 90 w 92"/>
                      <a:gd name="T45" fmla="*/ 25 h 37"/>
                      <a:gd name="T46" fmla="*/ 92 w 92"/>
                      <a:gd name="T47" fmla="*/ 23 h 37"/>
                      <a:gd name="T48" fmla="*/ 92 w 92"/>
                      <a:gd name="T49" fmla="*/ 2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92" h="37">
                        <a:moveTo>
                          <a:pt x="92" y="22"/>
                        </a:moveTo>
                        <a:lnTo>
                          <a:pt x="80" y="10"/>
                        </a:lnTo>
                        <a:lnTo>
                          <a:pt x="65" y="2"/>
                        </a:lnTo>
                        <a:lnTo>
                          <a:pt x="50" y="0"/>
                        </a:lnTo>
                        <a:lnTo>
                          <a:pt x="35" y="2"/>
                        </a:lnTo>
                        <a:lnTo>
                          <a:pt x="21" y="5"/>
                        </a:lnTo>
                        <a:lnTo>
                          <a:pt x="11" y="10"/>
                        </a:lnTo>
                        <a:lnTo>
                          <a:pt x="3" y="13"/>
                        </a:lnTo>
                        <a:lnTo>
                          <a:pt x="0" y="14"/>
                        </a:lnTo>
                        <a:lnTo>
                          <a:pt x="8" y="20"/>
                        </a:lnTo>
                        <a:lnTo>
                          <a:pt x="15" y="23"/>
                        </a:lnTo>
                        <a:lnTo>
                          <a:pt x="22" y="28"/>
                        </a:lnTo>
                        <a:lnTo>
                          <a:pt x="28" y="30"/>
                        </a:lnTo>
                        <a:lnTo>
                          <a:pt x="34" y="31"/>
                        </a:lnTo>
                        <a:lnTo>
                          <a:pt x="41" y="34"/>
                        </a:lnTo>
                        <a:lnTo>
                          <a:pt x="46" y="35"/>
                        </a:lnTo>
                        <a:lnTo>
                          <a:pt x="52" y="37"/>
                        </a:lnTo>
                        <a:lnTo>
                          <a:pt x="62" y="37"/>
                        </a:lnTo>
                        <a:lnTo>
                          <a:pt x="70" y="36"/>
                        </a:lnTo>
                        <a:lnTo>
                          <a:pt x="77" y="34"/>
                        </a:lnTo>
                        <a:lnTo>
                          <a:pt x="83" y="31"/>
                        </a:lnTo>
                        <a:lnTo>
                          <a:pt x="88" y="28"/>
                        </a:lnTo>
                        <a:lnTo>
                          <a:pt x="90" y="25"/>
                        </a:lnTo>
                        <a:lnTo>
                          <a:pt x="92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0" name="Freeform 132"/>
                  <p:cNvSpPr>
                    <a:spLocks/>
                  </p:cNvSpPr>
                  <p:nvPr/>
                </p:nvSpPr>
                <p:spPr bwMode="auto">
                  <a:xfrm>
                    <a:off x="3888" y="3972"/>
                    <a:ext cx="46" cy="20"/>
                  </a:xfrm>
                  <a:custGeom>
                    <a:avLst/>
                    <a:gdLst>
                      <a:gd name="T0" fmla="*/ 0 w 91"/>
                      <a:gd name="T1" fmla="*/ 16 h 39"/>
                      <a:gd name="T2" fmla="*/ 13 w 91"/>
                      <a:gd name="T3" fmla="*/ 30 h 39"/>
                      <a:gd name="T4" fmla="*/ 28 w 91"/>
                      <a:gd name="T5" fmla="*/ 37 h 39"/>
                      <a:gd name="T6" fmla="*/ 43 w 91"/>
                      <a:gd name="T7" fmla="*/ 39 h 39"/>
                      <a:gd name="T8" fmla="*/ 58 w 91"/>
                      <a:gd name="T9" fmla="*/ 37 h 39"/>
                      <a:gd name="T10" fmla="*/ 70 w 91"/>
                      <a:gd name="T11" fmla="*/ 33 h 39"/>
                      <a:gd name="T12" fmla="*/ 81 w 91"/>
                      <a:gd name="T13" fmla="*/ 30 h 39"/>
                      <a:gd name="T14" fmla="*/ 89 w 91"/>
                      <a:gd name="T15" fmla="*/ 25 h 39"/>
                      <a:gd name="T16" fmla="*/ 91 w 91"/>
                      <a:gd name="T17" fmla="*/ 24 h 39"/>
                      <a:gd name="T18" fmla="*/ 68 w 91"/>
                      <a:gd name="T19" fmla="*/ 10 h 39"/>
                      <a:gd name="T20" fmla="*/ 50 w 91"/>
                      <a:gd name="T21" fmla="*/ 2 h 39"/>
                      <a:gd name="T22" fmla="*/ 33 w 91"/>
                      <a:gd name="T23" fmla="*/ 0 h 39"/>
                      <a:gd name="T24" fmla="*/ 21 w 91"/>
                      <a:gd name="T25" fmla="*/ 2 h 39"/>
                      <a:gd name="T26" fmla="*/ 12 w 91"/>
                      <a:gd name="T27" fmla="*/ 6 h 39"/>
                      <a:gd name="T28" fmla="*/ 5 w 91"/>
                      <a:gd name="T29" fmla="*/ 10 h 39"/>
                      <a:gd name="T30" fmla="*/ 1 w 91"/>
                      <a:gd name="T31" fmla="*/ 15 h 39"/>
                      <a:gd name="T32" fmla="*/ 0 w 91"/>
                      <a:gd name="T33" fmla="*/ 16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9">
                        <a:moveTo>
                          <a:pt x="0" y="16"/>
                        </a:moveTo>
                        <a:lnTo>
                          <a:pt x="13" y="30"/>
                        </a:lnTo>
                        <a:lnTo>
                          <a:pt x="28" y="37"/>
                        </a:lnTo>
                        <a:lnTo>
                          <a:pt x="43" y="39"/>
                        </a:lnTo>
                        <a:lnTo>
                          <a:pt x="58" y="37"/>
                        </a:lnTo>
                        <a:lnTo>
                          <a:pt x="70" y="33"/>
                        </a:lnTo>
                        <a:lnTo>
                          <a:pt x="81" y="30"/>
                        </a:lnTo>
                        <a:lnTo>
                          <a:pt x="89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50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" name="Freeform 133"/>
                  <p:cNvSpPr>
                    <a:spLocks/>
                  </p:cNvSpPr>
                  <p:nvPr/>
                </p:nvSpPr>
                <p:spPr bwMode="auto">
                  <a:xfrm>
                    <a:off x="3828" y="3930"/>
                    <a:ext cx="30" cy="35"/>
                  </a:xfrm>
                  <a:custGeom>
                    <a:avLst/>
                    <a:gdLst>
                      <a:gd name="T0" fmla="*/ 59 w 59"/>
                      <a:gd name="T1" fmla="*/ 70 h 70"/>
                      <a:gd name="T2" fmla="*/ 59 w 59"/>
                      <a:gd name="T3" fmla="*/ 51 h 70"/>
                      <a:gd name="T4" fmla="*/ 54 w 59"/>
                      <a:gd name="T5" fmla="*/ 37 h 70"/>
                      <a:gd name="T6" fmla="*/ 45 w 59"/>
                      <a:gd name="T7" fmla="*/ 24 h 70"/>
                      <a:gd name="T8" fmla="*/ 34 w 59"/>
                      <a:gd name="T9" fmla="*/ 15 h 70"/>
                      <a:gd name="T10" fmla="*/ 22 w 59"/>
                      <a:gd name="T11" fmla="*/ 8 h 70"/>
                      <a:gd name="T12" fmla="*/ 11 w 59"/>
                      <a:gd name="T13" fmla="*/ 3 h 70"/>
                      <a:gd name="T14" fmla="*/ 4 w 59"/>
                      <a:gd name="T15" fmla="*/ 1 h 70"/>
                      <a:gd name="T16" fmla="*/ 0 w 59"/>
                      <a:gd name="T17" fmla="*/ 0 h 70"/>
                      <a:gd name="T18" fmla="*/ 6 w 59"/>
                      <a:gd name="T19" fmla="*/ 26 h 70"/>
                      <a:gd name="T20" fmla="*/ 15 w 59"/>
                      <a:gd name="T21" fmla="*/ 45 h 70"/>
                      <a:gd name="T22" fmla="*/ 24 w 59"/>
                      <a:gd name="T23" fmla="*/ 58 h 70"/>
                      <a:gd name="T24" fmla="*/ 35 w 59"/>
                      <a:gd name="T25" fmla="*/ 65 h 70"/>
                      <a:gd name="T26" fmla="*/ 44 w 59"/>
                      <a:gd name="T27" fmla="*/ 69 h 70"/>
                      <a:gd name="T28" fmla="*/ 52 w 59"/>
                      <a:gd name="T29" fmla="*/ 70 h 70"/>
                      <a:gd name="T30" fmla="*/ 57 w 59"/>
                      <a:gd name="T31" fmla="*/ 70 h 70"/>
                      <a:gd name="T32" fmla="*/ 59 w 59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59" y="70"/>
                        </a:moveTo>
                        <a:lnTo>
                          <a:pt x="59" y="51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8"/>
                        </a:lnTo>
                        <a:lnTo>
                          <a:pt x="35" y="65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7" y="70"/>
                        </a:lnTo>
                        <a:lnTo>
                          <a:pt x="59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2" name="Freeform 134"/>
                  <p:cNvSpPr>
                    <a:spLocks/>
                  </p:cNvSpPr>
                  <p:nvPr/>
                </p:nvSpPr>
                <p:spPr bwMode="auto">
                  <a:xfrm>
                    <a:off x="3882" y="3993"/>
                    <a:ext cx="21" cy="12"/>
                  </a:xfrm>
                  <a:custGeom>
                    <a:avLst/>
                    <a:gdLst>
                      <a:gd name="T0" fmla="*/ 0 w 43"/>
                      <a:gd name="T1" fmla="*/ 0 h 23"/>
                      <a:gd name="T2" fmla="*/ 0 w 43"/>
                      <a:gd name="T3" fmla="*/ 4 h 23"/>
                      <a:gd name="T4" fmla="*/ 0 w 43"/>
                      <a:gd name="T5" fmla="*/ 6 h 23"/>
                      <a:gd name="T6" fmla="*/ 0 w 43"/>
                      <a:gd name="T7" fmla="*/ 9 h 23"/>
                      <a:gd name="T8" fmla="*/ 0 w 43"/>
                      <a:gd name="T9" fmla="*/ 13 h 23"/>
                      <a:gd name="T10" fmla="*/ 6 w 43"/>
                      <a:gd name="T11" fmla="*/ 14 h 23"/>
                      <a:gd name="T12" fmla="*/ 11 w 43"/>
                      <a:gd name="T13" fmla="*/ 15 h 23"/>
                      <a:gd name="T14" fmla="*/ 17 w 43"/>
                      <a:gd name="T15" fmla="*/ 16 h 23"/>
                      <a:gd name="T16" fmla="*/ 22 w 43"/>
                      <a:gd name="T17" fmla="*/ 18 h 23"/>
                      <a:gd name="T18" fmla="*/ 27 w 43"/>
                      <a:gd name="T19" fmla="*/ 20 h 23"/>
                      <a:gd name="T20" fmla="*/ 33 w 43"/>
                      <a:gd name="T21" fmla="*/ 21 h 23"/>
                      <a:gd name="T22" fmla="*/ 37 w 43"/>
                      <a:gd name="T23" fmla="*/ 22 h 23"/>
                      <a:gd name="T24" fmla="*/ 43 w 43"/>
                      <a:gd name="T25" fmla="*/ 23 h 23"/>
                      <a:gd name="T26" fmla="*/ 36 w 43"/>
                      <a:gd name="T27" fmla="*/ 14 h 23"/>
                      <a:gd name="T28" fmla="*/ 28 w 43"/>
                      <a:gd name="T29" fmla="*/ 8 h 23"/>
                      <a:gd name="T30" fmla="*/ 21 w 43"/>
                      <a:gd name="T31" fmla="*/ 4 h 23"/>
                      <a:gd name="T32" fmla="*/ 15 w 43"/>
                      <a:gd name="T33" fmla="*/ 1 h 23"/>
                      <a:gd name="T34" fmla="*/ 8 w 43"/>
                      <a:gd name="T35" fmla="*/ 0 h 23"/>
                      <a:gd name="T36" fmla="*/ 5 w 43"/>
                      <a:gd name="T37" fmla="*/ 0 h 23"/>
                      <a:gd name="T38" fmla="*/ 2 w 43"/>
                      <a:gd name="T39" fmla="*/ 0 h 23"/>
                      <a:gd name="T40" fmla="*/ 0 w 43"/>
                      <a:gd name="T41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3" h="23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3"/>
                        </a:lnTo>
                        <a:lnTo>
                          <a:pt x="6" y="14"/>
                        </a:lnTo>
                        <a:lnTo>
                          <a:pt x="11" y="15"/>
                        </a:lnTo>
                        <a:lnTo>
                          <a:pt x="17" y="16"/>
                        </a:lnTo>
                        <a:lnTo>
                          <a:pt x="22" y="18"/>
                        </a:lnTo>
                        <a:lnTo>
                          <a:pt x="27" y="20"/>
                        </a:lnTo>
                        <a:lnTo>
                          <a:pt x="33" y="21"/>
                        </a:lnTo>
                        <a:lnTo>
                          <a:pt x="37" y="22"/>
                        </a:lnTo>
                        <a:lnTo>
                          <a:pt x="43" y="23"/>
                        </a:lnTo>
                        <a:lnTo>
                          <a:pt x="36" y="14"/>
                        </a:lnTo>
                        <a:lnTo>
                          <a:pt x="28" y="8"/>
                        </a:lnTo>
                        <a:lnTo>
                          <a:pt x="21" y="4"/>
                        </a:lnTo>
                        <a:lnTo>
                          <a:pt x="15" y="1"/>
                        </a:lnTo>
                        <a:lnTo>
                          <a:pt x="8" y="0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" name="Freeform 135"/>
                  <p:cNvSpPr>
                    <a:spLocks/>
                  </p:cNvSpPr>
                  <p:nvPr/>
                </p:nvSpPr>
                <p:spPr bwMode="auto">
                  <a:xfrm>
                    <a:off x="3851" y="3991"/>
                    <a:ext cx="4" cy="2"/>
                  </a:xfrm>
                  <a:custGeom>
                    <a:avLst/>
                    <a:gdLst>
                      <a:gd name="T0" fmla="*/ 0 w 9"/>
                      <a:gd name="T1" fmla="*/ 0 h 2"/>
                      <a:gd name="T2" fmla="*/ 3 w 9"/>
                      <a:gd name="T3" fmla="*/ 0 h 2"/>
                      <a:gd name="T4" fmla="*/ 5 w 9"/>
                      <a:gd name="T5" fmla="*/ 1 h 2"/>
                      <a:gd name="T6" fmla="*/ 7 w 9"/>
                      <a:gd name="T7" fmla="*/ 1 h 2"/>
                      <a:gd name="T8" fmla="*/ 9 w 9"/>
                      <a:gd name="T9" fmla="*/ 2 h 2"/>
                      <a:gd name="T10" fmla="*/ 9 w 9"/>
                      <a:gd name="T11" fmla="*/ 1 h 2"/>
                      <a:gd name="T12" fmla="*/ 9 w 9"/>
                      <a:gd name="T13" fmla="*/ 1 h 2"/>
                      <a:gd name="T14" fmla="*/ 9 w 9"/>
                      <a:gd name="T15" fmla="*/ 0 h 2"/>
                      <a:gd name="T16" fmla="*/ 9 w 9"/>
                      <a:gd name="T17" fmla="*/ 0 h 2"/>
                      <a:gd name="T18" fmla="*/ 7 w 9"/>
                      <a:gd name="T19" fmla="*/ 0 h 2"/>
                      <a:gd name="T20" fmla="*/ 5 w 9"/>
                      <a:gd name="T21" fmla="*/ 0 h 2"/>
                      <a:gd name="T22" fmla="*/ 3 w 9"/>
                      <a:gd name="T23" fmla="*/ 0 h 2"/>
                      <a:gd name="T24" fmla="*/ 0 w 9"/>
                      <a:gd name="T2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" h="2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5" y="1"/>
                        </a:lnTo>
                        <a:lnTo>
                          <a:pt x="7" y="1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4" name="Freeform 136"/>
                  <p:cNvSpPr>
                    <a:spLocks/>
                  </p:cNvSpPr>
                  <p:nvPr/>
                </p:nvSpPr>
                <p:spPr bwMode="auto">
                  <a:xfrm>
                    <a:off x="3883" y="3938"/>
                    <a:ext cx="36" cy="29"/>
                  </a:xfrm>
                  <a:custGeom>
                    <a:avLst/>
                    <a:gdLst>
                      <a:gd name="T0" fmla="*/ 71 w 71"/>
                      <a:gd name="T1" fmla="*/ 0 h 58"/>
                      <a:gd name="T2" fmla="*/ 45 w 71"/>
                      <a:gd name="T3" fmla="*/ 5 h 58"/>
                      <a:gd name="T4" fmla="*/ 25 w 71"/>
                      <a:gd name="T5" fmla="*/ 15 h 58"/>
                      <a:gd name="T6" fmla="*/ 12 w 71"/>
                      <a:gd name="T7" fmla="*/ 24 h 58"/>
                      <a:gd name="T8" fmla="*/ 4 w 71"/>
                      <a:gd name="T9" fmla="*/ 34 h 58"/>
                      <a:gd name="T10" fmla="*/ 1 w 71"/>
                      <a:gd name="T11" fmla="*/ 43 h 58"/>
                      <a:gd name="T12" fmla="*/ 0 w 71"/>
                      <a:gd name="T13" fmla="*/ 51 h 58"/>
                      <a:gd name="T14" fmla="*/ 0 w 71"/>
                      <a:gd name="T15" fmla="*/ 56 h 58"/>
                      <a:gd name="T16" fmla="*/ 0 w 71"/>
                      <a:gd name="T17" fmla="*/ 58 h 58"/>
                      <a:gd name="T18" fmla="*/ 18 w 71"/>
                      <a:gd name="T19" fmla="*/ 58 h 58"/>
                      <a:gd name="T20" fmla="*/ 34 w 71"/>
                      <a:gd name="T21" fmla="*/ 54 h 58"/>
                      <a:gd name="T22" fmla="*/ 46 w 71"/>
                      <a:gd name="T23" fmla="*/ 45 h 58"/>
                      <a:gd name="T24" fmla="*/ 56 w 71"/>
                      <a:gd name="T25" fmla="*/ 33 h 58"/>
                      <a:gd name="T26" fmla="*/ 63 w 71"/>
                      <a:gd name="T27" fmla="*/ 22 h 58"/>
                      <a:gd name="T28" fmla="*/ 68 w 71"/>
                      <a:gd name="T29" fmla="*/ 10 h 58"/>
                      <a:gd name="T30" fmla="*/ 70 w 71"/>
                      <a:gd name="T31" fmla="*/ 3 h 58"/>
                      <a:gd name="T32" fmla="*/ 71 w 71"/>
                      <a:gd name="T3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8">
                        <a:moveTo>
                          <a:pt x="71" y="0"/>
                        </a:moveTo>
                        <a:lnTo>
                          <a:pt x="45" y="5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4"/>
                        </a:lnTo>
                        <a:lnTo>
                          <a:pt x="1" y="43"/>
                        </a:lnTo>
                        <a:lnTo>
                          <a:pt x="0" y="51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lnTo>
                          <a:pt x="18" y="58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6" y="33"/>
                        </a:lnTo>
                        <a:lnTo>
                          <a:pt x="63" y="22"/>
                        </a:lnTo>
                        <a:lnTo>
                          <a:pt x="68" y="10"/>
                        </a:lnTo>
                        <a:lnTo>
                          <a:pt x="70" y="3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5" name="Freeform 137"/>
                  <p:cNvSpPr>
                    <a:spLocks/>
                  </p:cNvSpPr>
                  <p:nvPr/>
                </p:nvSpPr>
                <p:spPr bwMode="auto">
                  <a:xfrm>
                    <a:off x="3853" y="3964"/>
                    <a:ext cx="32" cy="30"/>
                  </a:xfrm>
                  <a:custGeom>
                    <a:avLst/>
                    <a:gdLst>
                      <a:gd name="T0" fmla="*/ 31 w 63"/>
                      <a:gd name="T1" fmla="*/ 0 h 60"/>
                      <a:gd name="T2" fmla="*/ 18 w 63"/>
                      <a:gd name="T3" fmla="*/ 3 h 60"/>
                      <a:gd name="T4" fmla="*/ 9 w 63"/>
                      <a:gd name="T5" fmla="*/ 10 h 60"/>
                      <a:gd name="T6" fmla="*/ 2 w 63"/>
                      <a:gd name="T7" fmla="*/ 19 h 60"/>
                      <a:gd name="T8" fmla="*/ 0 w 63"/>
                      <a:gd name="T9" fmla="*/ 30 h 60"/>
                      <a:gd name="T10" fmla="*/ 2 w 63"/>
                      <a:gd name="T11" fmla="*/ 42 h 60"/>
                      <a:gd name="T12" fmla="*/ 9 w 63"/>
                      <a:gd name="T13" fmla="*/ 51 h 60"/>
                      <a:gd name="T14" fmla="*/ 18 w 63"/>
                      <a:gd name="T15" fmla="*/ 58 h 60"/>
                      <a:gd name="T16" fmla="*/ 31 w 63"/>
                      <a:gd name="T17" fmla="*/ 60 h 60"/>
                      <a:gd name="T18" fmla="*/ 44 w 63"/>
                      <a:gd name="T19" fmla="*/ 58 h 60"/>
                      <a:gd name="T20" fmla="*/ 54 w 63"/>
                      <a:gd name="T21" fmla="*/ 51 h 60"/>
                      <a:gd name="T22" fmla="*/ 61 w 63"/>
                      <a:gd name="T23" fmla="*/ 42 h 60"/>
                      <a:gd name="T24" fmla="*/ 63 w 63"/>
                      <a:gd name="T25" fmla="*/ 30 h 60"/>
                      <a:gd name="T26" fmla="*/ 61 w 63"/>
                      <a:gd name="T27" fmla="*/ 19 h 60"/>
                      <a:gd name="T28" fmla="*/ 54 w 63"/>
                      <a:gd name="T29" fmla="*/ 10 h 60"/>
                      <a:gd name="T30" fmla="*/ 44 w 63"/>
                      <a:gd name="T31" fmla="*/ 3 h 60"/>
                      <a:gd name="T32" fmla="*/ 31 w 63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3" h="60">
                        <a:moveTo>
                          <a:pt x="31" y="0"/>
                        </a:moveTo>
                        <a:lnTo>
                          <a:pt x="18" y="3"/>
                        </a:lnTo>
                        <a:lnTo>
                          <a:pt x="9" y="10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4" y="58"/>
                        </a:lnTo>
                        <a:lnTo>
                          <a:pt x="54" y="51"/>
                        </a:lnTo>
                        <a:lnTo>
                          <a:pt x="61" y="42"/>
                        </a:lnTo>
                        <a:lnTo>
                          <a:pt x="63" y="30"/>
                        </a:lnTo>
                        <a:lnTo>
                          <a:pt x="61" y="19"/>
                        </a:lnTo>
                        <a:lnTo>
                          <a:pt x="54" y="10"/>
                        </a:lnTo>
                        <a:lnTo>
                          <a:pt x="44" y="3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6" name="Freeform 138"/>
                  <p:cNvSpPr>
                    <a:spLocks/>
                  </p:cNvSpPr>
                  <p:nvPr/>
                </p:nvSpPr>
                <p:spPr bwMode="auto">
                  <a:xfrm>
                    <a:off x="3860" y="3762"/>
                    <a:ext cx="19" cy="45"/>
                  </a:xfrm>
                  <a:custGeom>
                    <a:avLst/>
                    <a:gdLst>
                      <a:gd name="T0" fmla="*/ 16 w 39"/>
                      <a:gd name="T1" fmla="*/ 91 h 91"/>
                      <a:gd name="T2" fmla="*/ 30 w 39"/>
                      <a:gd name="T3" fmla="*/ 78 h 91"/>
                      <a:gd name="T4" fmla="*/ 36 w 39"/>
                      <a:gd name="T5" fmla="*/ 63 h 91"/>
                      <a:gd name="T6" fmla="*/ 39 w 39"/>
                      <a:gd name="T7" fmla="*/ 48 h 91"/>
                      <a:gd name="T8" fmla="*/ 38 w 39"/>
                      <a:gd name="T9" fmla="*/ 33 h 91"/>
                      <a:gd name="T10" fmla="*/ 33 w 39"/>
                      <a:gd name="T11" fmla="*/ 21 h 91"/>
                      <a:gd name="T12" fmla="*/ 30 w 39"/>
                      <a:gd name="T13" fmla="*/ 10 h 91"/>
                      <a:gd name="T14" fmla="*/ 25 w 39"/>
                      <a:gd name="T15" fmla="*/ 2 h 91"/>
                      <a:gd name="T16" fmla="*/ 24 w 39"/>
                      <a:gd name="T17" fmla="*/ 0 h 91"/>
                      <a:gd name="T18" fmla="*/ 10 w 39"/>
                      <a:gd name="T19" fmla="*/ 23 h 91"/>
                      <a:gd name="T20" fmla="*/ 2 w 39"/>
                      <a:gd name="T21" fmla="*/ 42 h 91"/>
                      <a:gd name="T22" fmla="*/ 0 w 39"/>
                      <a:gd name="T23" fmla="*/ 58 h 91"/>
                      <a:gd name="T24" fmla="*/ 2 w 39"/>
                      <a:gd name="T25" fmla="*/ 70 h 91"/>
                      <a:gd name="T26" fmla="*/ 5 w 39"/>
                      <a:gd name="T27" fmla="*/ 80 h 91"/>
                      <a:gd name="T28" fmla="*/ 10 w 39"/>
                      <a:gd name="T29" fmla="*/ 86 h 91"/>
                      <a:gd name="T30" fmla="*/ 15 w 39"/>
                      <a:gd name="T31" fmla="*/ 90 h 91"/>
                      <a:gd name="T32" fmla="*/ 16 w 39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8"/>
                        </a:lnTo>
                        <a:lnTo>
                          <a:pt x="36" y="63"/>
                        </a:lnTo>
                        <a:lnTo>
                          <a:pt x="39" y="48"/>
                        </a:lnTo>
                        <a:lnTo>
                          <a:pt x="38" y="33"/>
                        </a:lnTo>
                        <a:lnTo>
                          <a:pt x="33" y="21"/>
                        </a:lnTo>
                        <a:lnTo>
                          <a:pt x="30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2"/>
                        </a:lnTo>
                        <a:lnTo>
                          <a:pt x="0" y="58"/>
                        </a:lnTo>
                        <a:lnTo>
                          <a:pt x="2" y="70"/>
                        </a:lnTo>
                        <a:lnTo>
                          <a:pt x="5" y="80"/>
                        </a:lnTo>
                        <a:lnTo>
                          <a:pt x="10" y="86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7" name="Freeform 139"/>
                  <p:cNvSpPr>
                    <a:spLocks/>
                  </p:cNvSpPr>
                  <p:nvPr/>
                </p:nvSpPr>
                <p:spPr bwMode="auto">
                  <a:xfrm>
                    <a:off x="3855" y="3844"/>
                    <a:ext cx="19" cy="45"/>
                  </a:xfrm>
                  <a:custGeom>
                    <a:avLst/>
                    <a:gdLst>
                      <a:gd name="T0" fmla="*/ 22 w 38"/>
                      <a:gd name="T1" fmla="*/ 0 h 91"/>
                      <a:gd name="T2" fmla="*/ 9 w 38"/>
                      <a:gd name="T3" fmla="*/ 13 h 91"/>
                      <a:gd name="T4" fmla="*/ 1 w 38"/>
                      <a:gd name="T5" fmla="*/ 27 h 91"/>
                      <a:gd name="T6" fmla="*/ 0 w 38"/>
                      <a:gd name="T7" fmla="*/ 42 h 91"/>
                      <a:gd name="T8" fmla="*/ 1 w 38"/>
                      <a:gd name="T9" fmla="*/ 57 h 91"/>
                      <a:gd name="T10" fmla="*/ 5 w 38"/>
                      <a:gd name="T11" fmla="*/ 70 h 91"/>
                      <a:gd name="T12" fmla="*/ 9 w 38"/>
                      <a:gd name="T13" fmla="*/ 80 h 91"/>
                      <a:gd name="T14" fmla="*/ 13 w 38"/>
                      <a:gd name="T15" fmla="*/ 89 h 91"/>
                      <a:gd name="T16" fmla="*/ 14 w 38"/>
                      <a:gd name="T17" fmla="*/ 91 h 91"/>
                      <a:gd name="T18" fmla="*/ 28 w 38"/>
                      <a:gd name="T19" fmla="*/ 68 h 91"/>
                      <a:gd name="T20" fmla="*/ 36 w 38"/>
                      <a:gd name="T21" fmla="*/ 49 h 91"/>
                      <a:gd name="T22" fmla="*/ 38 w 38"/>
                      <a:gd name="T23" fmla="*/ 33 h 91"/>
                      <a:gd name="T24" fmla="*/ 36 w 38"/>
                      <a:gd name="T25" fmla="*/ 21 h 91"/>
                      <a:gd name="T26" fmla="*/ 33 w 38"/>
                      <a:gd name="T27" fmla="*/ 11 h 91"/>
                      <a:gd name="T28" fmla="*/ 28 w 38"/>
                      <a:gd name="T29" fmla="*/ 4 h 91"/>
                      <a:gd name="T30" fmla="*/ 23 w 38"/>
                      <a:gd name="T31" fmla="*/ 1 h 91"/>
                      <a:gd name="T32" fmla="*/ 22 w 38"/>
                      <a:gd name="T3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1">
                        <a:moveTo>
                          <a:pt x="22" y="0"/>
                        </a:moveTo>
                        <a:lnTo>
                          <a:pt x="9" y="13"/>
                        </a:lnTo>
                        <a:lnTo>
                          <a:pt x="1" y="27"/>
                        </a:lnTo>
                        <a:lnTo>
                          <a:pt x="0" y="42"/>
                        </a:lnTo>
                        <a:lnTo>
                          <a:pt x="1" y="57"/>
                        </a:lnTo>
                        <a:lnTo>
                          <a:pt x="5" y="70"/>
                        </a:lnTo>
                        <a:lnTo>
                          <a:pt x="9" y="80"/>
                        </a:lnTo>
                        <a:lnTo>
                          <a:pt x="13" y="89"/>
                        </a:lnTo>
                        <a:lnTo>
                          <a:pt x="14" y="91"/>
                        </a:lnTo>
                        <a:lnTo>
                          <a:pt x="28" y="68"/>
                        </a:lnTo>
                        <a:lnTo>
                          <a:pt x="36" y="49"/>
                        </a:lnTo>
                        <a:lnTo>
                          <a:pt x="38" y="33"/>
                        </a:lnTo>
                        <a:lnTo>
                          <a:pt x="36" y="21"/>
                        </a:lnTo>
                        <a:lnTo>
                          <a:pt x="33" y="11"/>
                        </a:lnTo>
                        <a:lnTo>
                          <a:pt x="28" y="4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8" name="Freeform 140"/>
                  <p:cNvSpPr>
                    <a:spLocks/>
                  </p:cNvSpPr>
                  <p:nvPr/>
                </p:nvSpPr>
                <p:spPr bwMode="auto">
                  <a:xfrm>
                    <a:off x="3802" y="3813"/>
                    <a:ext cx="46" cy="19"/>
                  </a:xfrm>
                  <a:custGeom>
                    <a:avLst/>
                    <a:gdLst>
                      <a:gd name="T0" fmla="*/ 91 w 91"/>
                      <a:gd name="T1" fmla="*/ 22 h 38"/>
                      <a:gd name="T2" fmla="*/ 79 w 91"/>
                      <a:gd name="T3" fmla="*/ 9 h 38"/>
                      <a:gd name="T4" fmla="*/ 64 w 91"/>
                      <a:gd name="T5" fmla="*/ 1 h 38"/>
                      <a:gd name="T6" fmla="*/ 49 w 91"/>
                      <a:gd name="T7" fmla="*/ 0 h 38"/>
                      <a:gd name="T8" fmla="*/ 34 w 91"/>
                      <a:gd name="T9" fmla="*/ 1 h 38"/>
                      <a:gd name="T10" fmla="*/ 21 w 91"/>
                      <a:gd name="T11" fmla="*/ 4 h 38"/>
                      <a:gd name="T12" fmla="*/ 11 w 91"/>
                      <a:gd name="T13" fmla="*/ 9 h 38"/>
                      <a:gd name="T14" fmla="*/ 3 w 91"/>
                      <a:gd name="T15" fmla="*/ 12 h 38"/>
                      <a:gd name="T16" fmla="*/ 0 w 91"/>
                      <a:gd name="T17" fmla="*/ 13 h 38"/>
                      <a:gd name="T18" fmla="*/ 24 w 91"/>
                      <a:gd name="T19" fmla="*/ 27 h 38"/>
                      <a:gd name="T20" fmla="*/ 43 w 91"/>
                      <a:gd name="T21" fmla="*/ 35 h 38"/>
                      <a:gd name="T22" fmla="*/ 58 w 91"/>
                      <a:gd name="T23" fmla="*/ 38 h 38"/>
                      <a:gd name="T24" fmla="*/ 71 w 91"/>
                      <a:gd name="T25" fmla="*/ 35 h 38"/>
                      <a:gd name="T26" fmla="*/ 80 w 91"/>
                      <a:gd name="T27" fmla="*/ 32 h 38"/>
                      <a:gd name="T28" fmla="*/ 87 w 91"/>
                      <a:gd name="T29" fmla="*/ 27 h 38"/>
                      <a:gd name="T30" fmla="*/ 90 w 91"/>
                      <a:gd name="T31" fmla="*/ 23 h 38"/>
                      <a:gd name="T32" fmla="*/ 91 w 91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8">
                        <a:moveTo>
                          <a:pt x="91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4"/>
                        </a:lnTo>
                        <a:lnTo>
                          <a:pt x="11" y="9"/>
                        </a:lnTo>
                        <a:lnTo>
                          <a:pt x="3" y="12"/>
                        </a:lnTo>
                        <a:lnTo>
                          <a:pt x="0" y="13"/>
                        </a:lnTo>
                        <a:lnTo>
                          <a:pt x="24" y="27"/>
                        </a:lnTo>
                        <a:lnTo>
                          <a:pt x="43" y="35"/>
                        </a:lnTo>
                        <a:lnTo>
                          <a:pt x="58" y="38"/>
                        </a:lnTo>
                        <a:lnTo>
                          <a:pt x="71" y="35"/>
                        </a:lnTo>
                        <a:lnTo>
                          <a:pt x="80" y="32"/>
                        </a:lnTo>
                        <a:lnTo>
                          <a:pt x="87" y="27"/>
                        </a:lnTo>
                        <a:lnTo>
                          <a:pt x="90" y="23"/>
                        </a:lnTo>
                        <a:lnTo>
                          <a:pt x="91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" name="Freeform 141"/>
                  <p:cNvSpPr>
                    <a:spLocks/>
                  </p:cNvSpPr>
                  <p:nvPr/>
                </p:nvSpPr>
                <p:spPr bwMode="auto">
                  <a:xfrm>
                    <a:off x="3885" y="3819"/>
                    <a:ext cx="46" cy="19"/>
                  </a:xfrm>
                  <a:custGeom>
                    <a:avLst/>
                    <a:gdLst>
                      <a:gd name="T0" fmla="*/ 0 w 92"/>
                      <a:gd name="T1" fmla="*/ 16 h 38"/>
                      <a:gd name="T2" fmla="*/ 13 w 92"/>
                      <a:gd name="T3" fmla="*/ 29 h 38"/>
                      <a:gd name="T4" fmla="*/ 28 w 92"/>
                      <a:gd name="T5" fmla="*/ 37 h 38"/>
                      <a:gd name="T6" fmla="*/ 44 w 92"/>
                      <a:gd name="T7" fmla="*/ 38 h 38"/>
                      <a:gd name="T8" fmla="*/ 59 w 92"/>
                      <a:gd name="T9" fmla="*/ 37 h 38"/>
                      <a:gd name="T10" fmla="*/ 72 w 92"/>
                      <a:gd name="T11" fmla="*/ 34 h 38"/>
                      <a:gd name="T12" fmla="*/ 82 w 92"/>
                      <a:gd name="T13" fmla="*/ 29 h 38"/>
                      <a:gd name="T14" fmla="*/ 90 w 92"/>
                      <a:gd name="T15" fmla="*/ 25 h 38"/>
                      <a:gd name="T16" fmla="*/ 92 w 92"/>
                      <a:gd name="T17" fmla="*/ 24 h 38"/>
                      <a:gd name="T18" fmla="*/ 69 w 92"/>
                      <a:gd name="T19" fmla="*/ 11 h 38"/>
                      <a:gd name="T20" fmla="*/ 50 w 92"/>
                      <a:gd name="T21" fmla="*/ 2 h 38"/>
                      <a:gd name="T22" fmla="*/ 34 w 92"/>
                      <a:gd name="T23" fmla="*/ 0 h 38"/>
                      <a:gd name="T24" fmla="*/ 21 w 92"/>
                      <a:gd name="T25" fmla="*/ 2 h 38"/>
                      <a:gd name="T26" fmla="*/ 12 w 92"/>
                      <a:gd name="T27" fmla="*/ 6 h 38"/>
                      <a:gd name="T28" fmla="*/ 5 w 92"/>
                      <a:gd name="T29" fmla="*/ 11 h 38"/>
                      <a:gd name="T30" fmla="*/ 1 w 92"/>
                      <a:gd name="T31" fmla="*/ 15 h 38"/>
                      <a:gd name="T32" fmla="*/ 0 w 92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4" y="38"/>
                        </a:lnTo>
                        <a:lnTo>
                          <a:pt x="59" y="37"/>
                        </a:lnTo>
                        <a:lnTo>
                          <a:pt x="72" y="34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1"/>
                        </a:lnTo>
                        <a:lnTo>
                          <a:pt x="50" y="2"/>
                        </a:lnTo>
                        <a:lnTo>
                          <a:pt x="34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1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0" name="Freeform 142"/>
                  <p:cNvSpPr>
                    <a:spLocks/>
                  </p:cNvSpPr>
                  <p:nvPr/>
                </p:nvSpPr>
                <p:spPr bwMode="auto">
                  <a:xfrm>
                    <a:off x="3825" y="3777"/>
                    <a:ext cx="30" cy="35"/>
                  </a:xfrm>
                  <a:custGeom>
                    <a:avLst/>
                    <a:gdLst>
                      <a:gd name="T0" fmla="*/ 0 w 60"/>
                      <a:gd name="T1" fmla="*/ 0 h 70"/>
                      <a:gd name="T2" fmla="*/ 6 w 60"/>
                      <a:gd name="T3" fmla="*/ 27 h 70"/>
                      <a:gd name="T4" fmla="*/ 15 w 60"/>
                      <a:gd name="T5" fmla="*/ 45 h 70"/>
                      <a:gd name="T6" fmla="*/ 25 w 60"/>
                      <a:gd name="T7" fmla="*/ 58 h 70"/>
                      <a:gd name="T8" fmla="*/ 35 w 60"/>
                      <a:gd name="T9" fmla="*/ 66 h 70"/>
                      <a:gd name="T10" fmla="*/ 44 w 60"/>
                      <a:gd name="T11" fmla="*/ 69 h 70"/>
                      <a:gd name="T12" fmla="*/ 52 w 60"/>
                      <a:gd name="T13" fmla="*/ 70 h 70"/>
                      <a:gd name="T14" fmla="*/ 58 w 60"/>
                      <a:gd name="T15" fmla="*/ 70 h 70"/>
                      <a:gd name="T16" fmla="*/ 60 w 60"/>
                      <a:gd name="T17" fmla="*/ 70 h 70"/>
                      <a:gd name="T18" fmla="*/ 60 w 60"/>
                      <a:gd name="T19" fmla="*/ 52 h 70"/>
                      <a:gd name="T20" fmla="*/ 55 w 60"/>
                      <a:gd name="T21" fmla="*/ 37 h 70"/>
                      <a:gd name="T22" fmla="*/ 45 w 60"/>
                      <a:gd name="T23" fmla="*/ 24 h 70"/>
                      <a:gd name="T24" fmla="*/ 34 w 60"/>
                      <a:gd name="T25" fmla="*/ 15 h 70"/>
                      <a:gd name="T26" fmla="*/ 22 w 60"/>
                      <a:gd name="T27" fmla="*/ 8 h 70"/>
                      <a:gd name="T28" fmla="*/ 11 w 60"/>
                      <a:gd name="T29" fmla="*/ 3 h 70"/>
                      <a:gd name="T30" fmla="*/ 4 w 60"/>
                      <a:gd name="T31" fmla="*/ 1 h 70"/>
                      <a:gd name="T32" fmla="*/ 0 w 60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0">
                        <a:moveTo>
                          <a:pt x="0" y="0"/>
                        </a:move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5" y="58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lnTo>
                          <a:pt x="60" y="52"/>
                        </a:lnTo>
                        <a:lnTo>
                          <a:pt x="55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1" name="Freeform 143"/>
                  <p:cNvSpPr>
                    <a:spLocks/>
                  </p:cNvSpPr>
                  <p:nvPr/>
                </p:nvSpPr>
                <p:spPr bwMode="auto">
                  <a:xfrm>
                    <a:off x="3879" y="3839"/>
                    <a:ext cx="29" cy="35"/>
                  </a:xfrm>
                  <a:custGeom>
                    <a:avLst/>
                    <a:gdLst>
                      <a:gd name="T0" fmla="*/ 58 w 58"/>
                      <a:gd name="T1" fmla="*/ 70 h 70"/>
                      <a:gd name="T2" fmla="*/ 53 w 58"/>
                      <a:gd name="T3" fmla="*/ 43 h 70"/>
                      <a:gd name="T4" fmla="*/ 43 w 58"/>
                      <a:gd name="T5" fmla="*/ 25 h 70"/>
                      <a:gd name="T6" fmla="*/ 34 w 58"/>
                      <a:gd name="T7" fmla="*/ 11 h 70"/>
                      <a:gd name="T8" fmla="*/ 24 w 58"/>
                      <a:gd name="T9" fmla="*/ 4 h 70"/>
                      <a:gd name="T10" fmla="*/ 15 w 58"/>
                      <a:gd name="T11" fmla="*/ 1 h 70"/>
                      <a:gd name="T12" fmla="*/ 7 w 58"/>
                      <a:gd name="T13" fmla="*/ 0 h 70"/>
                      <a:gd name="T14" fmla="*/ 2 w 58"/>
                      <a:gd name="T15" fmla="*/ 0 h 70"/>
                      <a:gd name="T16" fmla="*/ 0 w 58"/>
                      <a:gd name="T17" fmla="*/ 0 h 70"/>
                      <a:gd name="T18" fmla="*/ 0 w 58"/>
                      <a:gd name="T19" fmla="*/ 18 h 70"/>
                      <a:gd name="T20" fmla="*/ 4 w 58"/>
                      <a:gd name="T21" fmla="*/ 33 h 70"/>
                      <a:gd name="T22" fmla="*/ 13 w 58"/>
                      <a:gd name="T23" fmla="*/ 46 h 70"/>
                      <a:gd name="T24" fmla="*/ 25 w 58"/>
                      <a:gd name="T25" fmla="*/ 55 h 70"/>
                      <a:gd name="T26" fmla="*/ 36 w 58"/>
                      <a:gd name="T27" fmla="*/ 62 h 70"/>
                      <a:gd name="T28" fmla="*/ 48 w 58"/>
                      <a:gd name="T29" fmla="*/ 66 h 70"/>
                      <a:gd name="T30" fmla="*/ 55 w 58"/>
                      <a:gd name="T31" fmla="*/ 69 h 70"/>
                      <a:gd name="T32" fmla="*/ 58 w 58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70">
                        <a:moveTo>
                          <a:pt x="58" y="70"/>
                        </a:moveTo>
                        <a:lnTo>
                          <a:pt x="53" y="43"/>
                        </a:lnTo>
                        <a:lnTo>
                          <a:pt x="43" y="25"/>
                        </a:lnTo>
                        <a:lnTo>
                          <a:pt x="34" y="11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4" y="33"/>
                        </a:lnTo>
                        <a:lnTo>
                          <a:pt x="13" y="46"/>
                        </a:lnTo>
                        <a:lnTo>
                          <a:pt x="25" y="55"/>
                        </a:lnTo>
                        <a:lnTo>
                          <a:pt x="36" y="62"/>
                        </a:lnTo>
                        <a:lnTo>
                          <a:pt x="48" y="66"/>
                        </a:lnTo>
                        <a:lnTo>
                          <a:pt x="55" y="69"/>
                        </a:lnTo>
                        <a:lnTo>
                          <a:pt x="58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2" name="Freeform 144"/>
                  <p:cNvSpPr>
                    <a:spLocks/>
                  </p:cNvSpPr>
                  <p:nvPr/>
                </p:nvSpPr>
                <p:spPr bwMode="auto">
                  <a:xfrm>
                    <a:off x="3817" y="3838"/>
                    <a:ext cx="35" cy="29"/>
                  </a:xfrm>
                  <a:custGeom>
                    <a:avLst/>
                    <a:gdLst>
                      <a:gd name="T0" fmla="*/ 71 w 71"/>
                      <a:gd name="T1" fmla="*/ 0 h 59"/>
                      <a:gd name="T2" fmla="*/ 52 w 71"/>
                      <a:gd name="T3" fmla="*/ 0 h 59"/>
                      <a:gd name="T4" fmla="*/ 37 w 71"/>
                      <a:gd name="T5" fmla="*/ 5 h 59"/>
                      <a:gd name="T6" fmla="*/ 25 w 71"/>
                      <a:gd name="T7" fmla="*/ 14 h 59"/>
                      <a:gd name="T8" fmla="*/ 15 w 71"/>
                      <a:gd name="T9" fmla="*/ 26 h 59"/>
                      <a:gd name="T10" fmla="*/ 8 w 71"/>
                      <a:gd name="T11" fmla="*/ 37 h 59"/>
                      <a:gd name="T12" fmla="*/ 4 w 71"/>
                      <a:gd name="T13" fmla="*/ 49 h 59"/>
                      <a:gd name="T14" fmla="*/ 2 w 71"/>
                      <a:gd name="T15" fmla="*/ 55 h 59"/>
                      <a:gd name="T16" fmla="*/ 0 w 71"/>
                      <a:gd name="T17" fmla="*/ 59 h 59"/>
                      <a:gd name="T18" fmla="*/ 27 w 71"/>
                      <a:gd name="T19" fmla="*/ 53 h 59"/>
                      <a:gd name="T20" fmla="*/ 45 w 71"/>
                      <a:gd name="T21" fmla="*/ 44 h 59"/>
                      <a:gd name="T22" fmla="*/ 58 w 71"/>
                      <a:gd name="T23" fmla="*/ 35 h 59"/>
                      <a:gd name="T24" fmla="*/ 66 w 71"/>
                      <a:gd name="T25" fmla="*/ 24 h 59"/>
                      <a:gd name="T26" fmla="*/ 70 w 71"/>
                      <a:gd name="T27" fmla="*/ 15 h 59"/>
                      <a:gd name="T28" fmla="*/ 71 w 71"/>
                      <a:gd name="T29" fmla="*/ 7 h 59"/>
                      <a:gd name="T30" fmla="*/ 71 w 71"/>
                      <a:gd name="T31" fmla="*/ 2 h 59"/>
                      <a:gd name="T32" fmla="*/ 71 w 71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9">
                        <a:moveTo>
                          <a:pt x="71" y="0"/>
                        </a:move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4" y="49"/>
                        </a:lnTo>
                        <a:lnTo>
                          <a:pt x="2" y="55"/>
                        </a:lnTo>
                        <a:lnTo>
                          <a:pt x="0" y="59"/>
                        </a:lnTo>
                        <a:lnTo>
                          <a:pt x="27" y="53"/>
                        </a:lnTo>
                        <a:lnTo>
                          <a:pt x="45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3" name="Freeform 145"/>
                  <p:cNvSpPr>
                    <a:spLocks/>
                  </p:cNvSpPr>
                  <p:nvPr/>
                </p:nvSpPr>
                <p:spPr bwMode="auto">
                  <a:xfrm>
                    <a:off x="3880" y="3783"/>
                    <a:ext cx="35" cy="30"/>
                  </a:xfrm>
                  <a:custGeom>
                    <a:avLst/>
                    <a:gdLst>
                      <a:gd name="T0" fmla="*/ 0 w 70"/>
                      <a:gd name="T1" fmla="*/ 60 h 60"/>
                      <a:gd name="T2" fmla="*/ 18 w 70"/>
                      <a:gd name="T3" fmla="*/ 60 h 60"/>
                      <a:gd name="T4" fmla="*/ 33 w 70"/>
                      <a:gd name="T5" fmla="*/ 54 h 60"/>
                      <a:gd name="T6" fmla="*/ 46 w 70"/>
                      <a:gd name="T7" fmla="*/ 45 h 60"/>
                      <a:gd name="T8" fmla="*/ 55 w 70"/>
                      <a:gd name="T9" fmla="*/ 33 h 60"/>
                      <a:gd name="T10" fmla="*/ 62 w 70"/>
                      <a:gd name="T11" fmla="*/ 22 h 60"/>
                      <a:gd name="T12" fmla="*/ 67 w 70"/>
                      <a:gd name="T13" fmla="*/ 10 h 60"/>
                      <a:gd name="T14" fmla="*/ 69 w 70"/>
                      <a:gd name="T15" fmla="*/ 3 h 60"/>
                      <a:gd name="T16" fmla="*/ 70 w 70"/>
                      <a:gd name="T17" fmla="*/ 0 h 60"/>
                      <a:gd name="T18" fmla="*/ 44 w 70"/>
                      <a:gd name="T19" fmla="*/ 6 h 60"/>
                      <a:gd name="T20" fmla="*/ 25 w 70"/>
                      <a:gd name="T21" fmla="*/ 15 h 60"/>
                      <a:gd name="T22" fmla="*/ 13 w 70"/>
                      <a:gd name="T23" fmla="*/ 24 h 60"/>
                      <a:gd name="T24" fmla="*/ 5 w 70"/>
                      <a:gd name="T25" fmla="*/ 34 h 60"/>
                      <a:gd name="T26" fmla="*/ 1 w 70"/>
                      <a:gd name="T27" fmla="*/ 44 h 60"/>
                      <a:gd name="T28" fmla="*/ 0 w 70"/>
                      <a:gd name="T29" fmla="*/ 52 h 60"/>
                      <a:gd name="T30" fmla="*/ 0 w 70"/>
                      <a:gd name="T31" fmla="*/ 57 h 60"/>
                      <a:gd name="T32" fmla="*/ 0 w 70"/>
                      <a:gd name="T3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60">
                        <a:moveTo>
                          <a:pt x="0" y="60"/>
                        </a:moveTo>
                        <a:lnTo>
                          <a:pt x="18" y="60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3" y="24"/>
                        </a:lnTo>
                        <a:lnTo>
                          <a:pt x="5" y="34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4" name="Freeform 146"/>
                  <p:cNvSpPr>
                    <a:spLocks/>
                  </p:cNvSpPr>
                  <p:nvPr/>
                </p:nvSpPr>
                <p:spPr bwMode="auto">
                  <a:xfrm>
                    <a:off x="3851" y="3809"/>
                    <a:ext cx="31" cy="30"/>
                  </a:xfrm>
                  <a:custGeom>
                    <a:avLst/>
                    <a:gdLst>
                      <a:gd name="T0" fmla="*/ 31 w 62"/>
                      <a:gd name="T1" fmla="*/ 60 h 60"/>
                      <a:gd name="T2" fmla="*/ 44 w 62"/>
                      <a:gd name="T3" fmla="*/ 57 h 60"/>
                      <a:gd name="T4" fmla="*/ 53 w 62"/>
                      <a:gd name="T5" fmla="*/ 50 h 60"/>
                      <a:gd name="T6" fmla="*/ 60 w 62"/>
                      <a:gd name="T7" fmla="*/ 41 h 60"/>
                      <a:gd name="T8" fmla="*/ 62 w 62"/>
                      <a:gd name="T9" fmla="*/ 30 h 60"/>
                      <a:gd name="T10" fmla="*/ 60 w 62"/>
                      <a:gd name="T11" fmla="*/ 18 h 60"/>
                      <a:gd name="T12" fmla="*/ 53 w 62"/>
                      <a:gd name="T13" fmla="*/ 9 h 60"/>
                      <a:gd name="T14" fmla="*/ 44 w 62"/>
                      <a:gd name="T15" fmla="*/ 2 h 60"/>
                      <a:gd name="T16" fmla="*/ 31 w 62"/>
                      <a:gd name="T17" fmla="*/ 0 h 60"/>
                      <a:gd name="T18" fmla="*/ 19 w 62"/>
                      <a:gd name="T19" fmla="*/ 2 h 60"/>
                      <a:gd name="T20" fmla="*/ 9 w 62"/>
                      <a:gd name="T21" fmla="*/ 9 h 60"/>
                      <a:gd name="T22" fmla="*/ 3 w 62"/>
                      <a:gd name="T23" fmla="*/ 18 h 60"/>
                      <a:gd name="T24" fmla="*/ 0 w 62"/>
                      <a:gd name="T25" fmla="*/ 30 h 60"/>
                      <a:gd name="T26" fmla="*/ 3 w 62"/>
                      <a:gd name="T27" fmla="*/ 41 h 60"/>
                      <a:gd name="T28" fmla="*/ 9 w 62"/>
                      <a:gd name="T29" fmla="*/ 50 h 60"/>
                      <a:gd name="T30" fmla="*/ 19 w 62"/>
                      <a:gd name="T31" fmla="*/ 57 h 60"/>
                      <a:gd name="T32" fmla="*/ 31 w 62"/>
                      <a:gd name="T3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7"/>
                        </a:lnTo>
                        <a:lnTo>
                          <a:pt x="53" y="50"/>
                        </a:lnTo>
                        <a:lnTo>
                          <a:pt x="60" y="41"/>
                        </a:lnTo>
                        <a:lnTo>
                          <a:pt x="62" y="30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19" y="2"/>
                        </a:lnTo>
                        <a:lnTo>
                          <a:pt x="9" y="9"/>
                        </a:lnTo>
                        <a:lnTo>
                          <a:pt x="3" y="18"/>
                        </a:lnTo>
                        <a:lnTo>
                          <a:pt x="0" y="30"/>
                        </a:lnTo>
                        <a:lnTo>
                          <a:pt x="3" y="41"/>
                        </a:lnTo>
                        <a:lnTo>
                          <a:pt x="9" y="50"/>
                        </a:lnTo>
                        <a:lnTo>
                          <a:pt x="19" y="57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5" name="Freeform 147"/>
                  <p:cNvSpPr>
                    <a:spLocks/>
                  </p:cNvSpPr>
                  <p:nvPr/>
                </p:nvSpPr>
                <p:spPr bwMode="auto">
                  <a:xfrm>
                    <a:off x="3718" y="3822"/>
                    <a:ext cx="19" cy="46"/>
                  </a:xfrm>
                  <a:custGeom>
                    <a:avLst/>
                    <a:gdLst>
                      <a:gd name="T0" fmla="*/ 16 w 38"/>
                      <a:gd name="T1" fmla="*/ 92 h 92"/>
                      <a:gd name="T2" fmla="*/ 29 w 38"/>
                      <a:gd name="T3" fmla="*/ 80 h 92"/>
                      <a:gd name="T4" fmla="*/ 37 w 38"/>
                      <a:gd name="T5" fmla="*/ 65 h 92"/>
                      <a:gd name="T6" fmla="*/ 38 w 38"/>
                      <a:gd name="T7" fmla="*/ 50 h 92"/>
                      <a:gd name="T8" fmla="*/ 37 w 38"/>
                      <a:gd name="T9" fmla="*/ 35 h 92"/>
                      <a:gd name="T10" fmla="*/ 34 w 38"/>
                      <a:gd name="T11" fmla="*/ 21 h 92"/>
                      <a:gd name="T12" fmla="*/ 29 w 38"/>
                      <a:gd name="T13" fmla="*/ 10 h 92"/>
                      <a:gd name="T14" fmla="*/ 26 w 38"/>
                      <a:gd name="T15" fmla="*/ 2 h 92"/>
                      <a:gd name="T16" fmla="*/ 24 w 38"/>
                      <a:gd name="T17" fmla="*/ 0 h 92"/>
                      <a:gd name="T18" fmla="*/ 11 w 38"/>
                      <a:gd name="T19" fmla="*/ 23 h 92"/>
                      <a:gd name="T20" fmla="*/ 3 w 38"/>
                      <a:gd name="T21" fmla="*/ 43 h 92"/>
                      <a:gd name="T22" fmla="*/ 0 w 38"/>
                      <a:gd name="T23" fmla="*/ 59 h 92"/>
                      <a:gd name="T24" fmla="*/ 3 w 38"/>
                      <a:gd name="T25" fmla="*/ 71 h 92"/>
                      <a:gd name="T26" fmla="*/ 6 w 38"/>
                      <a:gd name="T27" fmla="*/ 81 h 92"/>
                      <a:gd name="T28" fmla="*/ 11 w 38"/>
                      <a:gd name="T29" fmla="*/ 88 h 92"/>
                      <a:gd name="T30" fmla="*/ 15 w 38"/>
                      <a:gd name="T31" fmla="*/ 91 h 92"/>
                      <a:gd name="T32" fmla="*/ 16 w 38"/>
                      <a:gd name="T33" fmla="*/ 92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4" y="21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3"/>
                        </a:lnTo>
                        <a:lnTo>
                          <a:pt x="0" y="59"/>
                        </a:lnTo>
                        <a:lnTo>
                          <a:pt x="3" y="71"/>
                        </a:lnTo>
                        <a:lnTo>
                          <a:pt x="6" y="81"/>
                        </a:lnTo>
                        <a:lnTo>
                          <a:pt x="11" y="88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6" name="Freeform 148"/>
                  <p:cNvSpPr>
                    <a:spLocks/>
                  </p:cNvSpPr>
                  <p:nvPr/>
                </p:nvSpPr>
                <p:spPr bwMode="auto">
                  <a:xfrm>
                    <a:off x="3712" y="3904"/>
                    <a:ext cx="19" cy="46"/>
                  </a:xfrm>
                  <a:custGeom>
                    <a:avLst/>
                    <a:gdLst>
                      <a:gd name="T0" fmla="*/ 23 w 39"/>
                      <a:gd name="T1" fmla="*/ 0 h 91"/>
                      <a:gd name="T2" fmla="*/ 10 w 39"/>
                      <a:gd name="T3" fmla="*/ 11 h 91"/>
                      <a:gd name="T4" fmla="*/ 3 w 39"/>
                      <a:gd name="T5" fmla="*/ 25 h 91"/>
                      <a:gd name="T6" fmla="*/ 0 w 39"/>
                      <a:gd name="T7" fmla="*/ 39 h 91"/>
                      <a:gd name="T8" fmla="*/ 1 w 39"/>
                      <a:gd name="T9" fmla="*/ 53 h 91"/>
                      <a:gd name="T10" fmla="*/ 3 w 39"/>
                      <a:gd name="T11" fmla="*/ 67 h 91"/>
                      <a:gd name="T12" fmla="*/ 8 w 39"/>
                      <a:gd name="T13" fmla="*/ 77 h 91"/>
                      <a:gd name="T14" fmla="*/ 11 w 39"/>
                      <a:gd name="T15" fmla="*/ 86 h 91"/>
                      <a:gd name="T16" fmla="*/ 14 w 39"/>
                      <a:gd name="T17" fmla="*/ 91 h 91"/>
                      <a:gd name="T18" fmla="*/ 15 w 39"/>
                      <a:gd name="T19" fmla="*/ 91 h 91"/>
                      <a:gd name="T20" fmla="*/ 15 w 39"/>
                      <a:gd name="T21" fmla="*/ 91 h 91"/>
                      <a:gd name="T22" fmla="*/ 15 w 39"/>
                      <a:gd name="T23" fmla="*/ 91 h 91"/>
                      <a:gd name="T24" fmla="*/ 15 w 39"/>
                      <a:gd name="T25" fmla="*/ 91 h 91"/>
                      <a:gd name="T26" fmla="*/ 28 w 39"/>
                      <a:gd name="T27" fmla="*/ 68 h 91"/>
                      <a:gd name="T28" fmla="*/ 37 w 39"/>
                      <a:gd name="T29" fmla="*/ 49 h 91"/>
                      <a:gd name="T30" fmla="*/ 39 w 39"/>
                      <a:gd name="T31" fmla="*/ 33 h 91"/>
                      <a:gd name="T32" fmla="*/ 37 w 39"/>
                      <a:gd name="T33" fmla="*/ 21 h 91"/>
                      <a:gd name="T34" fmla="*/ 33 w 39"/>
                      <a:gd name="T35" fmla="*/ 11 h 91"/>
                      <a:gd name="T36" fmla="*/ 28 w 39"/>
                      <a:gd name="T37" fmla="*/ 4 h 91"/>
                      <a:gd name="T38" fmla="*/ 24 w 39"/>
                      <a:gd name="T39" fmla="*/ 1 h 91"/>
                      <a:gd name="T40" fmla="*/ 23 w 39"/>
                      <a:gd name="T41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9" h="91">
                        <a:moveTo>
                          <a:pt x="23" y="0"/>
                        </a:moveTo>
                        <a:lnTo>
                          <a:pt x="10" y="11"/>
                        </a:lnTo>
                        <a:lnTo>
                          <a:pt x="3" y="25"/>
                        </a:lnTo>
                        <a:lnTo>
                          <a:pt x="0" y="39"/>
                        </a:lnTo>
                        <a:lnTo>
                          <a:pt x="1" y="53"/>
                        </a:lnTo>
                        <a:lnTo>
                          <a:pt x="3" y="67"/>
                        </a:lnTo>
                        <a:lnTo>
                          <a:pt x="8" y="77"/>
                        </a:lnTo>
                        <a:lnTo>
                          <a:pt x="11" y="86"/>
                        </a:lnTo>
                        <a:lnTo>
                          <a:pt x="14" y="91"/>
                        </a:lnTo>
                        <a:lnTo>
                          <a:pt x="15" y="91"/>
                        </a:lnTo>
                        <a:lnTo>
                          <a:pt x="15" y="91"/>
                        </a:lnTo>
                        <a:lnTo>
                          <a:pt x="15" y="91"/>
                        </a:lnTo>
                        <a:lnTo>
                          <a:pt x="15" y="91"/>
                        </a:lnTo>
                        <a:lnTo>
                          <a:pt x="28" y="68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1"/>
                        </a:lnTo>
                        <a:lnTo>
                          <a:pt x="33" y="11"/>
                        </a:lnTo>
                        <a:lnTo>
                          <a:pt x="28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7" name="Freeform 149"/>
                  <p:cNvSpPr>
                    <a:spLocks/>
                  </p:cNvSpPr>
                  <p:nvPr/>
                </p:nvSpPr>
                <p:spPr bwMode="auto">
                  <a:xfrm>
                    <a:off x="3678" y="3874"/>
                    <a:ext cx="28" cy="18"/>
                  </a:xfrm>
                  <a:custGeom>
                    <a:avLst/>
                    <a:gdLst>
                      <a:gd name="T0" fmla="*/ 54 w 54"/>
                      <a:gd name="T1" fmla="*/ 22 h 37"/>
                      <a:gd name="T2" fmla="*/ 49 w 54"/>
                      <a:gd name="T3" fmla="*/ 16 h 37"/>
                      <a:gd name="T4" fmla="*/ 46 w 54"/>
                      <a:gd name="T5" fmla="*/ 12 h 37"/>
                      <a:gd name="T6" fmla="*/ 41 w 54"/>
                      <a:gd name="T7" fmla="*/ 9 h 37"/>
                      <a:gd name="T8" fmla="*/ 37 w 54"/>
                      <a:gd name="T9" fmla="*/ 6 h 37"/>
                      <a:gd name="T10" fmla="*/ 32 w 54"/>
                      <a:gd name="T11" fmla="*/ 3 h 37"/>
                      <a:gd name="T12" fmla="*/ 26 w 54"/>
                      <a:gd name="T13" fmla="*/ 2 h 37"/>
                      <a:gd name="T14" fmla="*/ 22 w 54"/>
                      <a:gd name="T15" fmla="*/ 1 h 37"/>
                      <a:gd name="T16" fmla="*/ 17 w 54"/>
                      <a:gd name="T17" fmla="*/ 0 h 37"/>
                      <a:gd name="T18" fmla="*/ 0 w 54"/>
                      <a:gd name="T19" fmla="*/ 33 h 37"/>
                      <a:gd name="T20" fmla="*/ 14 w 54"/>
                      <a:gd name="T21" fmla="*/ 37 h 37"/>
                      <a:gd name="T22" fmla="*/ 25 w 54"/>
                      <a:gd name="T23" fmla="*/ 37 h 37"/>
                      <a:gd name="T24" fmla="*/ 34 w 54"/>
                      <a:gd name="T25" fmla="*/ 35 h 37"/>
                      <a:gd name="T26" fmla="*/ 41 w 54"/>
                      <a:gd name="T27" fmla="*/ 32 h 37"/>
                      <a:gd name="T28" fmla="*/ 47 w 54"/>
                      <a:gd name="T29" fmla="*/ 29 h 37"/>
                      <a:gd name="T30" fmla="*/ 51 w 54"/>
                      <a:gd name="T31" fmla="*/ 25 h 37"/>
                      <a:gd name="T32" fmla="*/ 53 w 54"/>
                      <a:gd name="T33" fmla="*/ 23 h 37"/>
                      <a:gd name="T34" fmla="*/ 54 w 54"/>
                      <a:gd name="T35" fmla="*/ 2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4" h="37">
                        <a:moveTo>
                          <a:pt x="54" y="22"/>
                        </a:moveTo>
                        <a:lnTo>
                          <a:pt x="49" y="16"/>
                        </a:lnTo>
                        <a:lnTo>
                          <a:pt x="46" y="12"/>
                        </a:lnTo>
                        <a:lnTo>
                          <a:pt x="41" y="9"/>
                        </a:lnTo>
                        <a:lnTo>
                          <a:pt x="37" y="6"/>
                        </a:lnTo>
                        <a:lnTo>
                          <a:pt x="32" y="3"/>
                        </a:lnTo>
                        <a:lnTo>
                          <a:pt x="26" y="2"/>
                        </a:lnTo>
                        <a:lnTo>
                          <a:pt x="22" y="1"/>
                        </a:lnTo>
                        <a:lnTo>
                          <a:pt x="17" y="0"/>
                        </a:lnTo>
                        <a:lnTo>
                          <a:pt x="0" y="33"/>
                        </a:lnTo>
                        <a:lnTo>
                          <a:pt x="14" y="37"/>
                        </a:lnTo>
                        <a:lnTo>
                          <a:pt x="25" y="37"/>
                        </a:lnTo>
                        <a:lnTo>
                          <a:pt x="34" y="35"/>
                        </a:lnTo>
                        <a:lnTo>
                          <a:pt x="41" y="32"/>
                        </a:lnTo>
                        <a:lnTo>
                          <a:pt x="47" y="29"/>
                        </a:lnTo>
                        <a:lnTo>
                          <a:pt x="51" y="25"/>
                        </a:lnTo>
                        <a:lnTo>
                          <a:pt x="53" y="23"/>
                        </a:lnTo>
                        <a:lnTo>
                          <a:pt x="54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8" name="Freeform 150"/>
                  <p:cNvSpPr>
                    <a:spLocks/>
                  </p:cNvSpPr>
                  <p:nvPr/>
                </p:nvSpPr>
                <p:spPr bwMode="auto">
                  <a:xfrm>
                    <a:off x="3742" y="3879"/>
                    <a:ext cx="46" cy="19"/>
                  </a:xfrm>
                  <a:custGeom>
                    <a:avLst/>
                    <a:gdLst>
                      <a:gd name="T0" fmla="*/ 0 w 92"/>
                      <a:gd name="T1" fmla="*/ 16 h 38"/>
                      <a:gd name="T2" fmla="*/ 12 w 92"/>
                      <a:gd name="T3" fmla="*/ 29 h 38"/>
                      <a:gd name="T4" fmla="*/ 27 w 92"/>
                      <a:gd name="T5" fmla="*/ 37 h 38"/>
                      <a:gd name="T6" fmla="*/ 42 w 92"/>
                      <a:gd name="T7" fmla="*/ 38 h 38"/>
                      <a:gd name="T8" fmla="*/ 57 w 92"/>
                      <a:gd name="T9" fmla="*/ 37 h 38"/>
                      <a:gd name="T10" fmla="*/ 71 w 92"/>
                      <a:gd name="T11" fmla="*/ 34 h 38"/>
                      <a:gd name="T12" fmla="*/ 81 w 92"/>
                      <a:gd name="T13" fmla="*/ 29 h 38"/>
                      <a:gd name="T14" fmla="*/ 90 w 92"/>
                      <a:gd name="T15" fmla="*/ 25 h 38"/>
                      <a:gd name="T16" fmla="*/ 92 w 92"/>
                      <a:gd name="T17" fmla="*/ 24 h 38"/>
                      <a:gd name="T18" fmla="*/ 69 w 92"/>
                      <a:gd name="T19" fmla="*/ 10 h 38"/>
                      <a:gd name="T20" fmla="*/ 49 w 92"/>
                      <a:gd name="T21" fmla="*/ 2 h 38"/>
                      <a:gd name="T22" fmla="*/ 33 w 92"/>
                      <a:gd name="T23" fmla="*/ 0 h 38"/>
                      <a:gd name="T24" fmla="*/ 20 w 92"/>
                      <a:gd name="T25" fmla="*/ 2 h 38"/>
                      <a:gd name="T26" fmla="*/ 11 w 92"/>
                      <a:gd name="T27" fmla="*/ 6 h 38"/>
                      <a:gd name="T28" fmla="*/ 4 w 92"/>
                      <a:gd name="T29" fmla="*/ 10 h 38"/>
                      <a:gd name="T30" fmla="*/ 1 w 92"/>
                      <a:gd name="T31" fmla="*/ 15 h 38"/>
                      <a:gd name="T32" fmla="*/ 0 w 92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1" y="34"/>
                        </a:lnTo>
                        <a:lnTo>
                          <a:pt x="81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9" name="Freeform 151"/>
                  <p:cNvSpPr>
                    <a:spLocks/>
                  </p:cNvSpPr>
                  <p:nvPr/>
                </p:nvSpPr>
                <p:spPr bwMode="auto">
                  <a:xfrm>
                    <a:off x="3692" y="3846"/>
                    <a:ext cx="20" cy="26"/>
                  </a:xfrm>
                  <a:custGeom>
                    <a:avLst/>
                    <a:gdLst>
                      <a:gd name="T0" fmla="*/ 40 w 40"/>
                      <a:gd name="T1" fmla="*/ 53 h 53"/>
                      <a:gd name="T2" fmla="*/ 40 w 40"/>
                      <a:gd name="T3" fmla="*/ 36 h 53"/>
                      <a:gd name="T4" fmla="*/ 35 w 40"/>
                      <a:gd name="T5" fmla="*/ 21 h 53"/>
                      <a:gd name="T6" fmla="*/ 27 w 40"/>
                      <a:gd name="T7" fmla="*/ 10 h 53"/>
                      <a:gd name="T8" fmla="*/ 17 w 40"/>
                      <a:gd name="T9" fmla="*/ 0 h 53"/>
                      <a:gd name="T10" fmla="*/ 0 w 40"/>
                      <a:gd name="T11" fmla="*/ 35 h 53"/>
                      <a:gd name="T12" fmla="*/ 6 w 40"/>
                      <a:gd name="T13" fmla="*/ 42 h 53"/>
                      <a:gd name="T14" fmla="*/ 13 w 40"/>
                      <a:gd name="T15" fmla="*/ 48 h 53"/>
                      <a:gd name="T16" fmla="*/ 20 w 40"/>
                      <a:gd name="T17" fmla="*/ 51 h 53"/>
                      <a:gd name="T18" fmla="*/ 27 w 40"/>
                      <a:gd name="T19" fmla="*/ 52 h 53"/>
                      <a:gd name="T20" fmla="*/ 32 w 40"/>
                      <a:gd name="T21" fmla="*/ 53 h 53"/>
                      <a:gd name="T22" fmla="*/ 36 w 40"/>
                      <a:gd name="T23" fmla="*/ 53 h 53"/>
                      <a:gd name="T24" fmla="*/ 39 w 40"/>
                      <a:gd name="T25" fmla="*/ 53 h 53"/>
                      <a:gd name="T26" fmla="*/ 40 w 40"/>
                      <a:gd name="T27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0" h="53">
                        <a:moveTo>
                          <a:pt x="40" y="53"/>
                        </a:moveTo>
                        <a:lnTo>
                          <a:pt x="40" y="36"/>
                        </a:lnTo>
                        <a:lnTo>
                          <a:pt x="35" y="21"/>
                        </a:lnTo>
                        <a:lnTo>
                          <a:pt x="27" y="10"/>
                        </a:lnTo>
                        <a:lnTo>
                          <a:pt x="17" y="0"/>
                        </a:lnTo>
                        <a:lnTo>
                          <a:pt x="0" y="35"/>
                        </a:lnTo>
                        <a:lnTo>
                          <a:pt x="6" y="42"/>
                        </a:lnTo>
                        <a:lnTo>
                          <a:pt x="13" y="48"/>
                        </a:lnTo>
                        <a:lnTo>
                          <a:pt x="20" y="51"/>
                        </a:lnTo>
                        <a:lnTo>
                          <a:pt x="27" y="52"/>
                        </a:lnTo>
                        <a:lnTo>
                          <a:pt x="32" y="53"/>
                        </a:lnTo>
                        <a:lnTo>
                          <a:pt x="36" y="53"/>
                        </a:lnTo>
                        <a:lnTo>
                          <a:pt x="39" y="53"/>
                        </a:lnTo>
                        <a:lnTo>
                          <a:pt x="40" y="5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0" name="Freeform 152"/>
                  <p:cNvSpPr>
                    <a:spLocks/>
                  </p:cNvSpPr>
                  <p:nvPr/>
                </p:nvSpPr>
                <p:spPr bwMode="auto">
                  <a:xfrm>
                    <a:off x="3737" y="3900"/>
                    <a:ext cx="29" cy="35"/>
                  </a:xfrm>
                  <a:custGeom>
                    <a:avLst/>
                    <a:gdLst>
                      <a:gd name="T0" fmla="*/ 0 w 59"/>
                      <a:gd name="T1" fmla="*/ 0 h 70"/>
                      <a:gd name="T2" fmla="*/ 0 w 59"/>
                      <a:gd name="T3" fmla="*/ 18 h 70"/>
                      <a:gd name="T4" fmla="*/ 5 w 59"/>
                      <a:gd name="T5" fmla="*/ 33 h 70"/>
                      <a:gd name="T6" fmla="*/ 14 w 59"/>
                      <a:gd name="T7" fmla="*/ 46 h 70"/>
                      <a:gd name="T8" fmla="*/ 26 w 59"/>
                      <a:gd name="T9" fmla="*/ 55 h 70"/>
                      <a:gd name="T10" fmla="*/ 37 w 59"/>
                      <a:gd name="T11" fmla="*/ 62 h 70"/>
                      <a:gd name="T12" fmla="*/ 49 w 59"/>
                      <a:gd name="T13" fmla="*/ 66 h 70"/>
                      <a:gd name="T14" fmla="*/ 55 w 59"/>
                      <a:gd name="T15" fmla="*/ 69 h 70"/>
                      <a:gd name="T16" fmla="*/ 59 w 59"/>
                      <a:gd name="T17" fmla="*/ 70 h 70"/>
                      <a:gd name="T18" fmla="*/ 53 w 59"/>
                      <a:gd name="T19" fmla="*/ 43 h 70"/>
                      <a:gd name="T20" fmla="*/ 44 w 59"/>
                      <a:gd name="T21" fmla="*/ 25 h 70"/>
                      <a:gd name="T22" fmla="*/ 35 w 59"/>
                      <a:gd name="T23" fmla="*/ 12 h 70"/>
                      <a:gd name="T24" fmla="*/ 24 w 59"/>
                      <a:gd name="T25" fmla="*/ 4 h 70"/>
                      <a:gd name="T26" fmla="*/ 15 w 59"/>
                      <a:gd name="T27" fmla="*/ 1 h 70"/>
                      <a:gd name="T28" fmla="*/ 7 w 59"/>
                      <a:gd name="T29" fmla="*/ 0 h 70"/>
                      <a:gd name="T30" fmla="*/ 3 w 59"/>
                      <a:gd name="T31" fmla="*/ 0 h 70"/>
                      <a:gd name="T32" fmla="*/ 0 w 59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6" y="55"/>
                        </a:lnTo>
                        <a:lnTo>
                          <a:pt x="37" y="62"/>
                        </a:lnTo>
                        <a:lnTo>
                          <a:pt x="49" y="66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3" y="43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1" name="Freeform 153"/>
                  <p:cNvSpPr>
                    <a:spLocks/>
                  </p:cNvSpPr>
                  <p:nvPr/>
                </p:nvSpPr>
                <p:spPr bwMode="auto">
                  <a:xfrm>
                    <a:off x="3674" y="3898"/>
                    <a:ext cx="36" cy="29"/>
                  </a:xfrm>
                  <a:custGeom>
                    <a:avLst/>
                    <a:gdLst>
                      <a:gd name="T0" fmla="*/ 0 w 71"/>
                      <a:gd name="T1" fmla="*/ 59 h 59"/>
                      <a:gd name="T2" fmla="*/ 26 w 71"/>
                      <a:gd name="T3" fmla="*/ 53 h 59"/>
                      <a:gd name="T4" fmla="*/ 46 w 71"/>
                      <a:gd name="T5" fmla="*/ 44 h 59"/>
                      <a:gd name="T6" fmla="*/ 59 w 71"/>
                      <a:gd name="T7" fmla="*/ 35 h 59"/>
                      <a:gd name="T8" fmla="*/ 67 w 71"/>
                      <a:gd name="T9" fmla="*/ 24 h 59"/>
                      <a:gd name="T10" fmla="*/ 70 w 71"/>
                      <a:gd name="T11" fmla="*/ 15 h 59"/>
                      <a:gd name="T12" fmla="*/ 71 w 71"/>
                      <a:gd name="T13" fmla="*/ 7 h 59"/>
                      <a:gd name="T14" fmla="*/ 71 w 71"/>
                      <a:gd name="T15" fmla="*/ 2 h 59"/>
                      <a:gd name="T16" fmla="*/ 71 w 71"/>
                      <a:gd name="T17" fmla="*/ 0 h 59"/>
                      <a:gd name="T18" fmla="*/ 53 w 71"/>
                      <a:gd name="T19" fmla="*/ 0 h 59"/>
                      <a:gd name="T20" fmla="*/ 37 w 71"/>
                      <a:gd name="T21" fmla="*/ 5 h 59"/>
                      <a:gd name="T22" fmla="*/ 25 w 71"/>
                      <a:gd name="T23" fmla="*/ 14 h 59"/>
                      <a:gd name="T24" fmla="*/ 15 w 71"/>
                      <a:gd name="T25" fmla="*/ 25 h 59"/>
                      <a:gd name="T26" fmla="*/ 8 w 71"/>
                      <a:gd name="T27" fmla="*/ 37 h 59"/>
                      <a:gd name="T28" fmla="*/ 3 w 71"/>
                      <a:gd name="T29" fmla="*/ 49 h 59"/>
                      <a:gd name="T30" fmla="*/ 1 w 71"/>
                      <a:gd name="T31" fmla="*/ 55 h 59"/>
                      <a:gd name="T32" fmla="*/ 0 w 71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9" y="35"/>
                        </a:lnTo>
                        <a:lnTo>
                          <a:pt x="67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lnTo>
                          <a:pt x="53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2" name="Freeform 154"/>
                  <p:cNvSpPr>
                    <a:spLocks/>
                  </p:cNvSpPr>
                  <p:nvPr/>
                </p:nvSpPr>
                <p:spPr bwMode="auto">
                  <a:xfrm>
                    <a:off x="3738" y="3844"/>
                    <a:ext cx="35" cy="30"/>
                  </a:xfrm>
                  <a:custGeom>
                    <a:avLst/>
                    <a:gdLst>
                      <a:gd name="T0" fmla="*/ 70 w 70"/>
                      <a:gd name="T1" fmla="*/ 0 h 59"/>
                      <a:gd name="T2" fmla="*/ 43 w 70"/>
                      <a:gd name="T3" fmla="*/ 6 h 59"/>
                      <a:gd name="T4" fmla="*/ 25 w 70"/>
                      <a:gd name="T5" fmla="*/ 15 h 59"/>
                      <a:gd name="T6" fmla="*/ 12 w 70"/>
                      <a:gd name="T7" fmla="*/ 24 h 59"/>
                      <a:gd name="T8" fmla="*/ 4 w 70"/>
                      <a:gd name="T9" fmla="*/ 35 h 59"/>
                      <a:gd name="T10" fmla="*/ 1 w 70"/>
                      <a:gd name="T11" fmla="*/ 44 h 59"/>
                      <a:gd name="T12" fmla="*/ 0 w 70"/>
                      <a:gd name="T13" fmla="*/ 52 h 59"/>
                      <a:gd name="T14" fmla="*/ 0 w 70"/>
                      <a:gd name="T15" fmla="*/ 56 h 59"/>
                      <a:gd name="T16" fmla="*/ 0 w 70"/>
                      <a:gd name="T17" fmla="*/ 59 h 59"/>
                      <a:gd name="T18" fmla="*/ 18 w 70"/>
                      <a:gd name="T19" fmla="*/ 59 h 59"/>
                      <a:gd name="T20" fmla="*/ 33 w 70"/>
                      <a:gd name="T21" fmla="*/ 54 h 59"/>
                      <a:gd name="T22" fmla="*/ 46 w 70"/>
                      <a:gd name="T23" fmla="*/ 45 h 59"/>
                      <a:gd name="T24" fmla="*/ 55 w 70"/>
                      <a:gd name="T25" fmla="*/ 33 h 59"/>
                      <a:gd name="T26" fmla="*/ 62 w 70"/>
                      <a:gd name="T27" fmla="*/ 22 h 59"/>
                      <a:gd name="T28" fmla="*/ 66 w 70"/>
                      <a:gd name="T29" fmla="*/ 10 h 59"/>
                      <a:gd name="T30" fmla="*/ 69 w 70"/>
                      <a:gd name="T31" fmla="*/ 3 h 59"/>
                      <a:gd name="T32" fmla="*/ 70 w 70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3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6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3" name="Freeform 155"/>
                  <p:cNvSpPr>
                    <a:spLocks/>
                  </p:cNvSpPr>
                  <p:nvPr/>
                </p:nvSpPr>
                <p:spPr bwMode="auto">
                  <a:xfrm>
                    <a:off x="3708" y="3870"/>
                    <a:ext cx="31" cy="30"/>
                  </a:xfrm>
                  <a:custGeom>
                    <a:avLst/>
                    <a:gdLst>
                      <a:gd name="T0" fmla="*/ 31 w 62"/>
                      <a:gd name="T1" fmla="*/ 0 h 59"/>
                      <a:gd name="T2" fmla="*/ 18 w 62"/>
                      <a:gd name="T3" fmla="*/ 2 h 59"/>
                      <a:gd name="T4" fmla="*/ 9 w 62"/>
                      <a:gd name="T5" fmla="*/ 8 h 59"/>
                      <a:gd name="T6" fmla="*/ 2 w 62"/>
                      <a:gd name="T7" fmla="*/ 17 h 59"/>
                      <a:gd name="T8" fmla="*/ 0 w 62"/>
                      <a:gd name="T9" fmla="*/ 29 h 59"/>
                      <a:gd name="T10" fmla="*/ 2 w 62"/>
                      <a:gd name="T11" fmla="*/ 40 h 59"/>
                      <a:gd name="T12" fmla="*/ 9 w 62"/>
                      <a:gd name="T13" fmla="*/ 51 h 59"/>
                      <a:gd name="T14" fmla="*/ 18 w 62"/>
                      <a:gd name="T15" fmla="*/ 56 h 59"/>
                      <a:gd name="T16" fmla="*/ 31 w 62"/>
                      <a:gd name="T17" fmla="*/ 59 h 59"/>
                      <a:gd name="T18" fmla="*/ 44 w 62"/>
                      <a:gd name="T19" fmla="*/ 56 h 59"/>
                      <a:gd name="T20" fmla="*/ 53 w 62"/>
                      <a:gd name="T21" fmla="*/ 51 h 59"/>
                      <a:gd name="T22" fmla="*/ 60 w 62"/>
                      <a:gd name="T23" fmla="*/ 40 h 59"/>
                      <a:gd name="T24" fmla="*/ 62 w 62"/>
                      <a:gd name="T25" fmla="*/ 29 h 59"/>
                      <a:gd name="T26" fmla="*/ 60 w 62"/>
                      <a:gd name="T27" fmla="*/ 17 h 59"/>
                      <a:gd name="T28" fmla="*/ 53 w 62"/>
                      <a:gd name="T29" fmla="*/ 8 h 59"/>
                      <a:gd name="T30" fmla="*/ 44 w 62"/>
                      <a:gd name="T31" fmla="*/ 2 h 59"/>
                      <a:gd name="T32" fmla="*/ 31 w 62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59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8"/>
                        </a:lnTo>
                        <a:lnTo>
                          <a:pt x="2" y="17"/>
                        </a:lnTo>
                        <a:lnTo>
                          <a:pt x="0" y="29"/>
                        </a:lnTo>
                        <a:lnTo>
                          <a:pt x="2" y="40"/>
                        </a:lnTo>
                        <a:lnTo>
                          <a:pt x="9" y="51"/>
                        </a:lnTo>
                        <a:lnTo>
                          <a:pt x="18" y="56"/>
                        </a:lnTo>
                        <a:lnTo>
                          <a:pt x="31" y="59"/>
                        </a:lnTo>
                        <a:lnTo>
                          <a:pt x="44" y="56"/>
                        </a:lnTo>
                        <a:lnTo>
                          <a:pt x="53" y="51"/>
                        </a:lnTo>
                        <a:lnTo>
                          <a:pt x="60" y="40"/>
                        </a:lnTo>
                        <a:lnTo>
                          <a:pt x="62" y="29"/>
                        </a:lnTo>
                        <a:lnTo>
                          <a:pt x="60" y="17"/>
                        </a:lnTo>
                        <a:lnTo>
                          <a:pt x="53" y="8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4" name="Freeform 156"/>
                  <p:cNvSpPr>
                    <a:spLocks/>
                  </p:cNvSpPr>
                  <p:nvPr/>
                </p:nvSpPr>
                <p:spPr bwMode="auto">
                  <a:xfrm>
                    <a:off x="3753" y="3726"/>
                    <a:ext cx="33" cy="18"/>
                  </a:xfrm>
                  <a:custGeom>
                    <a:avLst/>
                    <a:gdLst>
                      <a:gd name="T0" fmla="*/ 64 w 64"/>
                      <a:gd name="T1" fmla="*/ 22 h 37"/>
                      <a:gd name="T2" fmla="*/ 57 w 64"/>
                      <a:gd name="T3" fmla="*/ 17 h 37"/>
                      <a:gd name="T4" fmla="*/ 50 w 64"/>
                      <a:gd name="T5" fmla="*/ 12 h 37"/>
                      <a:gd name="T6" fmla="*/ 43 w 64"/>
                      <a:gd name="T7" fmla="*/ 9 h 37"/>
                      <a:gd name="T8" fmla="*/ 38 w 64"/>
                      <a:gd name="T9" fmla="*/ 7 h 37"/>
                      <a:gd name="T10" fmla="*/ 32 w 64"/>
                      <a:gd name="T11" fmla="*/ 4 h 37"/>
                      <a:gd name="T12" fmla="*/ 27 w 64"/>
                      <a:gd name="T13" fmla="*/ 2 h 37"/>
                      <a:gd name="T14" fmla="*/ 21 w 64"/>
                      <a:gd name="T15" fmla="*/ 1 h 37"/>
                      <a:gd name="T16" fmla="*/ 17 w 64"/>
                      <a:gd name="T17" fmla="*/ 0 h 37"/>
                      <a:gd name="T18" fmla="*/ 0 w 64"/>
                      <a:gd name="T19" fmla="*/ 34 h 37"/>
                      <a:gd name="T20" fmla="*/ 11 w 64"/>
                      <a:gd name="T21" fmla="*/ 37 h 37"/>
                      <a:gd name="T22" fmla="*/ 23 w 64"/>
                      <a:gd name="T23" fmla="*/ 35 h 37"/>
                      <a:gd name="T24" fmla="*/ 33 w 64"/>
                      <a:gd name="T25" fmla="*/ 34 h 37"/>
                      <a:gd name="T26" fmla="*/ 43 w 64"/>
                      <a:gd name="T27" fmla="*/ 31 h 37"/>
                      <a:gd name="T28" fmla="*/ 51 w 64"/>
                      <a:gd name="T29" fmla="*/ 27 h 37"/>
                      <a:gd name="T30" fmla="*/ 58 w 64"/>
                      <a:gd name="T31" fmla="*/ 25 h 37"/>
                      <a:gd name="T32" fmla="*/ 63 w 64"/>
                      <a:gd name="T33" fmla="*/ 23 h 37"/>
                      <a:gd name="T34" fmla="*/ 64 w 64"/>
                      <a:gd name="T35" fmla="*/ 2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4" h="37">
                        <a:moveTo>
                          <a:pt x="64" y="22"/>
                        </a:moveTo>
                        <a:lnTo>
                          <a:pt x="57" y="17"/>
                        </a:lnTo>
                        <a:lnTo>
                          <a:pt x="50" y="12"/>
                        </a:lnTo>
                        <a:lnTo>
                          <a:pt x="43" y="9"/>
                        </a:lnTo>
                        <a:lnTo>
                          <a:pt x="38" y="7"/>
                        </a:lnTo>
                        <a:lnTo>
                          <a:pt x="32" y="4"/>
                        </a:lnTo>
                        <a:lnTo>
                          <a:pt x="27" y="2"/>
                        </a:lnTo>
                        <a:lnTo>
                          <a:pt x="21" y="1"/>
                        </a:lnTo>
                        <a:lnTo>
                          <a:pt x="17" y="0"/>
                        </a:lnTo>
                        <a:lnTo>
                          <a:pt x="0" y="34"/>
                        </a:lnTo>
                        <a:lnTo>
                          <a:pt x="11" y="37"/>
                        </a:lnTo>
                        <a:lnTo>
                          <a:pt x="23" y="35"/>
                        </a:lnTo>
                        <a:lnTo>
                          <a:pt x="33" y="34"/>
                        </a:lnTo>
                        <a:lnTo>
                          <a:pt x="43" y="31"/>
                        </a:lnTo>
                        <a:lnTo>
                          <a:pt x="51" y="27"/>
                        </a:lnTo>
                        <a:lnTo>
                          <a:pt x="58" y="25"/>
                        </a:lnTo>
                        <a:lnTo>
                          <a:pt x="63" y="23"/>
                        </a:lnTo>
                        <a:lnTo>
                          <a:pt x="64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5" name="Freeform 157"/>
                  <p:cNvSpPr>
                    <a:spLocks/>
                  </p:cNvSpPr>
                  <p:nvPr/>
                </p:nvSpPr>
                <p:spPr bwMode="auto">
                  <a:xfrm>
                    <a:off x="3741" y="3751"/>
                    <a:ext cx="22" cy="30"/>
                  </a:xfrm>
                  <a:custGeom>
                    <a:avLst/>
                    <a:gdLst>
                      <a:gd name="T0" fmla="*/ 45 w 45"/>
                      <a:gd name="T1" fmla="*/ 60 h 60"/>
                      <a:gd name="T2" fmla="*/ 41 w 45"/>
                      <a:gd name="T3" fmla="*/ 38 h 60"/>
                      <a:gd name="T4" fmla="*/ 34 w 45"/>
                      <a:gd name="T5" fmla="*/ 21 h 60"/>
                      <a:gd name="T6" fmla="*/ 26 w 45"/>
                      <a:gd name="T7" fmla="*/ 8 h 60"/>
                      <a:gd name="T8" fmla="*/ 18 w 45"/>
                      <a:gd name="T9" fmla="*/ 0 h 60"/>
                      <a:gd name="T10" fmla="*/ 0 w 45"/>
                      <a:gd name="T11" fmla="*/ 36 h 60"/>
                      <a:gd name="T12" fmla="*/ 7 w 45"/>
                      <a:gd name="T13" fmla="*/ 42 h 60"/>
                      <a:gd name="T14" fmla="*/ 14 w 45"/>
                      <a:gd name="T15" fmla="*/ 47 h 60"/>
                      <a:gd name="T16" fmla="*/ 22 w 45"/>
                      <a:gd name="T17" fmla="*/ 52 h 60"/>
                      <a:gd name="T18" fmla="*/ 29 w 45"/>
                      <a:gd name="T19" fmla="*/ 54 h 60"/>
                      <a:gd name="T20" fmla="*/ 36 w 45"/>
                      <a:gd name="T21" fmla="*/ 58 h 60"/>
                      <a:gd name="T22" fmla="*/ 41 w 45"/>
                      <a:gd name="T23" fmla="*/ 59 h 60"/>
                      <a:gd name="T24" fmla="*/ 44 w 45"/>
                      <a:gd name="T25" fmla="*/ 60 h 60"/>
                      <a:gd name="T26" fmla="*/ 45 w 45"/>
                      <a:gd name="T27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5" h="60">
                        <a:moveTo>
                          <a:pt x="45" y="60"/>
                        </a:moveTo>
                        <a:lnTo>
                          <a:pt x="41" y="38"/>
                        </a:lnTo>
                        <a:lnTo>
                          <a:pt x="34" y="21"/>
                        </a:lnTo>
                        <a:lnTo>
                          <a:pt x="26" y="8"/>
                        </a:lnTo>
                        <a:lnTo>
                          <a:pt x="18" y="0"/>
                        </a:lnTo>
                        <a:lnTo>
                          <a:pt x="0" y="36"/>
                        </a:lnTo>
                        <a:lnTo>
                          <a:pt x="7" y="42"/>
                        </a:lnTo>
                        <a:lnTo>
                          <a:pt x="14" y="47"/>
                        </a:lnTo>
                        <a:lnTo>
                          <a:pt x="22" y="52"/>
                        </a:lnTo>
                        <a:lnTo>
                          <a:pt x="29" y="54"/>
                        </a:lnTo>
                        <a:lnTo>
                          <a:pt x="36" y="58"/>
                        </a:lnTo>
                        <a:lnTo>
                          <a:pt x="41" y="59"/>
                        </a:lnTo>
                        <a:lnTo>
                          <a:pt x="44" y="60"/>
                        </a:lnTo>
                        <a:lnTo>
                          <a:pt x="45" y="6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6" name="Freeform 158"/>
                  <p:cNvSpPr>
                    <a:spLocks/>
                  </p:cNvSpPr>
                  <p:nvPr/>
                </p:nvSpPr>
                <p:spPr bwMode="auto">
                  <a:xfrm>
                    <a:off x="4151" y="3527"/>
                    <a:ext cx="19" cy="46"/>
                  </a:xfrm>
                  <a:custGeom>
                    <a:avLst/>
                    <a:gdLst>
                      <a:gd name="T0" fmla="*/ 22 w 38"/>
                      <a:gd name="T1" fmla="*/ 0 h 92"/>
                      <a:gd name="T2" fmla="*/ 10 w 38"/>
                      <a:gd name="T3" fmla="*/ 13 h 92"/>
                      <a:gd name="T4" fmla="*/ 1 w 38"/>
                      <a:gd name="T5" fmla="*/ 28 h 92"/>
                      <a:gd name="T6" fmla="*/ 0 w 38"/>
                      <a:gd name="T7" fmla="*/ 44 h 92"/>
                      <a:gd name="T8" fmla="*/ 1 w 38"/>
                      <a:gd name="T9" fmla="*/ 58 h 92"/>
                      <a:gd name="T10" fmla="*/ 5 w 38"/>
                      <a:gd name="T11" fmla="*/ 72 h 92"/>
                      <a:gd name="T12" fmla="*/ 10 w 38"/>
                      <a:gd name="T13" fmla="*/ 82 h 92"/>
                      <a:gd name="T14" fmla="*/ 13 w 38"/>
                      <a:gd name="T15" fmla="*/ 90 h 92"/>
                      <a:gd name="T16" fmla="*/ 14 w 38"/>
                      <a:gd name="T17" fmla="*/ 92 h 92"/>
                      <a:gd name="T18" fmla="*/ 28 w 38"/>
                      <a:gd name="T19" fmla="*/ 69 h 92"/>
                      <a:gd name="T20" fmla="*/ 36 w 38"/>
                      <a:gd name="T21" fmla="*/ 50 h 92"/>
                      <a:gd name="T22" fmla="*/ 38 w 38"/>
                      <a:gd name="T23" fmla="*/ 34 h 92"/>
                      <a:gd name="T24" fmla="*/ 36 w 38"/>
                      <a:gd name="T25" fmla="*/ 21 h 92"/>
                      <a:gd name="T26" fmla="*/ 33 w 38"/>
                      <a:gd name="T27" fmla="*/ 12 h 92"/>
                      <a:gd name="T28" fmla="*/ 28 w 38"/>
                      <a:gd name="T29" fmla="*/ 5 h 92"/>
                      <a:gd name="T30" fmla="*/ 23 w 38"/>
                      <a:gd name="T31" fmla="*/ 1 h 92"/>
                      <a:gd name="T32" fmla="*/ 22 w 38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10" y="13"/>
                        </a:lnTo>
                        <a:lnTo>
                          <a:pt x="1" y="28"/>
                        </a:lnTo>
                        <a:lnTo>
                          <a:pt x="0" y="44"/>
                        </a:lnTo>
                        <a:lnTo>
                          <a:pt x="1" y="58"/>
                        </a:lnTo>
                        <a:lnTo>
                          <a:pt x="5" y="72"/>
                        </a:lnTo>
                        <a:lnTo>
                          <a:pt x="10" y="82"/>
                        </a:lnTo>
                        <a:lnTo>
                          <a:pt x="13" y="90"/>
                        </a:lnTo>
                        <a:lnTo>
                          <a:pt x="14" y="92"/>
                        </a:lnTo>
                        <a:lnTo>
                          <a:pt x="28" y="69"/>
                        </a:lnTo>
                        <a:lnTo>
                          <a:pt x="36" y="50"/>
                        </a:lnTo>
                        <a:lnTo>
                          <a:pt x="38" y="34"/>
                        </a:lnTo>
                        <a:lnTo>
                          <a:pt x="36" y="21"/>
                        </a:lnTo>
                        <a:lnTo>
                          <a:pt x="33" y="12"/>
                        </a:lnTo>
                        <a:lnTo>
                          <a:pt x="28" y="5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7" name="Freeform 159"/>
                  <p:cNvSpPr>
                    <a:spLocks/>
                  </p:cNvSpPr>
                  <p:nvPr/>
                </p:nvSpPr>
                <p:spPr bwMode="auto">
                  <a:xfrm>
                    <a:off x="4099" y="3497"/>
                    <a:ext cx="46" cy="19"/>
                  </a:xfrm>
                  <a:custGeom>
                    <a:avLst/>
                    <a:gdLst>
                      <a:gd name="T0" fmla="*/ 92 w 92"/>
                      <a:gd name="T1" fmla="*/ 22 h 38"/>
                      <a:gd name="T2" fmla="*/ 79 w 92"/>
                      <a:gd name="T3" fmla="*/ 9 h 38"/>
                      <a:gd name="T4" fmla="*/ 64 w 92"/>
                      <a:gd name="T5" fmla="*/ 1 h 38"/>
                      <a:gd name="T6" fmla="*/ 49 w 92"/>
                      <a:gd name="T7" fmla="*/ 0 h 38"/>
                      <a:gd name="T8" fmla="*/ 34 w 92"/>
                      <a:gd name="T9" fmla="*/ 1 h 38"/>
                      <a:gd name="T10" fmla="*/ 20 w 92"/>
                      <a:gd name="T11" fmla="*/ 5 h 38"/>
                      <a:gd name="T12" fmla="*/ 10 w 92"/>
                      <a:gd name="T13" fmla="*/ 9 h 38"/>
                      <a:gd name="T14" fmla="*/ 2 w 92"/>
                      <a:gd name="T15" fmla="*/ 13 h 38"/>
                      <a:gd name="T16" fmla="*/ 0 w 92"/>
                      <a:gd name="T17" fmla="*/ 14 h 38"/>
                      <a:gd name="T18" fmla="*/ 23 w 92"/>
                      <a:gd name="T19" fmla="*/ 28 h 38"/>
                      <a:gd name="T20" fmla="*/ 42 w 92"/>
                      <a:gd name="T21" fmla="*/ 36 h 38"/>
                      <a:gd name="T22" fmla="*/ 58 w 92"/>
                      <a:gd name="T23" fmla="*/ 38 h 38"/>
                      <a:gd name="T24" fmla="*/ 71 w 92"/>
                      <a:gd name="T25" fmla="*/ 36 h 38"/>
                      <a:gd name="T26" fmla="*/ 80 w 92"/>
                      <a:gd name="T27" fmla="*/ 32 h 38"/>
                      <a:gd name="T28" fmla="*/ 87 w 92"/>
                      <a:gd name="T29" fmla="*/ 28 h 38"/>
                      <a:gd name="T30" fmla="*/ 90 w 92"/>
                      <a:gd name="T31" fmla="*/ 23 h 38"/>
                      <a:gd name="T32" fmla="*/ 92 w 92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0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2"/>
                        </a:lnTo>
                        <a:lnTo>
                          <a:pt x="87" y="28"/>
                        </a:lnTo>
                        <a:lnTo>
                          <a:pt x="90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8" name="Freeform 160"/>
                  <p:cNvSpPr>
                    <a:spLocks/>
                  </p:cNvSpPr>
                  <p:nvPr/>
                </p:nvSpPr>
                <p:spPr bwMode="auto">
                  <a:xfrm>
                    <a:off x="4125" y="3472"/>
                    <a:ext cx="15" cy="21"/>
                  </a:xfrm>
                  <a:custGeom>
                    <a:avLst/>
                    <a:gdLst>
                      <a:gd name="T0" fmla="*/ 30 w 30"/>
                      <a:gd name="T1" fmla="*/ 41 h 41"/>
                      <a:gd name="T2" fmla="*/ 0 w 30"/>
                      <a:gd name="T3" fmla="*/ 0 h 41"/>
                      <a:gd name="T4" fmla="*/ 7 w 30"/>
                      <a:gd name="T5" fmla="*/ 16 h 41"/>
                      <a:gd name="T6" fmla="*/ 14 w 30"/>
                      <a:gd name="T7" fmla="*/ 27 h 41"/>
                      <a:gd name="T8" fmla="*/ 22 w 30"/>
                      <a:gd name="T9" fmla="*/ 35 h 41"/>
                      <a:gd name="T10" fmla="*/ 30 w 30"/>
                      <a:gd name="T11" fmla="*/ 4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" h="41">
                        <a:moveTo>
                          <a:pt x="30" y="41"/>
                        </a:moveTo>
                        <a:lnTo>
                          <a:pt x="0" y="0"/>
                        </a:lnTo>
                        <a:lnTo>
                          <a:pt x="7" y="16"/>
                        </a:lnTo>
                        <a:lnTo>
                          <a:pt x="14" y="27"/>
                        </a:lnTo>
                        <a:lnTo>
                          <a:pt x="22" y="35"/>
                        </a:ln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9" name="Freeform 161"/>
                  <p:cNvSpPr>
                    <a:spLocks/>
                  </p:cNvSpPr>
                  <p:nvPr/>
                </p:nvSpPr>
                <p:spPr bwMode="auto">
                  <a:xfrm>
                    <a:off x="4114" y="3521"/>
                    <a:ext cx="35" cy="29"/>
                  </a:xfrm>
                  <a:custGeom>
                    <a:avLst/>
                    <a:gdLst>
                      <a:gd name="T0" fmla="*/ 0 w 71"/>
                      <a:gd name="T1" fmla="*/ 58 h 58"/>
                      <a:gd name="T2" fmla="*/ 27 w 71"/>
                      <a:gd name="T3" fmla="*/ 53 h 58"/>
                      <a:gd name="T4" fmla="*/ 45 w 71"/>
                      <a:gd name="T5" fmla="*/ 43 h 58"/>
                      <a:gd name="T6" fmla="*/ 58 w 71"/>
                      <a:gd name="T7" fmla="*/ 34 h 58"/>
                      <a:gd name="T8" fmla="*/ 66 w 71"/>
                      <a:gd name="T9" fmla="*/ 24 h 58"/>
                      <a:gd name="T10" fmla="*/ 70 w 71"/>
                      <a:gd name="T11" fmla="*/ 14 h 58"/>
                      <a:gd name="T12" fmla="*/ 71 w 71"/>
                      <a:gd name="T13" fmla="*/ 6 h 58"/>
                      <a:gd name="T14" fmla="*/ 71 w 71"/>
                      <a:gd name="T15" fmla="*/ 2 h 58"/>
                      <a:gd name="T16" fmla="*/ 71 w 71"/>
                      <a:gd name="T17" fmla="*/ 0 h 58"/>
                      <a:gd name="T18" fmla="*/ 52 w 71"/>
                      <a:gd name="T19" fmla="*/ 0 h 58"/>
                      <a:gd name="T20" fmla="*/ 37 w 71"/>
                      <a:gd name="T21" fmla="*/ 5 h 58"/>
                      <a:gd name="T22" fmla="*/ 25 w 71"/>
                      <a:gd name="T23" fmla="*/ 14 h 58"/>
                      <a:gd name="T24" fmla="*/ 15 w 71"/>
                      <a:gd name="T25" fmla="*/ 25 h 58"/>
                      <a:gd name="T26" fmla="*/ 9 w 71"/>
                      <a:gd name="T27" fmla="*/ 38 h 58"/>
                      <a:gd name="T28" fmla="*/ 4 w 71"/>
                      <a:gd name="T29" fmla="*/ 48 h 58"/>
                      <a:gd name="T30" fmla="*/ 2 w 71"/>
                      <a:gd name="T31" fmla="*/ 55 h 58"/>
                      <a:gd name="T32" fmla="*/ 0 w 71"/>
                      <a:gd name="T33" fmla="*/ 5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8">
                        <a:moveTo>
                          <a:pt x="0" y="58"/>
                        </a:moveTo>
                        <a:lnTo>
                          <a:pt x="27" y="53"/>
                        </a:lnTo>
                        <a:lnTo>
                          <a:pt x="45" y="43"/>
                        </a:lnTo>
                        <a:lnTo>
                          <a:pt x="58" y="34"/>
                        </a:lnTo>
                        <a:lnTo>
                          <a:pt x="66" y="24"/>
                        </a:lnTo>
                        <a:lnTo>
                          <a:pt x="70" y="14"/>
                        </a:lnTo>
                        <a:lnTo>
                          <a:pt x="71" y="6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9" y="38"/>
                        </a:lnTo>
                        <a:lnTo>
                          <a:pt x="4" y="48"/>
                        </a:lnTo>
                        <a:lnTo>
                          <a:pt x="2" y="55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0" name="Freeform 162"/>
                  <p:cNvSpPr>
                    <a:spLocks/>
                  </p:cNvSpPr>
                  <p:nvPr/>
                </p:nvSpPr>
                <p:spPr bwMode="auto">
                  <a:xfrm>
                    <a:off x="4147" y="3504"/>
                    <a:ext cx="15" cy="18"/>
                  </a:xfrm>
                  <a:custGeom>
                    <a:avLst/>
                    <a:gdLst>
                      <a:gd name="T0" fmla="*/ 29 w 29"/>
                      <a:gd name="T1" fmla="*/ 37 h 37"/>
                      <a:gd name="T2" fmla="*/ 1 w 29"/>
                      <a:gd name="T3" fmla="*/ 0 h 37"/>
                      <a:gd name="T4" fmla="*/ 1 w 29"/>
                      <a:gd name="T5" fmla="*/ 2 h 37"/>
                      <a:gd name="T6" fmla="*/ 1 w 29"/>
                      <a:gd name="T7" fmla="*/ 4 h 37"/>
                      <a:gd name="T8" fmla="*/ 0 w 29"/>
                      <a:gd name="T9" fmla="*/ 6 h 37"/>
                      <a:gd name="T10" fmla="*/ 0 w 29"/>
                      <a:gd name="T11" fmla="*/ 8 h 37"/>
                      <a:gd name="T12" fmla="*/ 3 w 29"/>
                      <a:gd name="T13" fmla="*/ 19 h 37"/>
                      <a:gd name="T14" fmla="*/ 8 w 29"/>
                      <a:gd name="T15" fmla="*/ 28 h 37"/>
                      <a:gd name="T16" fmla="*/ 18 w 29"/>
                      <a:gd name="T17" fmla="*/ 34 h 37"/>
                      <a:gd name="T18" fmla="*/ 29 w 29"/>
                      <a:gd name="T19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" h="37">
                        <a:moveTo>
                          <a:pt x="29" y="37"/>
                        </a:move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3" y="19"/>
                        </a:lnTo>
                        <a:lnTo>
                          <a:pt x="8" y="28"/>
                        </a:lnTo>
                        <a:lnTo>
                          <a:pt x="18" y="34"/>
                        </a:lnTo>
                        <a:lnTo>
                          <a:pt x="29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1" name="Freeform 163"/>
                  <p:cNvSpPr>
                    <a:spLocks/>
                  </p:cNvSpPr>
                  <p:nvPr/>
                </p:nvSpPr>
                <p:spPr bwMode="auto">
                  <a:xfrm>
                    <a:off x="4096" y="3342"/>
                    <a:ext cx="41" cy="19"/>
                  </a:xfrm>
                  <a:custGeom>
                    <a:avLst/>
                    <a:gdLst>
                      <a:gd name="T0" fmla="*/ 0 w 83"/>
                      <a:gd name="T1" fmla="*/ 14 h 38"/>
                      <a:gd name="T2" fmla="*/ 12 w 83"/>
                      <a:gd name="T3" fmla="*/ 23 h 38"/>
                      <a:gd name="T4" fmla="*/ 24 w 83"/>
                      <a:gd name="T5" fmla="*/ 29 h 38"/>
                      <a:gd name="T6" fmla="*/ 35 w 83"/>
                      <a:gd name="T7" fmla="*/ 34 h 38"/>
                      <a:gd name="T8" fmla="*/ 45 w 83"/>
                      <a:gd name="T9" fmla="*/ 36 h 38"/>
                      <a:gd name="T10" fmla="*/ 54 w 83"/>
                      <a:gd name="T11" fmla="*/ 38 h 38"/>
                      <a:gd name="T12" fmla="*/ 61 w 83"/>
                      <a:gd name="T13" fmla="*/ 38 h 38"/>
                      <a:gd name="T14" fmla="*/ 68 w 83"/>
                      <a:gd name="T15" fmla="*/ 37 h 38"/>
                      <a:gd name="T16" fmla="*/ 73 w 83"/>
                      <a:gd name="T17" fmla="*/ 35 h 38"/>
                      <a:gd name="T18" fmla="*/ 83 w 83"/>
                      <a:gd name="T19" fmla="*/ 13 h 38"/>
                      <a:gd name="T20" fmla="*/ 70 w 83"/>
                      <a:gd name="T21" fmla="*/ 5 h 38"/>
                      <a:gd name="T22" fmla="*/ 56 w 83"/>
                      <a:gd name="T23" fmla="*/ 0 h 38"/>
                      <a:gd name="T24" fmla="*/ 42 w 83"/>
                      <a:gd name="T25" fmla="*/ 0 h 38"/>
                      <a:gd name="T26" fmla="*/ 30 w 83"/>
                      <a:gd name="T27" fmla="*/ 3 h 38"/>
                      <a:gd name="T28" fmla="*/ 17 w 83"/>
                      <a:gd name="T29" fmla="*/ 6 h 38"/>
                      <a:gd name="T30" fmla="*/ 8 w 83"/>
                      <a:gd name="T31" fmla="*/ 10 h 38"/>
                      <a:gd name="T32" fmla="*/ 2 w 83"/>
                      <a:gd name="T33" fmla="*/ 13 h 38"/>
                      <a:gd name="T34" fmla="*/ 0 w 83"/>
                      <a:gd name="T35" fmla="*/ 14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3" h="38">
                        <a:moveTo>
                          <a:pt x="0" y="14"/>
                        </a:moveTo>
                        <a:lnTo>
                          <a:pt x="12" y="23"/>
                        </a:lnTo>
                        <a:lnTo>
                          <a:pt x="24" y="29"/>
                        </a:lnTo>
                        <a:lnTo>
                          <a:pt x="35" y="34"/>
                        </a:lnTo>
                        <a:lnTo>
                          <a:pt x="45" y="36"/>
                        </a:lnTo>
                        <a:lnTo>
                          <a:pt x="54" y="38"/>
                        </a:lnTo>
                        <a:lnTo>
                          <a:pt x="61" y="38"/>
                        </a:lnTo>
                        <a:lnTo>
                          <a:pt x="68" y="37"/>
                        </a:lnTo>
                        <a:lnTo>
                          <a:pt x="73" y="35"/>
                        </a:lnTo>
                        <a:lnTo>
                          <a:pt x="83" y="13"/>
                        </a:lnTo>
                        <a:lnTo>
                          <a:pt x="70" y="5"/>
                        </a:lnTo>
                        <a:lnTo>
                          <a:pt x="56" y="0"/>
                        </a:lnTo>
                        <a:lnTo>
                          <a:pt x="42" y="0"/>
                        </a:lnTo>
                        <a:lnTo>
                          <a:pt x="30" y="3"/>
                        </a:lnTo>
                        <a:lnTo>
                          <a:pt x="17" y="6"/>
                        </a:lnTo>
                        <a:lnTo>
                          <a:pt x="8" y="10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2" name="Freeform 164"/>
                  <p:cNvSpPr>
                    <a:spLocks/>
                  </p:cNvSpPr>
                  <p:nvPr/>
                </p:nvSpPr>
                <p:spPr bwMode="auto">
                  <a:xfrm>
                    <a:off x="4118" y="3305"/>
                    <a:ext cx="28" cy="35"/>
                  </a:xfrm>
                  <a:custGeom>
                    <a:avLst/>
                    <a:gdLst>
                      <a:gd name="T0" fmla="*/ 0 w 55"/>
                      <a:gd name="T1" fmla="*/ 0 h 70"/>
                      <a:gd name="T2" fmla="*/ 3 w 55"/>
                      <a:gd name="T3" fmla="*/ 17 h 70"/>
                      <a:gd name="T4" fmla="*/ 8 w 55"/>
                      <a:gd name="T5" fmla="*/ 32 h 70"/>
                      <a:gd name="T6" fmla="*/ 13 w 55"/>
                      <a:gd name="T7" fmla="*/ 43 h 70"/>
                      <a:gd name="T8" fmla="*/ 19 w 55"/>
                      <a:gd name="T9" fmla="*/ 51 h 70"/>
                      <a:gd name="T10" fmla="*/ 26 w 55"/>
                      <a:gd name="T11" fmla="*/ 60 h 70"/>
                      <a:gd name="T12" fmla="*/ 32 w 55"/>
                      <a:gd name="T13" fmla="*/ 64 h 70"/>
                      <a:gd name="T14" fmla="*/ 38 w 55"/>
                      <a:gd name="T15" fmla="*/ 68 h 70"/>
                      <a:gd name="T16" fmla="*/ 43 w 55"/>
                      <a:gd name="T17" fmla="*/ 70 h 70"/>
                      <a:gd name="T18" fmla="*/ 55 w 55"/>
                      <a:gd name="T19" fmla="*/ 39 h 70"/>
                      <a:gd name="T20" fmla="*/ 48 w 55"/>
                      <a:gd name="T21" fmla="*/ 28 h 70"/>
                      <a:gd name="T22" fmla="*/ 40 w 55"/>
                      <a:gd name="T23" fmla="*/ 20 h 70"/>
                      <a:gd name="T24" fmla="*/ 32 w 55"/>
                      <a:gd name="T25" fmla="*/ 13 h 70"/>
                      <a:gd name="T26" fmla="*/ 23 w 55"/>
                      <a:gd name="T27" fmla="*/ 9 h 70"/>
                      <a:gd name="T28" fmla="*/ 13 w 55"/>
                      <a:gd name="T29" fmla="*/ 4 h 70"/>
                      <a:gd name="T30" fmla="*/ 7 w 55"/>
                      <a:gd name="T31" fmla="*/ 2 h 70"/>
                      <a:gd name="T32" fmla="*/ 2 w 55"/>
                      <a:gd name="T33" fmla="*/ 0 h 70"/>
                      <a:gd name="T34" fmla="*/ 0 w 55"/>
                      <a:gd name="T35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5" h="70">
                        <a:moveTo>
                          <a:pt x="0" y="0"/>
                        </a:moveTo>
                        <a:lnTo>
                          <a:pt x="3" y="17"/>
                        </a:lnTo>
                        <a:lnTo>
                          <a:pt x="8" y="32"/>
                        </a:lnTo>
                        <a:lnTo>
                          <a:pt x="13" y="43"/>
                        </a:lnTo>
                        <a:lnTo>
                          <a:pt x="19" y="51"/>
                        </a:lnTo>
                        <a:lnTo>
                          <a:pt x="26" y="60"/>
                        </a:lnTo>
                        <a:lnTo>
                          <a:pt x="32" y="64"/>
                        </a:lnTo>
                        <a:lnTo>
                          <a:pt x="38" y="68"/>
                        </a:lnTo>
                        <a:lnTo>
                          <a:pt x="43" y="70"/>
                        </a:lnTo>
                        <a:lnTo>
                          <a:pt x="55" y="39"/>
                        </a:lnTo>
                        <a:lnTo>
                          <a:pt x="48" y="28"/>
                        </a:lnTo>
                        <a:lnTo>
                          <a:pt x="40" y="20"/>
                        </a:lnTo>
                        <a:lnTo>
                          <a:pt x="32" y="13"/>
                        </a:lnTo>
                        <a:lnTo>
                          <a:pt x="23" y="9"/>
                        </a:lnTo>
                        <a:lnTo>
                          <a:pt x="13" y="4"/>
                        </a:lnTo>
                        <a:lnTo>
                          <a:pt x="7" y="2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3" name="Freeform 165"/>
                  <p:cNvSpPr>
                    <a:spLocks/>
                  </p:cNvSpPr>
                  <p:nvPr/>
                </p:nvSpPr>
                <p:spPr bwMode="auto">
                  <a:xfrm>
                    <a:off x="4111" y="3369"/>
                    <a:ext cx="18" cy="27"/>
                  </a:xfrm>
                  <a:custGeom>
                    <a:avLst/>
                    <a:gdLst>
                      <a:gd name="T0" fmla="*/ 0 w 37"/>
                      <a:gd name="T1" fmla="*/ 56 h 56"/>
                      <a:gd name="T2" fmla="*/ 4 w 37"/>
                      <a:gd name="T3" fmla="*/ 55 h 56"/>
                      <a:gd name="T4" fmla="*/ 9 w 37"/>
                      <a:gd name="T5" fmla="*/ 53 h 56"/>
                      <a:gd name="T6" fmla="*/ 14 w 37"/>
                      <a:gd name="T7" fmla="*/ 52 h 56"/>
                      <a:gd name="T8" fmla="*/ 17 w 37"/>
                      <a:gd name="T9" fmla="*/ 51 h 56"/>
                      <a:gd name="T10" fmla="*/ 37 w 37"/>
                      <a:gd name="T11" fmla="*/ 0 h 56"/>
                      <a:gd name="T12" fmla="*/ 27 w 37"/>
                      <a:gd name="T13" fmla="*/ 7 h 56"/>
                      <a:gd name="T14" fmla="*/ 19 w 37"/>
                      <a:gd name="T15" fmla="*/ 15 h 56"/>
                      <a:gd name="T16" fmla="*/ 12 w 37"/>
                      <a:gd name="T17" fmla="*/ 25 h 56"/>
                      <a:gd name="T18" fmla="*/ 8 w 37"/>
                      <a:gd name="T19" fmla="*/ 34 h 56"/>
                      <a:gd name="T20" fmla="*/ 4 w 37"/>
                      <a:gd name="T21" fmla="*/ 42 h 56"/>
                      <a:gd name="T22" fmla="*/ 2 w 37"/>
                      <a:gd name="T23" fmla="*/ 49 h 56"/>
                      <a:gd name="T24" fmla="*/ 0 w 37"/>
                      <a:gd name="T25" fmla="*/ 53 h 56"/>
                      <a:gd name="T26" fmla="*/ 0 w 37"/>
                      <a:gd name="T27" fmla="*/ 5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7" h="56">
                        <a:moveTo>
                          <a:pt x="0" y="56"/>
                        </a:moveTo>
                        <a:lnTo>
                          <a:pt x="4" y="55"/>
                        </a:lnTo>
                        <a:lnTo>
                          <a:pt x="9" y="53"/>
                        </a:lnTo>
                        <a:lnTo>
                          <a:pt x="14" y="52"/>
                        </a:lnTo>
                        <a:lnTo>
                          <a:pt x="17" y="51"/>
                        </a:lnTo>
                        <a:lnTo>
                          <a:pt x="37" y="0"/>
                        </a:lnTo>
                        <a:lnTo>
                          <a:pt x="27" y="7"/>
                        </a:lnTo>
                        <a:lnTo>
                          <a:pt x="19" y="15"/>
                        </a:lnTo>
                        <a:lnTo>
                          <a:pt x="12" y="25"/>
                        </a:lnTo>
                        <a:lnTo>
                          <a:pt x="8" y="34"/>
                        </a:lnTo>
                        <a:lnTo>
                          <a:pt x="4" y="42"/>
                        </a:lnTo>
                        <a:lnTo>
                          <a:pt x="2" y="49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4" name="Freeform 166"/>
                  <p:cNvSpPr>
                    <a:spLocks/>
                  </p:cNvSpPr>
                  <p:nvPr/>
                </p:nvSpPr>
                <p:spPr bwMode="auto">
                  <a:xfrm>
                    <a:off x="4150" y="3139"/>
                    <a:ext cx="12" cy="44"/>
                  </a:xfrm>
                  <a:custGeom>
                    <a:avLst/>
                    <a:gdLst>
                      <a:gd name="T0" fmla="*/ 16 w 24"/>
                      <a:gd name="T1" fmla="*/ 87 h 87"/>
                      <a:gd name="T2" fmla="*/ 18 w 24"/>
                      <a:gd name="T3" fmla="*/ 85 h 87"/>
                      <a:gd name="T4" fmla="*/ 21 w 24"/>
                      <a:gd name="T5" fmla="*/ 84 h 87"/>
                      <a:gd name="T6" fmla="*/ 22 w 24"/>
                      <a:gd name="T7" fmla="*/ 81 h 87"/>
                      <a:gd name="T8" fmla="*/ 24 w 24"/>
                      <a:gd name="T9" fmla="*/ 80 h 87"/>
                      <a:gd name="T10" fmla="*/ 21 w 24"/>
                      <a:gd name="T11" fmla="*/ 0 h 87"/>
                      <a:gd name="T12" fmla="*/ 8 w 24"/>
                      <a:gd name="T13" fmla="*/ 22 h 87"/>
                      <a:gd name="T14" fmla="*/ 2 w 24"/>
                      <a:gd name="T15" fmla="*/ 40 h 87"/>
                      <a:gd name="T16" fmla="*/ 0 w 24"/>
                      <a:gd name="T17" fmla="*/ 55 h 87"/>
                      <a:gd name="T18" fmla="*/ 2 w 24"/>
                      <a:gd name="T19" fmla="*/ 68 h 87"/>
                      <a:gd name="T20" fmla="*/ 7 w 24"/>
                      <a:gd name="T21" fmla="*/ 76 h 87"/>
                      <a:gd name="T22" fmla="*/ 10 w 24"/>
                      <a:gd name="T23" fmla="*/ 83 h 87"/>
                      <a:gd name="T24" fmla="*/ 15 w 24"/>
                      <a:gd name="T25" fmla="*/ 86 h 87"/>
                      <a:gd name="T26" fmla="*/ 16 w 24"/>
                      <a:gd name="T27" fmla="*/ 87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4" h="87">
                        <a:moveTo>
                          <a:pt x="16" y="87"/>
                        </a:moveTo>
                        <a:lnTo>
                          <a:pt x="18" y="85"/>
                        </a:lnTo>
                        <a:lnTo>
                          <a:pt x="21" y="84"/>
                        </a:lnTo>
                        <a:lnTo>
                          <a:pt x="22" y="81"/>
                        </a:lnTo>
                        <a:lnTo>
                          <a:pt x="24" y="80"/>
                        </a:lnTo>
                        <a:lnTo>
                          <a:pt x="21" y="0"/>
                        </a:lnTo>
                        <a:lnTo>
                          <a:pt x="8" y="22"/>
                        </a:lnTo>
                        <a:lnTo>
                          <a:pt x="2" y="40"/>
                        </a:lnTo>
                        <a:lnTo>
                          <a:pt x="0" y="55"/>
                        </a:lnTo>
                        <a:lnTo>
                          <a:pt x="2" y="68"/>
                        </a:lnTo>
                        <a:lnTo>
                          <a:pt x="7" y="76"/>
                        </a:lnTo>
                        <a:lnTo>
                          <a:pt x="10" y="83"/>
                        </a:lnTo>
                        <a:lnTo>
                          <a:pt x="15" y="86"/>
                        </a:lnTo>
                        <a:lnTo>
                          <a:pt x="16" y="87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5" name="Freeform 167"/>
                  <p:cNvSpPr>
                    <a:spLocks/>
                  </p:cNvSpPr>
                  <p:nvPr/>
                </p:nvSpPr>
                <p:spPr bwMode="auto">
                  <a:xfrm>
                    <a:off x="4144" y="3219"/>
                    <a:ext cx="20" cy="46"/>
                  </a:xfrm>
                  <a:custGeom>
                    <a:avLst/>
                    <a:gdLst>
                      <a:gd name="T0" fmla="*/ 24 w 40"/>
                      <a:gd name="T1" fmla="*/ 0 h 91"/>
                      <a:gd name="T2" fmla="*/ 10 w 40"/>
                      <a:gd name="T3" fmla="*/ 13 h 91"/>
                      <a:gd name="T4" fmla="*/ 3 w 40"/>
                      <a:gd name="T5" fmla="*/ 28 h 91"/>
                      <a:gd name="T6" fmla="*/ 0 w 40"/>
                      <a:gd name="T7" fmla="*/ 43 h 91"/>
                      <a:gd name="T8" fmla="*/ 3 w 40"/>
                      <a:gd name="T9" fmla="*/ 58 h 91"/>
                      <a:gd name="T10" fmla="*/ 6 w 40"/>
                      <a:gd name="T11" fmla="*/ 70 h 91"/>
                      <a:gd name="T12" fmla="*/ 10 w 40"/>
                      <a:gd name="T13" fmla="*/ 81 h 91"/>
                      <a:gd name="T14" fmla="*/ 14 w 40"/>
                      <a:gd name="T15" fmla="*/ 89 h 91"/>
                      <a:gd name="T16" fmla="*/ 15 w 40"/>
                      <a:gd name="T17" fmla="*/ 91 h 91"/>
                      <a:gd name="T18" fmla="*/ 29 w 40"/>
                      <a:gd name="T19" fmla="*/ 68 h 91"/>
                      <a:gd name="T20" fmla="*/ 37 w 40"/>
                      <a:gd name="T21" fmla="*/ 50 h 91"/>
                      <a:gd name="T22" fmla="*/ 40 w 40"/>
                      <a:gd name="T23" fmla="*/ 33 h 91"/>
                      <a:gd name="T24" fmla="*/ 37 w 40"/>
                      <a:gd name="T25" fmla="*/ 21 h 91"/>
                      <a:gd name="T26" fmla="*/ 34 w 40"/>
                      <a:gd name="T27" fmla="*/ 11 h 91"/>
                      <a:gd name="T28" fmla="*/ 29 w 40"/>
                      <a:gd name="T29" fmla="*/ 5 h 91"/>
                      <a:gd name="T30" fmla="*/ 25 w 40"/>
                      <a:gd name="T31" fmla="*/ 1 h 91"/>
                      <a:gd name="T32" fmla="*/ 24 w 40"/>
                      <a:gd name="T3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91">
                        <a:moveTo>
                          <a:pt x="24" y="0"/>
                        </a:moveTo>
                        <a:lnTo>
                          <a:pt x="10" y="13"/>
                        </a:lnTo>
                        <a:lnTo>
                          <a:pt x="3" y="28"/>
                        </a:lnTo>
                        <a:lnTo>
                          <a:pt x="0" y="43"/>
                        </a:lnTo>
                        <a:lnTo>
                          <a:pt x="3" y="58"/>
                        </a:lnTo>
                        <a:lnTo>
                          <a:pt x="6" y="70"/>
                        </a:lnTo>
                        <a:lnTo>
                          <a:pt x="10" y="81"/>
                        </a:lnTo>
                        <a:lnTo>
                          <a:pt x="14" y="89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50"/>
                        </a:lnTo>
                        <a:lnTo>
                          <a:pt x="40" y="33"/>
                        </a:lnTo>
                        <a:lnTo>
                          <a:pt x="37" y="21"/>
                        </a:lnTo>
                        <a:lnTo>
                          <a:pt x="34" y="11"/>
                        </a:lnTo>
                        <a:lnTo>
                          <a:pt x="29" y="5"/>
                        </a:lnTo>
                        <a:lnTo>
                          <a:pt x="25" y="1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6" name="Freeform 168"/>
                  <p:cNvSpPr>
                    <a:spLocks/>
                  </p:cNvSpPr>
                  <p:nvPr/>
                </p:nvSpPr>
                <p:spPr bwMode="auto">
                  <a:xfrm>
                    <a:off x="4092" y="3188"/>
                    <a:ext cx="46" cy="19"/>
                  </a:xfrm>
                  <a:custGeom>
                    <a:avLst/>
                    <a:gdLst>
                      <a:gd name="T0" fmla="*/ 92 w 92"/>
                      <a:gd name="T1" fmla="*/ 22 h 38"/>
                      <a:gd name="T2" fmla="*/ 79 w 92"/>
                      <a:gd name="T3" fmla="*/ 9 h 38"/>
                      <a:gd name="T4" fmla="*/ 64 w 92"/>
                      <a:gd name="T5" fmla="*/ 1 h 38"/>
                      <a:gd name="T6" fmla="*/ 49 w 92"/>
                      <a:gd name="T7" fmla="*/ 0 h 38"/>
                      <a:gd name="T8" fmla="*/ 34 w 92"/>
                      <a:gd name="T9" fmla="*/ 1 h 38"/>
                      <a:gd name="T10" fmla="*/ 20 w 92"/>
                      <a:gd name="T11" fmla="*/ 4 h 38"/>
                      <a:gd name="T12" fmla="*/ 10 w 92"/>
                      <a:gd name="T13" fmla="*/ 9 h 38"/>
                      <a:gd name="T14" fmla="*/ 2 w 92"/>
                      <a:gd name="T15" fmla="*/ 12 h 38"/>
                      <a:gd name="T16" fmla="*/ 0 w 92"/>
                      <a:gd name="T17" fmla="*/ 14 h 38"/>
                      <a:gd name="T18" fmla="*/ 23 w 92"/>
                      <a:gd name="T19" fmla="*/ 27 h 38"/>
                      <a:gd name="T20" fmla="*/ 42 w 92"/>
                      <a:gd name="T21" fmla="*/ 35 h 38"/>
                      <a:gd name="T22" fmla="*/ 58 w 92"/>
                      <a:gd name="T23" fmla="*/ 38 h 38"/>
                      <a:gd name="T24" fmla="*/ 71 w 92"/>
                      <a:gd name="T25" fmla="*/ 35 h 38"/>
                      <a:gd name="T26" fmla="*/ 80 w 92"/>
                      <a:gd name="T27" fmla="*/ 32 h 38"/>
                      <a:gd name="T28" fmla="*/ 87 w 92"/>
                      <a:gd name="T29" fmla="*/ 27 h 38"/>
                      <a:gd name="T30" fmla="*/ 91 w 92"/>
                      <a:gd name="T31" fmla="*/ 23 h 38"/>
                      <a:gd name="T32" fmla="*/ 92 w 92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0" y="4"/>
                        </a:lnTo>
                        <a:lnTo>
                          <a:pt x="10" y="9"/>
                        </a:lnTo>
                        <a:lnTo>
                          <a:pt x="2" y="12"/>
                        </a:lnTo>
                        <a:lnTo>
                          <a:pt x="0" y="14"/>
                        </a:lnTo>
                        <a:lnTo>
                          <a:pt x="23" y="27"/>
                        </a:lnTo>
                        <a:lnTo>
                          <a:pt x="42" y="35"/>
                        </a:lnTo>
                        <a:lnTo>
                          <a:pt x="58" y="38"/>
                        </a:lnTo>
                        <a:lnTo>
                          <a:pt x="71" y="35"/>
                        </a:lnTo>
                        <a:lnTo>
                          <a:pt x="80" y="32"/>
                        </a:lnTo>
                        <a:lnTo>
                          <a:pt x="87" y="27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7" name="Freeform 169"/>
                  <p:cNvSpPr>
                    <a:spLocks/>
                  </p:cNvSpPr>
                  <p:nvPr/>
                </p:nvSpPr>
                <p:spPr bwMode="auto">
                  <a:xfrm>
                    <a:off x="4115" y="3152"/>
                    <a:ext cx="30" cy="35"/>
                  </a:xfrm>
                  <a:custGeom>
                    <a:avLst/>
                    <a:gdLst>
                      <a:gd name="T0" fmla="*/ 60 w 60"/>
                      <a:gd name="T1" fmla="*/ 70 h 70"/>
                      <a:gd name="T2" fmla="*/ 60 w 60"/>
                      <a:gd name="T3" fmla="*/ 52 h 70"/>
                      <a:gd name="T4" fmla="*/ 54 w 60"/>
                      <a:gd name="T5" fmla="*/ 37 h 70"/>
                      <a:gd name="T6" fmla="*/ 45 w 60"/>
                      <a:gd name="T7" fmla="*/ 24 h 70"/>
                      <a:gd name="T8" fmla="*/ 33 w 60"/>
                      <a:gd name="T9" fmla="*/ 15 h 70"/>
                      <a:gd name="T10" fmla="*/ 22 w 60"/>
                      <a:gd name="T11" fmla="*/ 8 h 70"/>
                      <a:gd name="T12" fmla="*/ 10 w 60"/>
                      <a:gd name="T13" fmla="*/ 3 h 70"/>
                      <a:gd name="T14" fmla="*/ 3 w 60"/>
                      <a:gd name="T15" fmla="*/ 1 h 70"/>
                      <a:gd name="T16" fmla="*/ 0 w 60"/>
                      <a:gd name="T17" fmla="*/ 0 h 70"/>
                      <a:gd name="T18" fmla="*/ 6 w 60"/>
                      <a:gd name="T19" fmla="*/ 27 h 70"/>
                      <a:gd name="T20" fmla="*/ 15 w 60"/>
                      <a:gd name="T21" fmla="*/ 45 h 70"/>
                      <a:gd name="T22" fmla="*/ 24 w 60"/>
                      <a:gd name="T23" fmla="*/ 59 h 70"/>
                      <a:gd name="T24" fmla="*/ 34 w 60"/>
                      <a:gd name="T25" fmla="*/ 66 h 70"/>
                      <a:gd name="T26" fmla="*/ 44 w 60"/>
                      <a:gd name="T27" fmla="*/ 69 h 70"/>
                      <a:gd name="T28" fmla="*/ 52 w 60"/>
                      <a:gd name="T29" fmla="*/ 70 h 70"/>
                      <a:gd name="T30" fmla="*/ 57 w 60"/>
                      <a:gd name="T31" fmla="*/ 70 h 70"/>
                      <a:gd name="T32" fmla="*/ 60 w 60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4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7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8" name="Freeform 170"/>
                  <p:cNvSpPr>
                    <a:spLocks/>
                  </p:cNvSpPr>
                  <p:nvPr/>
                </p:nvSpPr>
                <p:spPr bwMode="auto">
                  <a:xfrm>
                    <a:off x="4107" y="3213"/>
                    <a:ext cx="36" cy="30"/>
                  </a:xfrm>
                  <a:custGeom>
                    <a:avLst/>
                    <a:gdLst>
                      <a:gd name="T0" fmla="*/ 0 w 71"/>
                      <a:gd name="T1" fmla="*/ 59 h 59"/>
                      <a:gd name="T2" fmla="*/ 26 w 71"/>
                      <a:gd name="T3" fmla="*/ 53 h 59"/>
                      <a:gd name="T4" fmla="*/ 46 w 71"/>
                      <a:gd name="T5" fmla="*/ 44 h 59"/>
                      <a:gd name="T6" fmla="*/ 58 w 71"/>
                      <a:gd name="T7" fmla="*/ 35 h 59"/>
                      <a:gd name="T8" fmla="*/ 66 w 71"/>
                      <a:gd name="T9" fmla="*/ 24 h 59"/>
                      <a:gd name="T10" fmla="*/ 70 w 71"/>
                      <a:gd name="T11" fmla="*/ 15 h 59"/>
                      <a:gd name="T12" fmla="*/ 71 w 71"/>
                      <a:gd name="T13" fmla="*/ 7 h 59"/>
                      <a:gd name="T14" fmla="*/ 71 w 71"/>
                      <a:gd name="T15" fmla="*/ 3 h 59"/>
                      <a:gd name="T16" fmla="*/ 71 w 71"/>
                      <a:gd name="T17" fmla="*/ 0 h 59"/>
                      <a:gd name="T18" fmla="*/ 53 w 71"/>
                      <a:gd name="T19" fmla="*/ 0 h 59"/>
                      <a:gd name="T20" fmla="*/ 36 w 71"/>
                      <a:gd name="T21" fmla="*/ 5 h 59"/>
                      <a:gd name="T22" fmla="*/ 25 w 71"/>
                      <a:gd name="T23" fmla="*/ 14 h 59"/>
                      <a:gd name="T24" fmla="*/ 15 w 71"/>
                      <a:gd name="T25" fmla="*/ 26 h 59"/>
                      <a:gd name="T26" fmla="*/ 8 w 71"/>
                      <a:gd name="T27" fmla="*/ 37 h 59"/>
                      <a:gd name="T28" fmla="*/ 3 w 71"/>
                      <a:gd name="T29" fmla="*/ 49 h 59"/>
                      <a:gd name="T30" fmla="*/ 1 w 71"/>
                      <a:gd name="T31" fmla="*/ 56 h 59"/>
                      <a:gd name="T32" fmla="*/ 0 w 71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3"/>
                        </a:lnTo>
                        <a:lnTo>
                          <a:pt x="71" y="0"/>
                        </a:lnTo>
                        <a:lnTo>
                          <a:pt x="53" y="0"/>
                        </a:lnTo>
                        <a:lnTo>
                          <a:pt x="36" y="5"/>
                        </a:lnTo>
                        <a:lnTo>
                          <a:pt x="25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9" name="Freeform 171"/>
                  <p:cNvSpPr>
                    <a:spLocks/>
                  </p:cNvSpPr>
                  <p:nvPr/>
                </p:nvSpPr>
                <p:spPr bwMode="auto">
                  <a:xfrm>
                    <a:off x="4141" y="3185"/>
                    <a:ext cx="22" cy="30"/>
                  </a:xfrm>
                  <a:custGeom>
                    <a:avLst/>
                    <a:gdLst>
                      <a:gd name="T0" fmla="*/ 0 w 44"/>
                      <a:gd name="T1" fmla="*/ 30 h 60"/>
                      <a:gd name="T2" fmla="*/ 2 w 44"/>
                      <a:gd name="T3" fmla="*/ 41 h 60"/>
                      <a:gd name="T4" fmla="*/ 9 w 44"/>
                      <a:gd name="T5" fmla="*/ 51 h 60"/>
                      <a:gd name="T6" fmla="*/ 18 w 44"/>
                      <a:gd name="T7" fmla="*/ 57 h 60"/>
                      <a:gd name="T8" fmla="*/ 31 w 44"/>
                      <a:gd name="T9" fmla="*/ 60 h 60"/>
                      <a:gd name="T10" fmla="*/ 34 w 44"/>
                      <a:gd name="T11" fmla="*/ 60 h 60"/>
                      <a:gd name="T12" fmla="*/ 38 w 44"/>
                      <a:gd name="T13" fmla="*/ 59 h 60"/>
                      <a:gd name="T14" fmla="*/ 41 w 44"/>
                      <a:gd name="T15" fmla="*/ 57 h 60"/>
                      <a:gd name="T16" fmla="*/ 44 w 44"/>
                      <a:gd name="T17" fmla="*/ 56 h 60"/>
                      <a:gd name="T18" fmla="*/ 42 w 44"/>
                      <a:gd name="T19" fmla="*/ 2 h 60"/>
                      <a:gd name="T20" fmla="*/ 40 w 44"/>
                      <a:gd name="T21" fmla="*/ 1 h 60"/>
                      <a:gd name="T22" fmla="*/ 36 w 44"/>
                      <a:gd name="T23" fmla="*/ 1 h 60"/>
                      <a:gd name="T24" fmla="*/ 34 w 44"/>
                      <a:gd name="T25" fmla="*/ 0 h 60"/>
                      <a:gd name="T26" fmla="*/ 31 w 44"/>
                      <a:gd name="T27" fmla="*/ 0 h 60"/>
                      <a:gd name="T28" fmla="*/ 18 w 44"/>
                      <a:gd name="T29" fmla="*/ 2 h 60"/>
                      <a:gd name="T30" fmla="*/ 9 w 44"/>
                      <a:gd name="T31" fmla="*/ 9 h 60"/>
                      <a:gd name="T32" fmla="*/ 2 w 44"/>
                      <a:gd name="T33" fmla="*/ 18 h 60"/>
                      <a:gd name="T34" fmla="*/ 0 w 44"/>
                      <a:gd name="T35" fmla="*/ 3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60">
                        <a:moveTo>
                          <a:pt x="0" y="30"/>
                        </a:moveTo>
                        <a:lnTo>
                          <a:pt x="2" y="41"/>
                        </a:lnTo>
                        <a:lnTo>
                          <a:pt x="9" y="51"/>
                        </a:lnTo>
                        <a:lnTo>
                          <a:pt x="18" y="57"/>
                        </a:lnTo>
                        <a:lnTo>
                          <a:pt x="31" y="60"/>
                        </a:lnTo>
                        <a:lnTo>
                          <a:pt x="34" y="60"/>
                        </a:lnTo>
                        <a:lnTo>
                          <a:pt x="38" y="59"/>
                        </a:lnTo>
                        <a:lnTo>
                          <a:pt x="41" y="57"/>
                        </a:lnTo>
                        <a:lnTo>
                          <a:pt x="44" y="56"/>
                        </a:lnTo>
                        <a:lnTo>
                          <a:pt x="42" y="2"/>
                        </a:lnTo>
                        <a:lnTo>
                          <a:pt x="40" y="1"/>
                        </a:lnTo>
                        <a:lnTo>
                          <a:pt x="36" y="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0" name="Freeform 172"/>
                  <p:cNvSpPr>
                    <a:spLocks/>
                  </p:cNvSpPr>
                  <p:nvPr/>
                </p:nvSpPr>
                <p:spPr bwMode="auto">
                  <a:xfrm>
                    <a:off x="4011" y="3351"/>
                    <a:ext cx="19" cy="46"/>
                  </a:xfrm>
                  <a:custGeom>
                    <a:avLst/>
                    <a:gdLst>
                      <a:gd name="T0" fmla="*/ 17 w 38"/>
                      <a:gd name="T1" fmla="*/ 91 h 91"/>
                      <a:gd name="T2" fmla="*/ 29 w 38"/>
                      <a:gd name="T3" fmla="*/ 78 h 91"/>
                      <a:gd name="T4" fmla="*/ 37 w 38"/>
                      <a:gd name="T5" fmla="*/ 63 h 91"/>
                      <a:gd name="T6" fmla="*/ 38 w 38"/>
                      <a:gd name="T7" fmla="*/ 48 h 91"/>
                      <a:gd name="T8" fmla="*/ 37 w 38"/>
                      <a:gd name="T9" fmla="*/ 33 h 91"/>
                      <a:gd name="T10" fmla="*/ 34 w 38"/>
                      <a:gd name="T11" fmla="*/ 21 h 91"/>
                      <a:gd name="T12" fmla="*/ 29 w 38"/>
                      <a:gd name="T13" fmla="*/ 10 h 91"/>
                      <a:gd name="T14" fmla="*/ 26 w 38"/>
                      <a:gd name="T15" fmla="*/ 2 h 91"/>
                      <a:gd name="T16" fmla="*/ 25 w 38"/>
                      <a:gd name="T17" fmla="*/ 0 h 91"/>
                      <a:gd name="T18" fmla="*/ 11 w 38"/>
                      <a:gd name="T19" fmla="*/ 23 h 91"/>
                      <a:gd name="T20" fmla="*/ 3 w 38"/>
                      <a:gd name="T21" fmla="*/ 41 h 91"/>
                      <a:gd name="T22" fmla="*/ 0 w 38"/>
                      <a:gd name="T23" fmla="*/ 57 h 91"/>
                      <a:gd name="T24" fmla="*/ 3 w 38"/>
                      <a:gd name="T25" fmla="*/ 70 h 91"/>
                      <a:gd name="T26" fmla="*/ 6 w 38"/>
                      <a:gd name="T27" fmla="*/ 79 h 91"/>
                      <a:gd name="T28" fmla="*/ 11 w 38"/>
                      <a:gd name="T29" fmla="*/ 86 h 91"/>
                      <a:gd name="T30" fmla="*/ 15 w 38"/>
                      <a:gd name="T31" fmla="*/ 90 h 91"/>
                      <a:gd name="T32" fmla="*/ 17 w 38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1">
                        <a:moveTo>
                          <a:pt x="17" y="91"/>
                        </a:moveTo>
                        <a:lnTo>
                          <a:pt x="29" y="78"/>
                        </a:lnTo>
                        <a:lnTo>
                          <a:pt x="37" y="63"/>
                        </a:lnTo>
                        <a:lnTo>
                          <a:pt x="38" y="48"/>
                        </a:lnTo>
                        <a:lnTo>
                          <a:pt x="37" y="33"/>
                        </a:lnTo>
                        <a:lnTo>
                          <a:pt x="34" y="21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5" y="0"/>
                        </a:lnTo>
                        <a:lnTo>
                          <a:pt x="11" y="23"/>
                        </a:lnTo>
                        <a:lnTo>
                          <a:pt x="3" y="41"/>
                        </a:lnTo>
                        <a:lnTo>
                          <a:pt x="0" y="57"/>
                        </a:lnTo>
                        <a:lnTo>
                          <a:pt x="3" y="70"/>
                        </a:lnTo>
                        <a:lnTo>
                          <a:pt x="6" y="79"/>
                        </a:lnTo>
                        <a:lnTo>
                          <a:pt x="11" y="86"/>
                        </a:lnTo>
                        <a:lnTo>
                          <a:pt x="15" y="90"/>
                        </a:lnTo>
                        <a:lnTo>
                          <a:pt x="17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1" name="Freeform 173"/>
                  <p:cNvSpPr>
                    <a:spLocks/>
                  </p:cNvSpPr>
                  <p:nvPr/>
                </p:nvSpPr>
                <p:spPr bwMode="auto">
                  <a:xfrm>
                    <a:off x="4005" y="3434"/>
                    <a:ext cx="20" cy="45"/>
                  </a:xfrm>
                  <a:custGeom>
                    <a:avLst/>
                    <a:gdLst>
                      <a:gd name="T0" fmla="*/ 23 w 39"/>
                      <a:gd name="T1" fmla="*/ 0 h 91"/>
                      <a:gd name="T2" fmla="*/ 9 w 39"/>
                      <a:gd name="T3" fmla="*/ 12 h 91"/>
                      <a:gd name="T4" fmla="*/ 2 w 39"/>
                      <a:gd name="T5" fmla="*/ 27 h 91"/>
                      <a:gd name="T6" fmla="*/ 0 w 39"/>
                      <a:gd name="T7" fmla="*/ 42 h 91"/>
                      <a:gd name="T8" fmla="*/ 2 w 39"/>
                      <a:gd name="T9" fmla="*/ 57 h 91"/>
                      <a:gd name="T10" fmla="*/ 6 w 39"/>
                      <a:gd name="T11" fmla="*/ 70 h 91"/>
                      <a:gd name="T12" fmla="*/ 9 w 39"/>
                      <a:gd name="T13" fmla="*/ 80 h 91"/>
                      <a:gd name="T14" fmla="*/ 14 w 39"/>
                      <a:gd name="T15" fmla="*/ 88 h 91"/>
                      <a:gd name="T16" fmla="*/ 15 w 39"/>
                      <a:gd name="T17" fmla="*/ 91 h 91"/>
                      <a:gd name="T18" fmla="*/ 29 w 39"/>
                      <a:gd name="T19" fmla="*/ 68 h 91"/>
                      <a:gd name="T20" fmla="*/ 37 w 39"/>
                      <a:gd name="T21" fmla="*/ 49 h 91"/>
                      <a:gd name="T22" fmla="*/ 39 w 39"/>
                      <a:gd name="T23" fmla="*/ 33 h 91"/>
                      <a:gd name="T24" fmla="*/ 37 w 39"/>
                      <a:gd name="T25" fmla="*/ 20 h 91"/>
                      <a:gd name="T26" fmla="*/ 33 w 39"/>
                      <a:gd name="T27" fmla="*/ 11 h 91"/>
                      <a:gd name="T28" fmla="*/ 29 w 39"/>
                      <a:gd name="T29" fmla="*/ 4 h 91"/>
                      <a:gd name="T30" fmla="*/ 24 w 39"/>
                      <a:gd name="T31" fmla="*/ 1 h 91"/>
                      <a:gd name="T32" fmla="*/ 23 w 39"/>
                      <a:gd name="T3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1">
                        <a:moveTo>
                          <a:pt x="23" y="0"/>
                        </a:moveTo>
                        <a:lnTo>
                          <a:pt x="9" y="12"/>
                        </a:lnTo>
                        <a:lnTo>
                          <a:pt x="2" y="27"/>
                        </a:lnTo>
                        <a:lnTo>
                          <a:pt x="0" y="42"/>
                        </a:lnTo>
                        <a:lnTo>
                          <a:pt x="2" y="57"/>
                        </a:lnTo>
                        <a:lnTo>
                          <a:pt x="6" y="70"/>
                        </a:lnTo>
                        <a:lnTo>
                          <a:pt x="9" y="80"/>
                        </a:lnTo>
                        <a:lnTo>
                          <a:pt x="14" y="88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0"/>
                        </a:lnTo>
                        <a:lnTo>
                          <a:pt x="33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2" name="Freeform 174"/>
                  <p:cNvSpPr>
                    <a:spLocks/>
                  </p:cNvSpPr>
                  <p:nvPr/>
                </p:nvSpPr>
                <p:spPr bwMode="auto">
                  <a:xfrm>
                    <a:off x="3954" y="3403"/>
                    <a:ext cx="45" cy="19"/>
                  </a:xfrm>
                  <a:custGeom>
                    <a:avLst/>
                    <a:gdLst>
                      <a:gd name="T0" fmla="*/ 91 w 91"/>
                      <a:gd name="T1" fmla="*/ 22 h 38"/>
                      <a:gd name="T2" fmla="*/ 79 w 91"/>
                      <a:gd name="T3" fmla="*/ 10 h 38"/>
                      <a:gd name="T4" fmla="*/ 64 w 91"/>
                      <a:gd name="T5" fmla="*/ 1 h 38"/>
                      <a:gd name="T6" fmla="*/ 49 w 91"/>
                      <a:gd name="T7" fmla="*/ 0 h 38"/>
                      <a:gd name="T8" fmla="*/ 34 w 91"/>
                      <a:gd name="T9" fmla="*/ 1 h 38"/>
                      <a:gd name="T10" fmla="*/ 21 w 91"/>
                      <a:gd name="T11" fmla="*/ 5 h 38"/>
                      <a:gd name="T12" fmla="*/ 11 w 91"/>
                      <a:gd name="T13" fmla="*/ 10 h 38"/>
                      <a:gd name="T14" fmla="*/ 3 w 91"/>
                      <a:gd name="T15" fmla="*/ 13 h 38"/>
                      <a:gd name="T16" fmla="*/ 0 w 91"/>
                      <a:gd name="T17" fmla="*/ 14 h 38"/>
                      <a:gd name="T18" fmla="*/ 23 w 91"/>
                      <a:gd name="T19" fmla="*/ 28 h 38"/>
                      <a:gd name="T20" fmla="*/ 42 w 91"/>
                      <a:gd name="T21" fmla="*/ 36 h 38"/>
                      <a:gd name="T22" fmla="*/ 58 w 91"/>
                      <a:gd name="T23" fmla="*/ 38 h 38"/>
                      <a:gd name="T24" fmla="*/ 71 w 91"/>
                      <a:gd name="T25" fmla="*/ 36 h 38"/>
                      <a:gd name="T26" fmla="*/ 80 w 91"/>
                      <a:gd name="T27" fmla="*/ 33 h 38"/>
                      <a:gd name="T28" fmla="*/ 87 w 91"/>
                      <a:gd name="T29" fmla="*/ 28 h 38"/>
                      <a:gd name="T30" fmla="*/ 90 w 91"/>
                      <a:gd name="T31" fmla="*/ 23 h 38"/>
                      <a:gd name="T32" fmla="*/ 91 w 91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8">
                        <a:moveTo>
                          <a:pt x="91" y="22"/>
                        </a:moveTo>
                        <a:lnTo>
                          <a:pt x="79" y="10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5"/>
                        </a:lnTo>
                        <a:lnTo>
                          <a:pt x="11" y="10"/>
                        </a:lnTo>
                        <a:lnTo>
                          <a:pt x="3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3"/>
                        </a:lnTo>
                        <a:lnTo>
                          <a:pt x="87" y="28"/>
                        </a:lnTo>
                        <a:lnTo>
                          <a:pt x="90" y="23"/>
                        </a:lnTo>
                        <a:lnTo>
                          <a:pt x="91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3" name="Freeform 175"/>
                  <p:cNvSpPr>
                    <a:spLocks/>
                  </p:cNvSpPr>
                  <p:nvPr/>
                </p:nvSpPr>
                <p:spPr bwMode="auto">
                  <a:xfrm>
                    <a:off x="4036" y="3408"/>
                    <a:ext cx="46" cy="19"/>
                  </a:xfrm>
                  <a:custGeom>
                    <a:avLst/>
                    <a:gdLst>
                      <a:gd name="T0" fmla="*/ 0 w 92"/>
                      <a:gd name="T1" fmla="*/ 16 h 38"/>
                      <a:gd name="T2" fmla="*/ 13 w 92"/>
                      <a:gd name="T3" fmla="*/ 29 h 38"/>
                      <a:gd name="T4" fmla="*/ 28 w 92"/>
                      <a:gd name="T5" fmla="*/ 37 h 38"/>
                      <a:gd name="T6" fmla="*/ 43 w 92"/>
                      <a:gd name="T7" fmla="*/ 38 h 38"/>
                      <a:gd name="T8" fmla="*/ 58 w 92"/>
                      <a:gd name="T9" fmla="*/ 37 h 38"/>
                      <a:gd name="T10" fmla="*/ 71 w 92"/>
                      <a:gd name="T11" fmla="*/ 33 h 38"/>
                      <a:gd name="T12" fmla="*/ 82 w 92"/>
                      <a:gd name="T13" fmla="*/ 29 h 38"/>
                      <a:gd name="T14" fmla="*/ 90 w 92"/>
                      <a:gd name="T15" fmla="*/ 25 h 38"/>
                      <a:gd name="T16" fmla="*/ 92 w 92"/>
                      <a:gd name="T17" fmla="*/ 24 h 38"/>
                      <a:gd name="T18" fmla="*/ 69 w 92"/>
                      <a:gd name="T19" fmla="*/ 10 h 38"/>
                      <a:gd name="T20" fmla="*/ 50 w 92"/>
                      <a:gd name="T21" fmla="*/ 2 h 38"/>
                      <a:gd name="T22" fmla="*/ 33 w 92"/>
                      <a:gd name="T23" fmla="*/ 0 h 38"/>
                      <a:gd name="T24" fmla="*/ 21 w 92"/>
                      <a:gd name="T25" fmla="*/ 2 h 38"/>
                      <a:gd name="T26" fmla="*/ 12 w 92"/>
                      <a:gd name="T27" fmla="*/ 6 h 38"/>
                      <a:gd name="T28" fmla="*/ 5 w 92"/>
                      <a:gd name="T29" fmla="*/ 10 h 38"/>
                      <a:gd name="T30" fmla="*/ 1 w 92"/>
                      <a:gd name="T31" fmla="*/ 15 h 38"/>
                      <a:gd name="T32" fmla="*/ 0 w 92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3" y="38"/>
                        </a:lnTo>
                        <a:lnTo>
                          <a:pt x="58" y="37"/>
                        </a:lnTo>
                        <a:lnTo>
                          <a:pt x="71" y="33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50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4" name="Freeform 176"/>
                  <p:cNvSpPr>
                    <a:spLocks/>
                  </p:cNvSpPr>
                  <p:nvPr/>
                </p:nvSpPr>
                <p:spPr bwMode="auto">
                  <a:xfrm>
                    <a:off x="3976" y="3366"/>
                    <a:ext cx="30" cy="36"/>
                  </a:xfrm>
                  <a:custGeom>
                    <a:avLst/>
                    <a:gdLst>
                      <a:gd name="T0" fmla="*/ 0 w 60"/>
                      <a:gd name="T1" fmla="*/ 0 h 70"/>
                      <a:gd name="T2" fmla="*/ 6 w 60"/>
                      <a:gd name="T3" fmla="*/ 26 h 70"/>
                      <a:gd name="T4" fmla="*/ 15 w 60"/>
                      <a:gd name="T5" fmla="*/ 45 h 70"/>
                      <a:gd name="T6" fmla="*/ 24 w 60"/>
                      <a:gd name="T7" fmla="*/ 57 h 70"/>
                      <a:gd name="T8" fmla="*/ 35 w 60"/>
                      <a:gd name="T9" fmla="*/ 65 h 70"/>
                      <a:gd name="T10" fmla="*/ 44 w 60"/>
                      <a:gd name="T11" fmla="*/ 69 h 70"/>
                      <a:gd name="T12" fmla="*/ 52 w 60"/>
                      <a:gd name="T13" fmla="*/ 70 h 70"/>
                      <a:gd name="T14" fmla="*/ 58 w 60"/>
                      <a:gd name="T15" fmla="*/ 70 h 70"/>
                      <a:gd name="T16" fmla="*/ 60 w 60"/>
                      <a:gd name="T17" fmla="*/ 70 h 70"/>
                      <a:gd name="T18" fmla="*/ 60 w 60"/>
                      <a:gd name="T19" fmla="*/ 52 h 70"/>
                      <a:gd name="T20" fmla="*/ 54 w 60"/>
                      <a:gd name="T21" fmla="*/ 37 h 70"/>
                      <a:gd name="T22" fmla="*/ 45 w 60"/>
                      <a:gd name="T23" fmla="*/ 24 h 70"/>
                      <a:gd name="T24" fmla="*/ 34 w 60"/>
                      <a:gd name="T25" fmla="*/ 15 h 70"/>
                      <a:gd name="T26" fmla="*/ 22 w 60"/>
                      <a:gd name="T27" fmla="*/ 8 h 70"/>
                      <a:gd name="T28" fmla="*/ 11 w 60"/>
                      <a:gd name="T29" fmla="*/ 3 h 70"/>
                      <a:gd name="T30" fmla="*/ 4 w 60"/>
                      <a:gd name="T31" fmla="*/ 1 h 70"/>
                      <a:gd name="T32" fmla="*/ 0 w 60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0">
                        <a:moveTo>
                          <a:pt x="0" y="0"/>
                        </a:move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7"/>
                        </a:lnTo>
                        <a:lnTo>
                          <a:pt x="35" y="65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5" name="Freeform 177"/>
                  <p:cNvSpPr>
                    <a:spLocks/>
                  </p:cNvSpPr>
                  <p:nvPr/>
                </p:nvSpPr>
                <p:spPr bwMode="auto">
                  <a:xfrm>
                    <a:off x="4030" y="3429"/>
                    <a:ext cx="30" cy="35"/>
                  </a:xfrm>
                  <a:custGeom>
                    <a:avLst/>
                    <a:gdLst>
                      <a:gd name="T0" fmla="*/ 0 w 59"/>
                      <a:gd name="T1" fmla="*/ 0 h 71"/>
                      <a:gd name="T2" fmla="*/ 0 w 59"/>
                      <a:gd name="T3" fmla="*/ 19 h 71"/>
                      <a:gd name="T4" fmla="*/ 5 w 59"/>
                      <a:gd name="T5" fmla="*/ 34 h 71"/>
                      <a:gd name="T6" fmla="*/ 14 w 59"/>
                      <a:gd name="T7" fmla="*/ 46 h 71"/>
                      <a:gd name="T8" fmla="*/ 26 w 59"/>
                      <a:gd name="T9" fmla="*/ 56 h 71"/>
                      <a:gd name="T10" fmla="*/ 37 w 59"/>
                      <a:gd name="T11" fmla="*/ 63 h 71"/>
                      <a:gd name="T12" fmla="*/ 49 w 59"/>
                      <a:gd name="T13" fmla="*/ 67 h 71"/>
                      <a:gd name="T14" fmla="*/ 56 w 59"/>
                      <a:gd name="T15" fmla="*/ 69 h 71"/>
                      <a:gd name="T16" fmla="*/ 59 w 59"/>
                      <a:gd name="T17" fmla="*/ 71 h 71"/>
                      <a:gd name="T18" fmla="*/ 53 w 59"/>
                      <a:gd name="T19" fmla="*/ 44 h 71"/>
                      <a:gd name="T20" fmla="*/ 44 w 59"/>
                      <a:gd name="T21" fmla="*/ 26 h 71"/>
                      <a:gd name="T22" fmla="*/ 35 w 59"/>
                      <a:gd name="T23" fmla="*/ 12 h 71"/>
                      <a:gd name="T24" fmla="*/ 25 w 59"/>
                      <a:gd name="T25" fmla="*/ 5 h 71"/>
                      <a:gd name="T26" fmla="*/ 15 w 59"/>
                      <a:gd name="T27" fmla="*/ 1 h 71"/>
                      <a:gd name="T28" fmla="*/ 7 w 59"/>
                      <a:gd name="T29" fmla="*/ 0 h 71"/>
                      <a:gd name="T30" fmla="*/ 3 w 59"/>
                      <a:gd name="T31" fmla="*/ 0 h 71"/>
                      <a:gd name="T32" fmla="*/ 0 w 59"/>
                      <a:gd name="T33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1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6" y="56"/>
                        </a:lnTo>
                        <a:lnTo>
                          <a:pt x="37" y="63"/>
                        </a:lnTo>
                        <a:lnTo>
                          <a:pt x="49" y="67"/>
                        </a:lnTo>
                        <a:lnTo>
                          <a:pt x="56" y="69"/>
                        </a:lnTo>
                        <a:lnTo>
                          <a:pt x="59" y="71"/>
                        </a:lnTo>
                        <a:lnTo>
                          <a:pt x="53" y="44"/>
                        </a:lnTo>
                        <a:lnTo>
                          <a:pt x="44" y="26"/>
                        </a:lnTo>
                        <a:lnTo>
                          <a:pt x="35" y="12"/>
                        </a:lnTo>
                        <a:lnTo>
                          <a:pt x="25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6" name="Freeform 178"/>
                  <p:cNvSpPr>
                    <a:spLocks/>
                  </p:cNvSpPr>
                  <p:nvPr/>
                </p:nvSpPr>
                <p:spPr bwMode="auto">
                  <a:xfrm>
                    <a:off x="3968" y="3427"/>
                    <a:ext cx="36" cy="30"/>
                  </a:xfrm>
                  <a:custGeom>
                    <a:avLst/>
                    <a:gdLst>
                      <a:gd name="T0" fmla="*/ 0 w 72"/>
                      <a:gd name="T1" fmla="*/ 59 h 59"/>
                      <a:gd name="T2" fmla="*/ 27 w 72"/>
                      <a:gd name="T3" fmla="*/ 53 h 59"/>
                      <a:gd name="T4" fmla="*/ 46 w 72"/>
                      <a:gd name="T5" fmla="*/ 44 h 59"/>
                      <a:gd name="T6" fmla="*/ 59 w 72"/>
                      <a:gd name="T7" fmla="*/ 34 h 59"/>
                      <a:gd name="T8" fmla="*/ 67 w 72"/>
                      <a:gd name="T9" fmla="*/ 24 h 59"/>
                      <a:gd name="T10" fmla="*/ 70 w 72"/>
                      <a:gd name="T11" fmla="*/ 15 h 59"/>
                      <a:gd name="T12" fmla="*/ 72 w 72"/>
                      <a:gd name="T13" fmla="*/ 7 h 59"/>
                      <a:gd name="T14" fmla="*/ 72 w 72"/>
                      <a:gd name="T15" fmla="*/ 2 h 59"/>
                      <a:gd name="T16" fmla="*/ 72 w 72"/>
                      <a:gd name="T17" fmla="*/ 0 h 59"/>
                      <a:gd name="T18" fmla="*/ 53 w 72"/>
                      <a:gd name="T19" fmla="*/ 0 h 59"/>
                      <a:gd name="T20" fmla="*/ 37 w 72"/>
                      <a:gd name="T21" fmla="*/ 4 h 59"/>
                      <a:gd name="T22" fmla="*/ 25 w 72"/>
                      <a:gd name="T23" fmla="*/ 14 h 59"/>
                      <a:gd name="T24" fmla="*/ 15 w 72"/>
                      <a:gd name="T25" fmla="*/ 25 h 59"/>
                      <a:gd name="T26" fmla="*/ 8 w 72"/>
                      <a:gd name="T27" fmla="*/ 37 h 59"/>
                      <a:gd name="T28" fmla="*/ 4 w 72"/>
                      <a:gd name="T29" fmla="*/ 48 h 59"/>
                      <a:gd name="T30" fmla="*/ 1 w 72"/>
                      <a:gd name="T31" fmla="*/ 55 h 59"/>
                      <a:gd name="T32" fmla="*/ 0 w 72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2" h="59">
                        <a:moveTo>
                          <a:pt x="0" y="59"/>
                        </a:moveTo>
                        <a:lnTo>
                          <a:pt x="27" y="53"/>
                        </a:lnTo>
                        <a:lnTo>
                          <a:pt x="46" y="44"/>
                        </a:lnTo>
                        <a:lnTo>
                          <a:pt x="59" y="34"/>
                        </a:lnTo>
                        <a:lnTo>
                          <a:pt x="67" y="24"/>
                        </a:lnTo>
                        <a:lnTo>
                          <a:pt x="70" y="15"/>
                        </a:lnTo>
                        <a:lnTo>
                          <a:pt x="72" y="7"/>
                        </a:lnTo>
                        <a:lnTo>
                          <a:pt x="72" y="2"/>
                        </a:lnTo>
                        <a:lnTo>
                          <a:pt x="72" y="0"/>
                        </a:lnTo>
                        <a:lnTo>
                          <a:pt x="53" y="0"/>
                        </a:lnTo>
                        <a:lnTo>
                          <a:pt x="37" y="4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4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7" name="Freeform 179"/>
                  <p:cNvSpPr>
                    <a:spLocks/>
                  </p:cNvSpPr>
                  <p:nvPr/>
                </p:nvSpPr>
                <p:spPr bwMode="auto">
                  <a:xfrm>
                    <a:off x="4031" y="3373"/>
                    <a:ext cx="36" cy="30"/>
                  </a:xfrm>
                  <a:custGeom>
                    <a:avLst/>
                    <a:gdLst>
                      <a:gd name="T0" fmla="*/ 70 w 70"/>
                      <a:gd name="T1" fmla="*/ 0 h 59"/>
                      <a:gd name="T2" fmla="*/ 44 w 70"/>
                      <a:gd name="T3" fmla="*/ 6 h 59"/>
                      <a:gd name="T4" fmla="*/ 25 w 70"/>
                      <a:gd name="T5" fmla="*/ 15 h 59"/>
                      <a:gd name="T6" fmla="*/ 12 w 70"/>
                      <a:gd name="T7" fmla="*/ 25 h 59"/>
                      <a:gd name="T8" fmla="*/ 4 w 70"/>
                      <a:gd name="T9" fmla="*/ 34 h 59"/>
                      <a:gd name="T10" fmla="*/ 1 w 70"/>
                      <a:gd name="T11" fmla="*/ 45 h 59"/>
                      <a:gd name="T12" fmla="*/ 0 w 70"/>
                      <a:gd name="T13" fmla="*/ 53 h 59"/>
                      <a:gd name="T14" fmla="*/ 0 w 70"/>
                      <a:gd name="T15" fmla="*/ 57 h 59"/>
                      <a:gd name="T16" fmla="*/ 0 w 70"/>
                      <a:gd name="T17" fmla="*/ 59 h 59"/>
                      <a:gd name="T18" fmla="*/ 18 w 70"/>
                      <a:gd name="T19" fmla="*/ 59 h 59"/>
                      <a:gd name="T20" fmla="*/ 33 w 70"/>
                      <a:gd name="T21" fmla="*/ 54 h 59"/>
                      <a:gd name="T22" fmla="*/ 46 w 70"/>
                      <a:gd name="T23" fmla="*/ 45 h 59"/>
                      <a:gd name="T24" fmla="*/ 55 w 70"/>
                      <a:gd name="T25" fmla="*/ 33 h 59"/>
                      <a:gd name="T26" fmla="*/ 62 w 70"/>
                      <a:gd name="T27" fmla="*/ 21 h 59"/>
                      <a:gd name="T28" fmla="*/ 67 w 70"/>
                      <a:gd name="T29" fmla="*/ 10 h 59"/>
                      <a:gd name="T30" fmla="*/ 69 w 70"/>
                      <a:gd name="T31" fmla="*/ 3 h 59"/>
                      <a:gd name="T32" fmla="*/ 70 w 70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2" y="25"/>
                        </a:lnTo>
                        <a:lnTo>
                          <a:pt x="4" y="34"/>
                        </a:lnTo>
                        <a:lnTo>
                          <a:pt x="1" y="45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1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8" name="Freeform 180"/>
                  <p:cNvSpPr>
                    <a:spLocks/>
                  </p:cNvSpPr>
                  <p:nvPr/>
                </p:nvSpPr>
                <p:spPr bwMode="auto">
                  <a:xfrm>
                    <a:off x="4002" y="3399"/>
                    <a:ext cx="31" cy="30"/>
                  </a:xfrm>
                  <a:custGeom>
                    <a:avLst/>
                    <a:gdLst>
                      <a:gd name="T0" fmla="*/ 31 w 62"/>
                      <a:gd name="T1" fmla="*/ 0 h 60"/>
                      <a:gd name="T2" fmla="*/ 18 w 62"/>
                      <a:gd name="T3" fmla="*/ 3 h 60"/>
                      <a:gd name="T4" fmla="*/ 9 w 62"/>
                      <a:gd name="T5" fmla="*/ 10 h 60"/>
                      <a:gd name="T6" fmla="*/ 2 w 62"/>
                      <a:gd name="T7" fmla="*/ 19 h 60"/>
                      <a:gd name="T8" fmla="*/ 0 w 62"/>
                      <a:gd name="T9" fmla="*/ 30 h 60"/>
                      <a:gd name="T10" fmla="*/ 2 w 62"/>
                      <a:gd name="T11" fmla="*/ 42 h 60"/>
                      <a:gd name="T12" fmla="*/ 9 w 62"/>
                      <a:gd name="T13" fmla="*/ 52 h 60"/>
                      <a:gd name="T14" fmla="*/ 18 w 62"/>
                      <a:gd name="T15" fmla="*/ 58 h 60"/>
                      <a:gd name="T16" fmla="*/ 31 w 62"/>
                      <a:gd name="T17" fmla="*/ 60 h 60"/>
                      <a:gd name="T18" fmla="*/ 44 w 62"/>
                      <a:gd name="T19" fmla="*/ 58 h 60"/>
                      <a:gd name="T20" fmla="*/ 53 w 62"/>
                      <a:gd name="T21" fmla="*/ 52 h 60"/>
                      <a:gd name="T22" fmla="*/ 60 w 62"/>
                      <a:gd name="T23" fmla="*/ 42 h 60"/>
                      <a:gd name="T24" fmla="*/ 62 w 62"/>
                      <a:gd name="T25" fmla="*/ 30 h 60"/>
                      <a:gd name="T26" fmla="*/ 60 w 62"/>
                      <a:gd name="T27" fmla="*/ 19 h 60"/>
                      <a:gd name="T28" fmla="*/ 53 w 62"/>
                      <a:gd name="T29" fmla="*/ 10 h 60"/>
                      <a:gd name="T30" fmla="*/ 44 w 62"/>
                      <a:gd name="T31" fmla="*/ 3 h 60"/>
                      <a:gd name="T32" fmla="*/ 31 w 62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60">
                        <a:moveTo>
                          <a:pt x="31" y="0"/>
                        </a:moveTo>
                        <a:lnTo>
                          <a:pt x="18" y="3"/>
                        </a:lnTo>
                        <a:lnTo>
                          <a:pt x="9" y="10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2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4" y="58"/>
                        </a:lnTo>
                        <a:lnTo>
                          <a:pt x="53" y="52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9"/>
                        </a:lnTo>
                        <a:lnTo>
                          <a:pt x="53" y="10"/>
                        </a:lnTo>
                        <a:lnTo>
                          <a:pt x="44" y="3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9" name="Freeform 181"/>
                  <p:cNvSpPr>
                    <a:spLocks/>
                  </p:cNvSpPr>
                  <p:nvPr/>
                </p:nvSpPr>
                <p:spPr bwMode="auto">
                  <a:xfrm>
                    <a:off x="4009" y="3213"/>
                    <a:ext cx="18" cy="30"/>
                  </a:xfrm>
                  <a:custGeom>
                    <a:avLst/>
                    <a:gdLst>
                      <a:gd name="T0" fmla="*/ 15 w 37"/>
                      <a:gd name="T1" fmla="*/ 60 h 60"/>
                      <a:gd name="T2" fmla="*/ 29 w 37"/>
                      <a:gd name="T3" fmla="*/ 46 h 60"/>
                      <a:gd name="T4" fmla="*/ 36 w 37"/>
                      <a:gd name="T5" fmla="*/ 31 h 60"/>
                      <a:gd name="T6" fmla="*/ 37 w 37"/>
                      <a:gd name="T7" fmla="*/ 15 h 60"/>
                      <a:gd name="T8" fmla="*/ 36 w 37"/>
                      <a:gd name="T9" fmla="*/ 0 h 60"/>
                      <a:gd name="T10" fmla="*/ 31 w 37"/>
                      <a:gd name="T11" fmla="*/ 3 h 60"/>
                      <a:gd name="T12" fmla="*/ 26 w 37"/>
                      <a:gd name="T13" fmla="*/ 5 h 60"/>
                      <a:gd name="T14" fmla="*/ 23 w 37"/>
                      <a:gd name="T15" fmla="*/ 7 h 60"/>
                      <a:gd name="T16" fmla="*/ 18 w 37"/>
                      <a:gd name="T17" fmla="*/ 8 h 60"/>
                      <a:gd name="T18" fmla="*/ 14 w 37"/>
                      <a:gd name="T19" fmla="*/ 11 h 60"/>
                      <a:gd name="T20" fmla="*/ 9 w 37"/>
                      <a:gd name="T21" fmla="*/ 13 h 60"/>
                      <a:gd name="T22" fmla="*/ 4 w 37"/>
                      <a:gd name="T23" fmla="*/ 14 h 60"/>
                      <a:gd name="T24" fmla="*/ 0 w 37"/>
                      <a:gd name="T25" fmla="*/ 16 h 60"/>
                      <a:gd name="T26" fmla="*/ 0 w 37"/>
                      <a:gd name="T27" fmla="*/ 36 h 60"/>
                      <a:gd name="T28" fmla="*/ 6 w 37"/>
                      <a:gd name="T29" fmla="*/ 50 h 60"/>
                      <a:gd name="T30" fmla="*/ 11 w 37"/>
                      <a:gd name="T31" fmla="*/ 58 h 60"/>
                      <a:gd name="T32" fmla="*/ 15 w 37"/>
                      <a:gd name="T3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60">
                        <a:moveTo>
                          <a:pt x="15" y="60"/>
                        </a:moveTo>
                        <a:lnTo>
                          <a:pt x="29" y="46"/>
                        </a:lnTo>
                        <a:lnTo>
                          <a:pt x="36" y="31"/>
                        </a:lnTo>
                        <a:lnTo>
                          <a:pt x="37" y="15"/>
                        </a:lnTo>
                        <a:lnTo>
                          <a:pt x="36" y="0"/>
                        </a:lnTo>
                        <a:lnTo>
                          <a:pt x="31" y="3"/>
                        </a:lnTo>
                        <a:lnTo>
                          <a:pt x="26" y="5"/>
                        </a:lnTo>
                        <a:lnTo>
                          <a:pt x="23" y="7"/>
                        </a:lnTo>
                        <a:lnTo>
                          <a:pt x="18" y="8"/>
                        </a:lnTo>
                        <a:lnTo>
                          <a:pt x="14" y="11"/>
                        </a:lnTo>
                        <a:lnTo>
                          <a:pt x="9" y="13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  <a:lnTo>
                          <a:pt x="0" y="36"/>
                        </a:lnTo>
                        <a:lnTo>
                          <a:pt x="6" y="50"/>
                        </a:lnTo>
                        <a:lnTo>
                          <a:pt x="11" y="58"/>
                        </a:lnTo>
                        <a:lnTo>
                          <a:pt x="15" y="6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0" name="Freeform 182"/>
                  <p:cNvSpPr>
                    <a:spLocks/>
                  </p:cNvSpPr>
                  <p:nvPr/>
                </p:nvSpPr>
                <p:spPr bwMode="auto">
                  <a:xfrm>
                    <a:off x="4003" y="3279"/>
                    <a:ext cx="19" cy="46"/>
                  </a:xfrm>
                  <a:custGeom>
                    <a:avLst/>
                    <a:gdLst>
                      <a:gd name="T0" fmla="*/ 23 w 39"/>
                      <a:gd name="T1" fmla="*/ 0 h 92"/>
                      <a:gd name="T2" fmla="*/ 9 w 39"/>
                      <a:gd name="T3" fmla="*/ 12 h 92"/>
                      <a:gd name="T4" fmla="*/ 3 w 39"/>
                      <a:gd name="T5" fmla="*/ 27 h 92"/>
                      <a:gd name="T6" fmla="*/ 0 w 39"/>
                      <a:gd name="T7" fmla="*/ 42 h 92"/>
                      <a:gd name="T8" fmla="*/ 3 w 39"/>
                      <a:gd name="T9" fmla="*/ 57 h 92"/>
                      <a:gd name="T10" fmla="*/ 6 w 39"/>
                      <a:gd name="T11" fmla="*/ 71 h 92"/>
                      <a:gd name="T12" fmla="*/ 9 w 39"/>
                      <a:gd name="T13" fmla="*/ 82 h 92"/>
                      <a:gd name="T14" fmla="*/ 14 w 39"/>
                      <a:gd name="T15" fmla="*/ 90 h 92"/>
                      <a:gd name="T16" fmla="*/ 15 w 39"/>
                      <a:gd name="T17" fmla="*/ 92 h 92"/>
                      <a:gd name="T18" fmla="*/ 29 w 39"/>
                      <a:gd name="T19" fmla="*/ 69 h 92"/>
                      <a:gd name="T20" fmla="*/ 37 w 39"/>
                      <a:gd name="T21" fmla="*/ 49 h 92"/>
                      <a:gd name="T22" fmla="*/ 39 w 39"/>
                      <a:gd name="T23" fmla="*/ 33 h 92"/>
                      <a:gd name="T24" fmla="*/ 37 w 39"/>
                      <a:gd name="T25" fmla="*/ 21 h 92"/>
                      <a:gd name="T26" fmla="*/ 34 w 39"/>
                      <a:gd name="T27" fmla="*/ 11 h 92"/>
                      <a:gd name="T28" fmla="*/ 29 w 39"/>
                      <a:gd name="T29" fmla="*/ 4 h 92"/>
                      <a:gd name="T30" fmla="*/ 24 w 39"/>
                      <a:gd name="T31" fmla="*/ 1 h 92"/>
                      <a:gd name="T32" fmla="*/ 23 w 39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2">
                        <a:moveTo>
                          <a:pt x="23" y="0"/>
                        </a:moveTo>
                        <a:lnTo>
                          <a:pt x="9" y="12"/>
                        </a:lnTo>
                        <a:lnTo>
                          <a:pt x="3" y="27"/>
                        </a:lnTo>
                        <a:lnTo>
                          <a:pt x="0" y="42"/>
                        </a:lnTo>
                        <a:lnTo>
                          <a:pt x="3" y="57"/>
                        </a:lnTo>
                        <a:lnTo>
                          <a:pt x="6" y="71"/>
                        </a:lnTo>
                        <a:lnTo>
                          <a:pt x="9" y="82"/>
                        </a:lnTo>
                        <a:lnTo>
                          <a:pt x="14" y="90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1"/>
                        </a:lnTo>
                        <a:lnTo>
                          <a:pt x="34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1" name="Freeform 183"/>
                  <p:cNvSpPr>
                    <a:spLocks/>
                  </p:cNvSpPr>
                  <p:nvPr/>
                </p:nvSpPr>
                <p:spPr bwMode="auto">
                  <a:xfrm>
                    <a:off x="3950" y="3248"/>
                    <a:ext cx="46" cy="20"/>
                  </a:xfrm>
                  <a:custGeom>
                    <a:avLst/>
                    <a:gdLst>
                      <a:gd name="T0" fmla="*/ 93 w 93"/>
                      <a:gd name="T1" fmla="*/ 23 h 39"/>
                      <a:gd name="T2" fmla="*/ 80 w 93"/>
                      <a:gd name="T3" fmla="*/ 9 h 39"/>
                      <a:gd name="T4" fmla="*/ 65 w 93"/>
                      <a:gd name="T5" fmla="*/ 2 h 39"/>
                      <a:gd name="T6" fmla="*/ 50 w 93"/>
                      <a:gd name="T7" fmla="*/ 0 h 39"/>
                      <a:gd name="T8" fmla="*/ 35 w 93"/>
                      <a:gd name="T9" fmla="*/ 1 h 39"/>
                      <a:gd name="T10" fmla="*/ 21 w 93"/>
                      <a:gd name="T11" fmla="*/ 5 h 39"/>
                      <a:gd name="T12" fmla="*/ 11 w 93"/>
                      <a:gd name="T13" fmla="*/ 9 h 39"/>
                      <a:gd name="T14" fmla="*/ 3 w 93"/>
                      <a:gd name="T15" fmla="*/ 13 h 39"/>
                      <a:gd name="T16" fmla="*/ 0 w 93"/>
                      <a:gd name="T17" fmla="*/ 15 h 39"/>
                      <a:gd name="T18" fmla="*/ 23 w 93"/>
                      <a:gd name="T19" fmla="*/ 28 h 39"/>
                      <a:gd name="T20" fmla="*/ 43 w 93"/>
                      <a:gd name="T21" fmla="*/ 36 h 39"/>
                      <a:gd name="T22" fmla="*/ 59 w 93"/>
                      <a:gd name="T23" fmla="*/ 39 h 39"/>
                      <a:gd name="T24" fmla="*/ 72 w 93"/>
                      <a:gd name="T25" fmla="*/ 36 h 39"/>
                      <a:gd name="T26" fmla="*/ 81 w 93"/>
                      <a:gd name="T27" fmla="*/ 33 h 39"/>
                      <a:gd name="T28" fmla="*/ 88 w 93"/>
                      <a:gd name="T29" fmla="*/ 28 h 39"/>
                      <a:gd name="T30" fmla="*/ 91 w 93"/>
                      <a:gd name="T31" fmla="*/ 24 h 39"/>
                      <a:gd name="T32" fmla="*/ 93 w 93"/>
                      <a:gd name="T33" fmla="*/ 23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3" h="39">
                        <a:moveTo>
                          <a:pt x="93" y="23"/>
                        </a:moveTo>
                        <a:lnTo>
                          <a:pt x="80" y="9"/>
                        </a:lnTo>
                        <a:lnTo>
                          <a:pt x="65" y="2"/>
                        </a:lnTo>
                        <a:lnTo>
                          <a:pt x="50" y="0"/>
                        </a:lnTo>
                        <a:lnTo>
                          <a:pt x="35" y="1"/>
                        </a:lnTo>
                        <a:lnTo>
                          <a:pt x="21" y="5"/>
                        </a:lnTo>
                        <a:lnTo>
                          <a:pt x="11" y="9"/>
                        </a:lnTo>
                        <a:lnTo>
                          <a:pt x="3" y="13"/>
                        </a:lnTo>
                        <a:lnTo>
                          <a:pt x="0" y="15"/>
                        </a:ln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9"/>
                        </a:lnTo>
                        <a:lnTo>
                          <a:pt x="72" y="36"/>
                        </a:lnTo>
                        <a:lnTo>
                          <a:pt x="81" y="33"/>
                        </a:lnTo>
                        <a:lnTo>
                          <a:pt x="88" y="28"/>
                        </a:lnTo>
                        <a:lnTo>
                          <a:pt x="91" y="24"/>
                        </a:lnTo>
                        <a:lnTo>
                          <a:pt x="93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" name="Freeform 184"/>
                  <p:cNvSpPr>
                    <a:spLocks/>
                  </p:cNvSpPr>
                  <p:nvPr/>
                </p:nvSpPr>
                <p:spPr bwMode="auto">
                  <a:xfrm>
                    <a:off x="4033" y="3254"/>
                    <a:ext cx="46" cy="19"/>
                  </a:xfrm>
                  <a:custGeom>
                    <a:avLst/>
                    <a:gdLst>
                      <a:gd name="T0" fmla="*/ 0 w 92"/>
                      <a:gd name="T1" fmla="*/ 16 h 38"/>
                      <a:gd name="T2" fmla="*/ 13 w 92"/>
                      <a:gd name="T3" fmla="*/ 29 h 38"/>
                      <a:gd name="T4" fmla="*/ 28 w 92"/>
                      <a:gd name="T5" fmla="*/ 37 h 38"/>
                      <a:gd name="T6" fmla="*/ 43 w 92"/>
                      <a:gd name="T7" fmla="*/ 38 h 38"/>
                      <a:gd name="T8" fmla="*/ 58 w 92"/>
                      <a:gd name="T9" fmla="*/ 37 h 38"/>
                      <a:gd name="T10" fmla="*/ 72 w 92"/>
                      <a:gd name="T11" fmla="*/ 33 h 38"/>
                      <a:gd name="T12" fmla="*/ 82 w 92"/>
                      <a:gd name="T13" fmla="*/ 29 h 38"/>
                      <a:gd name="T14" fmla="*/ 90 w 92"/>
                      <a:gd name="T15" fmla="*/ 25 h 38"/>
                      <a:gd name="T16" fmla="*/ 92 w 92"/>
                      <a:gd name="T17" fmla="*/ 24 h 38"/>
                      <a:gd name="T18" fmla="*/ 69 w 92"/>
                      <a:gd name="T19" fmla="*/ 10 h 38"/>
                      <a:gd name="T20" fmla="*/ 50 w 92"/>
                      <a:gd name="T21" fmla="*/ 2 h 38"/>
                      <a:gd name="T22" fmla="*/ 34 w 92"/>
                      <a:gd name="T23" fmla="*/ 0 h 38"/>
                      <a:gd name="T24" fmla="*/ 21 w 92"/>
                      <a:gd name="T25" fmla="*/ 2 h 38"/>
                      <a:gd name="T26" fmla="*/ 12 w 92"/>
                      <a:gd name="T27" fmla="*/ 6 h 38"/>
                      <a:gd name="T28" fmla="*/ 5 w 92"/>
                      <a:gd name="T29" fmla="*/ 10 h 38"/>
                      <a:gd name="T30" fmla="*/ 1 w 92"/>
                      <a:gd name="T31" fmla="*/ 15 h 38"/>
                      <a:gd name="T32" fmla="*/ 0 w 92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3" y="38"/>
                        </a:lnTo>
                        <a:lnTo>
                          <a:pt x="58" y="37"/>
                        </a:lnTo>
                        <a:lnTo>
                          <a:pt x="72" y="33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50" y="2"/>
                        </a:lnTo>
                        <a:lnTo>
                          <a:pt x="34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3" name="Freeform 185"/>
                  <p:cNvSpPr>
                    <a:spLocks/>
                  </p:cNvSpPr>
                  <p:nvPr/>
                </p:nvSpPr>
                <p:spPr bwMode="auto">
                  <a:xfrm>
                    <a:off x="3980" y="3226"/>
                    <a:ext cx="23" cy="21"/>
                  </a:xfrm>
                  <a:custGeom>
                    <a:avLst/>
                    <a:gdLst>
                      <a:gd name="T0" fmla="*/ 46 w 47"/>
                      <a:gd name="T1" fmla="*/ 42 h 42"/>
                      <a:gd name="T2" fmla="*/ 47 w 47"/>
                      <a:gd name="T3" fmla="*/ 30 h 42"/>
                      <a:gd name="T4" fmla="*/ 45 w 47"/>
                      <a:gd name="T5" fmla="*/ 18 h 42"/>
                      <a:gd name="T6" fmla="*/ 42 w 47"/>
                      <a:gd name="T7" fmla="*/ 8 h 42"/>
                      <a:gd name="T8" fmla="*/ 36 w 47"/>
                      <a:gd name="T9" fmla="*/ 0 h 42"/>
                      <a:gd name="T10" fmla="*/ 31 w 47"/>
                      <a:gd name="T11" fmla="*/ 1 h 42"/>
                      <a:gd name="T12" fmla="*/ 27 w 47"/>
                      <a:gd name="T13" fmla="*/ 3 h 42"/>
                      <a:gd name="T14" fmla="*/ 23 w 47"/>
                      <a:gd name="T15" fmla="*/ 4 h 42"/>
                      <a:gd name="T16" fmla="*/ 19 w 47"/>
                      <a:gd name="T17" fmla="*/ 7 h 42"/>
                      <a:gd name="T18" fmla="*/ 14 w 47"/>
                      <a:gd name="T19" fmla="*/ 8 h 42"/>
                      <a:gd name="T20" fmla="*/ 9 w 47"/>
                      <a:gd name="T21" fmla="*/ 10 h 42"/>
                      <a:gd name="T22" fmla="*/ 5 w 47"/>
                      <a:gd name="T23" fmla="*/ 11 h 42"/>
                      <a:gd name="T24" fmla="*/ 0 w 47"/>
                      <a:gd name="T25" fmla="*/ 12 h 42"/>
                      <a:gd name="T26" fmla="*/ 7 w 47"/>
                      <a:gd name="T27" fmla="*/ 24 h 42"/>
                      <a:gd name="T28" fmla="*/ 15 w 47"/>
                      <a:gd name="T29" fmla="*/ 32 h 42"/>
                      <a:gd name="T30" fmla="*/ 23 w 47"/>
                      <a:gd name="T31" fmla="*/ 38 h 42"/>
                      <a:gd name="T32" fmla="*/ 30 w 47"/>
                      <a:gd name="T33" fmla="*/ 41 h 42"/>
                      <a:gd name="T34" fmla="*/ 37 w 47"/>
                      <a:gd name="T35" fmla="*/ 42 h 42"/>
                      <a:gd name="T36" fmla="*/ 42 w 47"/>
                      <a:gd name="T37" fmla="*/ 42 h 42"/>
                      <a:gd name="T38" fmla="*/ 45 w 47"/>
                      <a:gd name="T39" fmla="*/ 42 h 42"/>
                      <a:gd name="T40" fmla="*/ 46 w 47"/>
                      <a:gd name="T41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7" h="42">
                        <a:moveTo>
                          <a:pt x="46" y="42"/>
                        </a:moveTo>
                        <a:lnTo>
                          <a:pt x="47" y="30"/>
                        </a:lnTo>
                        <a:lnTo>
                          <a:pt x="45" y="18"/>
                        </a:lnTo>
                        <a:lnTo>
                          <a:pt x="42" y="8"/>
                        </a:lnTo>
                        <a:lnTo>
                          <a:pt x="36" y="0"/>
                        </a:lnTo>
                        <a:lnTo>
                          <a:pt x="31" y="1"/>
                        </a:lnTo>
                        <a:lnTo>
                          <a:pt x="27" y="3"/>
                        </a:lnTo>
                        <a:lnTo>
                          <a:pt x="23" y="4"/>
                        </a:lnTo>
                        <a:lnTo>
                          <a:pt x="19" y="7"/>
                        </a:lnTo>
                        <a:lnTo>
                          <a:pt x="14" y="8"/>
                        </a:lnTo>
                        <a:lnTo>
                          <a:pt x="9" y="10"/>
                        </a:lnTo>
                        <a:lnTo>
                          <a:pt x="5" y="11"/>
                        </a:lnTo>
                        <a:lnTo>
                          <a:pt x="0" y="12"/>
                        </a:lnTo>
                        <a:lnTo>
                          <a:pt x="7" y="24"/>
                        </a:lnTo>
                        <a:lnTo>
                          <a:pt x="15" y="32"/>
                        </a:lnTo>
                        <a:lnTo>
                          <a:pt x="23" y="38"/>
                        </a:lnTo>
                        <a:lnTo>
                          <a:pt x="30" y="41"/>
                        </a:lnTo>
                        <a:lnTo>
                          <a:pt x="37" y="42"/>
                        </a:lnTo>
                        <a:lnTo>
                          <a:pt x="42" y="42"/>
                        </a:lnTo>
                        <a:lnTo>
                          <a:pt x="45" y="42"/>
                        </a:lnTo>
                        <a:lnTo>
                          <a:pt x="46" y="4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4" name="Freeform 186"/>
                  <p:cNvSpPr>
                    <a:spLocks/>
                  </p:cNvSpPr>
                  <p:nvPr/>
                </p:nvSpPr>
                <p:spPr bwMode="auto">
                  <a:xfrm>
                    <a:off x="4027" y="3275"/>
                    <a:ext cx="30" cy="35"/>
                  </a:xfrm>
                  <a:custGeom>
                    <a:avLst/>
                    <a:gdLst>
                      <a:gd name="T0" fmla="*/ 58 w 58"/>
                      <a:gd name="T1" fmla="*/ 70 h 70"/>
                      <a:gd name="T2" fmla="*/ 53 w 58"/>
                      <a:gd name="T3" fmla="*/ 43 h 70"/>
                      <a:gd name="T4" fmla="*/ 43 w 58"/>
                      <a:gd name="T5" fmla="*/ 25 h 70"/>
                      <a:gd name="T6" fmla="*/ 34 w 58"/>
                      <a:gd name="T7" fmla="*/ 12 h 70"/>
                      <a:gd name="T8" fmla="*/ 24 w 58"/>
                      <a:gd name="T9" fmla="*/ 4 h 70"/>
                      <a:gd name="T10" fmla="*/ 15 w 58"/>
                      <a:gd name="T11" fmla="*/ 1 h 70"/>
                      <a:gd name="T12" fmla="*/ 7 w 58"/>
                      <a:gd name="T13" fmla="*/ 0 h 70"/>
                      <a:gd name="T14" fmla="*/ 2 w 58"/>
                      <a:gd name="T15" fmla="*/ 0 h 70"/>
                      <a:gd name="T16" fmla="*/ 0 w 58"/>
                      <a:gd name="T17" fmla="*/ 0 h 70"/>
                      <a:gd name="T18" fmla="*/ 0 w 58"/>
                      <a:gd name="T19" fmla="*/ 18 h 70"/>
                      <a:gd name="T20" fmla="*/ 4 w 58"/>
                      <a:gd name="T21" fmla="*/ 33 h 70"/>
                      <a:gd name="T22" fmla="*/ 14 w 58"/>
                      <a:gd name="T23" fmla="*/ 46 h 70"/>
                      <a:gd name="T24" fmla="*/ 25 w 58"/>
                      <a:gd name="T25" fmla="*/ 55 h 70"/>
                      <a:gd name="T26" fmla="*/ 37 w 58"/>
                      <a:gd name="T27" fmla="*/ 62 h 70"/>
                      <a:gd name="T28" fmla="*/ 48 w 58"/>
                      <a:gd name="T29" fmla="*/ 66 h 70"/>
                      <a:gd name="T30" fmla="*/ 55 w 58"/>
                      <a:gd name="T31" fmla="*/ 69 h 70"/>
                      <a:gd name="T32" fmla="*/ 58 w 58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70">
                        <a:moveTo>
                          <a:pt x="58" y="70"/>
                        </a:moveTo>
                        <a:lnTo>
                          <a:pt x="53" y="43"/>
                        </a:lnTo>
                        <a:lnTo>
                          <a:pt x="43" y="25"/>
                        </a:lnTo>
                        <a:lnTo>
                          <a:pt x="34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4" y="33"/>
                        </a:lnTo>
                        <a:lnTo>
                          <a:pt x="14" y="46"/>
                        </a:lnTo>
                        <a:lnTo>
                          <a:pt x="25" y="55"/>
                        </a:lnTo>
                        <a:lnTo>
                          <a:pt x="37" y="62"/>
                        </a:lnTo>
                        <a:lnTo>
                          <a:pt x="48" y="66"/>
                        </a:lnTo>
                        <a:lnTo>
                          <a:pt x="55" y="69"/>
                        </a:lnTo>
                        <a:lnTo>
                          <a:pt x="58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5" name="Freeform 187"/>
                  <p:cNvSpPr>
                    <a:spLocks/>
                  </p:cNvSpPr>
                  <p:nvPr/>
                </p:nvSpPr>
                <p:spPr bwMode="auto">
                  <a:xfrm>
                    <a:off x="3965" y="3273"/>
                    <a:ext cx="36" cy="29"/>
                  </a:xfrm>
                  <a:custGeom>
                    <a:avLst/>
                    <a:gdLst>
                      <a:gd name="T0" fmla="*/ 0 w 72"/>
                      <a:gd name="T1" fmla="*/ 59 h 59"/>
                      <a:gd name="T2" fmla="*/ 27 w 72"/>
                      <a:gd name="T3" fmla="*/ 53 h 59"/>
                      <a:gd name="T4" fmla="*/ 46 w 72"/>
                      <a:gd name="T5" fmla="*/ 44 h 59"/>
                      <a:gd name="T6" fmla="*/ 59 w 72"/>
                      <a:gd name="T7" fmla="*/ 35 h 59"/>
                      <a:gd name="T8" fmla="*/ 67 w 72"/>
                      <a:gd name="T9" fmla="*/ 24 h 59"/>
                      <a:gd name="T10" fmla="*/ 71 w 72"/>
                      <a:gd name="T11" fmla="*/ 15 h 59"/>
                      <a:gd name="T12" fmla="*/ 72 w 72"/>
                      <a:gd name="T13" fmla="*/ 7 h 59"/>
                      <a:gd name="T14" fmla="*/ 72 w 72"/>
                      <a:gd name="T15" fmla="*/ 2 h 59"/>
                      <a:gd name="T16" fmla="*/ 72 w 72"/>
                      <a:gd name="T17" fmla="*/ 0 h 59"/>
                      <a:gd name="T18" fmla="*/ 53 w 72"/>
                      <a:gd name="T19" fmla="*/ 0 h 59"/>
                      <a:gd name="T20" fmla="*/ 37 w 72"/>
                      <a:gd name="T21" fmla="*/ 5 h 59"/>
                      <a:gd name="T22" fmla="*/ 25 w 72"/>
                      <a:gd name="T23" fmla="*/ 14 h 59"/>
                      <a:gd name="T24" fmla="*/ 15 w 72"/>
                      <a:gd name="T25" fmla="*/ 25 h 59"/>
                      <a:gd name="T26" fmla="*/ 8 w 72"/>
                      <a:gd name="T27" fmla="*/ 37 h 59"/>
                      <a:gd name="T28" fmla="*/ 4 w 72"/>
                      <a:gd name="T29" fmla="*/ 48 h 59"/>
                      <a:gd name="T30" fmla="*/ 2 w 72"/>
                      <a:gd name="T31" fmla="*/ 55 h 59"/>
                      <a:gd name="T32" fmla="*/ 0 w 72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2" h="59">
                        <a:moveTo>
                          <a:pt x="0" y="59"/>
                        </a:moveTo>
                        <a:lnTo>
                          <a:pt x="27" y="53"/>
                        </a:lnTo>
                        <a:lnTo>
                          <a:pt x="46" y="44"/>
                        </a:lnTo>
                        <a:lnTo>
                          <a:pt x="59" y="35"/>
                        </a:lnTo>
                        <a:lnTo>
                          <a:pt x="67" y="24"/>
                        </a:lnTo>
                        <a:lnTo>
                          <a:pt x="71" y="15"/>
                        </a:lnTo>
                        <a:lnTo>
                          <a:pt x="72" y="7"/>
                        </a:lnTo>
                        <a:lnTo>
                          <a:pt x="72" y="2"/>
                        </a:lnTo>
                        <a:lnTo>
                          <a:pt x="72" y="0"/>
                        </a:lnTo>
                        <a:lnTo>
                          <a:pt x="53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4" y="48"/>
                        </a:lnTo>
                        <a:lnTo>
                          <a:pt x="2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6" name="Freeform 188"/>
                  <p:cNvSpPr>
                    <a:spLocks/>
                  </p:cNvSpPr>
                  <p:nvPr/>
                </p:nvSpPr>
                <p:spPr bwMode="auto">
                  <a:xfrm>
                    <a:off x="4029" y="3219"/>
                    <a:ext cx="35" cy="30"/>
                  </a:xfrm>
                  <a:custGeom>
                    <a:avLst/>
                    <a:gdLst>
                      <a:gd name="T0" fmla="*/ 70 w 70"/>
                      <a:gd name="T1" fmla="*/ 0 h 59"/>
                      <a:gd name="T2" fmla="*/ 44 w 70"/>
                      <a:gd name="T3" fmla="*/ 6 h 59"/>
                      <a:gd name="T4" fmla="*/ 25 w 70"/>
                      <a:gd name="T5" fmla="*/ 15 h 59"/>
                      <a:gd name="T6" fmla="*/ 12 w 70"/>
                      <a:gd name="T7" fmla="*/ 24 h 59"/>
                      <a:gd name="T8" fmla="*/ 5 w 70"/>
                      <a:gd name="T9" fmla="*/ 35 h 59"/>
                      <a:gd name="T10" fmla="*/ 1 w 70"/>
                      <a:gd name="T11" fmla="*/ 44 h 59"/>
                      <a:gd name="T12" fmla="*/ 0 w 70"/>
                      <a:gd name="T13" fmla="*/ 52 h 59"/>
                      <a:gd name="T14" fmla="*/ 0 w 70"/>
                      <a:gd name="T15" fmla="*/ 56 h 59"/>
                      <a:gd name="T16" fmla="*/ 0 w 70"/>
                      <a:gd name="T17" fmla="*/ 59 h 59"/>
                      <a:gd name="T18" fmla="*/ 18 w 70"/>
                      <a:gd name="T19" fmla="*/ 59 h 59"/>
                      <a:gd name="T20" fmla="*/ 33 w 70"/>
                      <a:gd name="T21" fmla="*/ 54 h 59"/>
                      <a:gd name="T22" fmla="*/ 46 w 70"/>
                      <a:gd name="T23" fmla="*/ 45 h 59"/>
                      <a:gd name="T24" fmla="*/ 55 w 70"/>
                      <a:gd name="T25" fmla="*/ 33 h 59"/>
                      <a:gd name="T26" fmla="*/ 62 w 70"/>
                      <a:gd name="T27" fmla="*/ 22 h 59"/>
                      <a:gd name="T28" fmla="*/ 67 w 70"/>
                      <a:gd name="T29" fmla="*/ 10 h 59"/>
                      <a:gd name="T30" fmla="*/ 69 w 70"/>
                      <a:gd name="T31" fmla="*/ 3 h 59"/>
                      <a:gd name="T32" fmla="*/ 70 w 70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5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7" name="Freeform 189"/>
                  <p:cNvSpPr>
                    <a:spLocks/>
                  </p:cNvSpPr>
                  <p:nvPr/>
                </p:nvSpPr>
                <p:spPr bwMode="auto">
                  <a:xfrm>
                    <a:off x="3999" y="3245"/>
                    <a:ext cx="31" cy="30"/>
                  </a:xfrm>
                  <a:custGeom>
                    <a:avLst/>
                    <a:gdLst>
                      <a:gd name="T0" fmla="*/ 32 w 63"/>
                      <a:gd name="T1" fmla="*/ 59 h 59"/>
                      <a:gd name="T2" fmla="*/ 45 w 63"/>
                      <a:gd name="T3" fmla="*/ 56 h 59"/>
                      <a:gd name="T4" fmla="*/ 54 w 63"/>
                      <a:gd name="T5" fmla="*/ 50 h 59"/>
                      <a:gd name="T6" fmla="*/ 61 w 63"/>
                      <a:gd name="T7" fmla="*/ 40 h 59"/>
                      <a:gd name="T8" fmla="*/ 63 w 63"/>
                      <a:gd name="T9" fmla="*/ 29 h 59"/>
                      <a:gd name="T10" fmla="*/ 61 w 63"/>
                      <a:gd name="T11" fmla="*/ 17 h 59"/>
                      <a:gd name="T12" fmla="*/ 54 w 63"/>
                      <a:gd name="T13" fmla="*/ 8 h 59"/>
                      <a:gd name="T14" fmla="*/ 45 w 63"/>
                      <a:gd name="T15" fmla="*/ 2 h 59"/>
                      <a:gd name="T16" fmla="*/ 32 w 63"/>
                      <a:gd name="T17" fmla="*/ 0 h 59"/>
                      <a:gd name="T18" fmla="*/ 20 w 63"/>
                      <a:gd name="T19" fmla="*/ 2 h 59"/>
                      <a:gd name="T20" fmla="*/ 9 w 63"/>
                      <a:gd name="T21" fmla="*/ 8 h 59"/>
                      <a:gd name="T22" fmla="*/ 2 w 63"/>
                      <a:gd name="T23" fmla="*/ 17 h 59"/>
                      <a:gd name="T24" fmla="*/ 0 w 63"/>
                      <a:gd name="T25" fmla="*/ 29 h 59"/>
                      <a:gd name="T26" fmla="*/ 2 w 63"/>
                      <a:gd name="T27" fmla="*/ 40 h 59"/>
                      <a:gd name="T28" fmla="*/ 9 w 63"/>
                      <a:gd name="T29" fmla="*/ 50 h 59"/>
                      <a:gd name="T30" fmla="*/ 20 w 63"/>
                      <a:gd name="T31" fmla="*/ 56 h 59"/>
                      <a:gd name="T32" fmla="*/ 32 w 63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3" h="59">
                        <a:moveTo>
                          <a:pt x="32" y="59"/>
                        </a:moveTo>
                        <a:lnTo>
                          <a:pt x="45" y="56"/>
                        </a:lnTo>
                        <a:lnTo>
                          <a:pt x="54" y="50"/>
                        </a:lnTo>
                        <a:lnTo>
                          <a:pt x="61" y="40"/>
                        </a:lnTo>
                        <a:lnTo>
                          <a:pt x="63" y="29"/>
                        </a:lnTo>
                        <a:lnTo>
                          <a:pt x="61" y="17"/>
                        </a:lnTo>
                        <a:lnTo>
                          <a:pt x="54" y="8"/>
                        </a:lnTo>
                        <a:lnTo>
                          <a:pt x="45" y="2"/>
                        </a:lnTo>
                        <a:lnTo>
                          <a:pt x="32" y="0"/>
                        </a:lnTo>
                        <a:lnTo>
                          <a:pt x="20" y="2"/>
                        </a:lnTo>
                        <a:lnTo>
                          <a:pt x="9" y="8"/>
                        </a:lnTo>
                        <a:lnTo>
                          <a:pt x="2" y="17"/>
                        </a:lnTo>
                        <a:lnTo>
                          <a:pt x="0" y="29"/>
                        </a:lnTo>
                        <a:lnTo>
                          <a:pt x="2" y="40"/>
                        </a:lnTo>
                        <a:lnTo>
                          <a:pt x="9" y="50"/>
                        </a:lnTo>
                        <a:lnTo>
                          <a:pt x="20" y="56"/>
                        </a:lnTo>
                        <a:lnTo>
                          <a:pt x="32" y="5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8" name="Freeform 190"/>
                  <p:cNvSpPr>
                    <a:spLocks/>
                  </p:cNvSpPr>
                  <p:nvPr/>
                </p:nvSpPr>
                <p:spPr bwMode="auto">
                  <a:xfrm>
                    <a:off x="3862" y="3270"/>
                    <a:ext cx="20" cy="45"/>
                  </a:xfrm>
                  <a:custGeom>
                    <a:avLst/>
                    <a:gdLst>
                      <a:gd name="T0" fmla="*/ 16 w 39"/>
                      <a:gd name="T1" fmla="*/ 91 h 91"/>
                      <a:gd name="T2" fmla="*/ 30 w 39"/>
                      <a:gd name="T3" fmla="*/ 79 h 91"/>
                      <a:gd name="T4" fmla="*/ 37 w 39"/>
                      <a:gd name="T5" fmla="*/ 64 h 91"/>
                      <a:gd name="T6" fmla="*/ 39 w 39"/>
                      <a:gd name="T7" fmla="*/ 49 h 91"/>
                      <a:gd name="T8" fmla="*/ 38 w 39"/>
                      <a:gd name="T9" fmla="*/ 34 h 91"/>
                      <a:gd name="T10" fmla="*/ 34 w 39"/>
                      <a:gd name="T11" fmla="*/ 21 h 91"/>
                      <a:gd name="T12" fmla="*/ 30 w 39"/>
                      <a:gd name="T13" fmla="*/ 11 h 91"/>
                      <a:gd name="T14" fmla="*/ 26 w 39"/>
                      <a:gd name="T15" fmla="*/ 2 h 91"/>
                      <a:gd name="T16" fmla="*/ 24 w 39"/>
                      <a:gd name="T17" fmla="*/ 0 h 91"/>
                      <a:gd name="T18" fmla="*/ 11 w 39"/>
                      <a:gd name="T19" fmla="*/ 23 h 91"/>
                      <a:gd name="T20" fmla="*/ 3 w 39"/>
                      <a:gd name="T21" fmla="*/ 42 h 91"/>
                      <a:gd name="T22" fmla="*/ 0 w 39"/>
                      <a:gd name="T23" fmla="*/ 58 h 91"/>
                      <a:gd name="T24" fmla="*/ 3 w 39"/>
                      <a:gd name="T25" fmla="*/ 70 h 91"/>
                      <a:gd name="T26" fmla="*/ 6 w 39"/>
                      <a:gd name="T27" fmla="*/ 80 h 91"/>
                      <a:gd name="T28" fmla="*/ 11 w 39"/>
                      <a:gd name="T29" fmla="*/ 87 h 91"/>
                      <a:gd name="T30" fmla="*/ 15 w 39"/>
                      <a:gd name="T31" fmla="*/ 90 h 91"/>
                      <a:gd name="T32" fmla="*/ 16 w 39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9"/>
                        </a:lnTo>
                        <a:lnTo>
                          <a:pt x="37" y="64"/>
                        </a:lnTo>
                        <a:lnTo>
                          <a:pt x="39" y="49"/>
                        </a:lnTo>
                        <a:lnTo>
                          <a:pt x="38" y="34"/>
                        </a:lnTo>
                        <a:lnTo>
                          <a:pt x="34" y="21"/>
                        </a:lnTo>
                        <a:lnTo>
                          <a:pt x="30" y="11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2"/>
                        </a:lnTo>
                        <a:lnTo>
                          <a:pt x="0" y="58"/>
                        </a:lnTo>
                        <a:lnTo>
                          <a:pt x="3" y="70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9" name="Freeform 191"/>
                  <p:cNvSpPr>
                    <a:spLocks/>
                  </p:cNvSpPr>
                  <p:nvPr/>
                </p:nvSpPr>
                <p:spPr bwMode="auto">
                  <a:xfrm>
                    <a:off x="3857" y="3352"/>
                    <a:ext cx="19" cy="36"/>
                  </a:xfrm>
                  <a:custGeom>
                    <a:avLst/>
                    <a:gdLst>
                      <a:gd name="T0" fmla="*/ 22 w 38"/>
                      <a:gd name="T1" fmla="*/ 0 h 71"/>
                      <a:gd name="T2" fmla="*/ 13 w 38"/>
                      <a:gd name="T3" fmla="*/ 8 h 71"/>
                      <a:gd name="T4" fmla="*/ 6 w 38"/>
                      <a:gd name="T5" fmla="*/ 17 h 71"/>
                      <a:gd name="T6" fmla="*/ 2 w 38"/>
                      <a:gd name="T7" fmla="*/ 26 h 71"/>
                      <a:gd name="T8" fmla="*/ 0 w 38"/>
                      <a:gd name="T9" fmla="*/ 36 h 71"/>
                      <a:gd name="T10" fmla="*/ 26 w 38"/>
                      <a:gd name="T11" fmla="*/ 71 h 71"/>
                      <a:gd name="T12" fmla="*/ 38 w 38"/>
                      <a:gd name="T13" fmla="*/ 38 h 71"/>
                      <a:gd name="T14" fmla="*/ 34 w 38"/>
                      <a:gd name="T15" fmla="*/ 16 h 71"/>
                      <a:gd name="T16" fmla="*/ 26 w 38"/>
                      <a:gd name="T17" fmla="*/ 3 h 71"/>
                      <a:gd name="T18" fmla="*/ 22 w 38"/>
                      <a:gd name="T19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8" h="71">
                        <a:moveTo>
                          <a:pt x="22" y="0"/>
                        </a:moveTo>
                        <a:lnTo>
                          <a:pt x="13" y="8"/>
                        </a:lnTo>
                        <a:lnTo>
                          <a:pt x="6" y="17"/>
                        </a:lnTo>
                        <a:lnTo>
                          <a:pt x="2" y="26"/>
                        </a:lnTo>
                        <a:lnTo>
                          <a:pt x="0" y="36"/>
                        </a:lnTo>
                        <a:lnTo>
                          <a:pt x="26" y="71"/>
                        </a:lnTo>
                        <a:lnTo>
                          <a:pt x="38" y="38"/>
                        </a:lnTo>
                        <a:lnTo>
                          <a:pt x="34" y="16"/>
                        </a:lnTo>
                        <a:lnTo>
                          <a:pt x="26" y="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0" name="Freeform 192"/>
                  <p:cNvSpPr>
                    <a:spLocks/>
                  </p:cNvSpPr>
                  <p:nvPr/>
                </p:nvSpPr>
                <p:spPr bwMode="auto">
                  <a:xfrm>
                    <a:off x="3821" y="3321"/>
                    <a:ext cx="30" cy="19"/>
                  </a:xfrm>
                  <a:custGeom>
                    <a:avLst/>
                    <a:gdLst>
                      <a:gd name="T0" fmla="*/ 60 w 60"/>
                      <a:gd name="T1" fmla="*/ 22 h 38"/>
                      <a:gd name="T2" fmla="*/ 53 w 60"/>
                      <a:gd name="T3" fmla="*/ 14 h 38"/>
                      <a:gd name="T4" fmla="*/ 46 w 60"/>
                      <a:gd name="T5" fmla="*/ 8 h 38"/>
                      <a:gd name="T6" fmla="*/ 39 w 60"/>
                      <a:gd name="T7" fmla="*/ 4 h 38"/>
                      <a:gd name="T8" fmla="*/ 31 w 60"/>
                      <a:gd name="T9" fmla="*/ 1 h 38"/>
                      <a:gd name="T10" fmla="*/ 23 w 60"/>
                      <a:gd name="T11" fmla="*/ 0 h 38"/>
                      <a:gd name="T12" fmla="*/ 15 w 60"/>
                      <a:gd name="T13" fmla="*/ 0 h 38"/>
                      <a:gd name="T14" fmla="*/ 8 w 60"/>
                      <a:gd name="T15" fmla="*/ 0 h 38"/>
                      <a:gd name="T16" fmla="*/ 0 w 60"/>
                      <a:gd name="T17" fmla="*/ 1 h 38"/>
                      <a:gd name="T18" fmla="*/ 28 w 60"/>
                      <a:gd name="T19" fmla="*/ 38 h 38"/>
                      <a:gd name="T20" fmla="*/ 42 w 60"/>
                      <a:gd name="T21" fmla="*/ 34 h 38"/>
                      <a:gd name="T22" fmla="*/ 52 w 60"/>
                      <a:gd name="T23" fmla="*/ 30 h 38"/>
                      <a:gd name="T24" fmla="*/ 58 w 60"/>
                      <a:gd name="T25" fmla="*/ 24 h 38"/>
                      <a:gd name="T26" fmla="*/ 60 w 60"/>
                      <a:gd name="T27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38">
                        <a:moveTo>
                          <a:pt x="60" y="22"/>
                        </a:moveTo>
                        <a:lnTo>
                          <a:pt x="53" y="14"/>
                        </a:lnTo>
                        <a:lnTo>
                          <a:pt x="46" y="8"/>
                        </a:lnTo>
                        <a:lnTo>
                          <a:pt x="39" y="4"/>
                        </a:lnTo>
                        <a:lnTo>
                          <a:pt x="31" y="1"/>
                        </a:lnTo>
                        <a:lnTo>
                          <a:pt x="23" y="0"/>
                        </a:lnTo>
                        <a:lnTo>
                          <a:pt x="15" y="0"/>
                        </a:lnTo>
                        <a:lnTo>
                          <a:pt x="8" y="0"/>
                        </a:lnTo>
                        <a:lnTo>
                          <a:pt x="0" y="1"/>
                        </a:lnTo>
                        <a:lnTo>
                          <a:pt x="28" y="38"/>
                        </a:lnTo>
                        <a:lnTo>
                          <a:pt x="42" y="34"/>
                        </a:lnTo>
                        <a:lnTo>
                          <a:pt x="52" y="30"/>
                        </a:lnTo>
                        <a:lnTo>
                          <a:pt x="58" y="24"/>
                        </a:lnTo>
                        <a:lnTo>
                          <a:pt x="60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1" name="Freeform 193"/>
                  <p:cNvSpPr>
                    <a:spLocks/>
                  </p:cNvSpPr>
                  <p:nvPr/>
                </p:nvSpPr>
                <p:spPr bwMode="auto">
                  <a:xfrm>
                    <a:off x="3887" y="3326"/>
                    <a:ext cx="46" cy="20"/>
                  </a:xfrm>
                  <a:custGeom>
                    <a:avLst/>
                    <a:gdLst>
                      <a:gd name="T0" fmla="*/ 0 w 91"/>
                      <a:gd name="T1" fmla="*/ 16 h 39"/>
                      <a:gd name="T2" fmla="*/ 13 w 91"/>
                      <a:gd name="T3" fmla="*/ 30 h 39"/>
                      <a:gd name="T4" fmla="*/ 28 w 91"/>
                      <a:gd name="T5" fmla="*/ 37 h 39"/>
                      <a:gd name="T6" fmla="*/ 43 w 91"/>
                      <a:gd name="T7" fmla="*/ 39 h 39"/>
                      <a:gd name="T8" fmla="*/ 57 w 91"/>
                      <a:gd name="T9" fmla="*/ 37 h 39"/>
                      <a:gd name="T10" fmla="*/ 70 w 91"/>
                      <a:gd name="T11" fmla="*/ 34 h 39"/>
                      <a:gd name="T12" fmla="*/ 81 w 91"/>
                      <a:gd name="T13" fmla="*/ 30 h 39"/>
                      <a:gd name="T14" fmla="*/ 89 w 91"/>
                      <a:gd name="T15" fmla="*/ 25 h 39"/>
                      <a:gd name="T16" fmla="*/ 91 w 91"/>
                      <a:gd name="T17" fmla="*/ 24 h 39"/>
                      <a:gd name="T18" fmla="*/ 68 w 91"/>
                      <a:gd name="T19" fmla="*/ 10 h 39"/>
                      <a:gd name="T20" fmla="*/ 49 w 91"/>
                      <a:gd name="T21" fmla="*/ 2 h 39"/>
                      <a:gd name="T22" fmla="*/ 33 w 91"/>
                      <a:gd name="T23" fmla="*/ 0 h 39"/>
                      <a:gd name="T24" fmla="*/ 21 w 91"/>
                      <a:gd name="T25" fmla="*/ 2 h 39"/>
                      <a:gd name="T26" fmla="*/ 11 w 91"/>
                      <a:gd name="T27" fmla="*/ 6 h 39"/>
                      <a:gd name="T28" fmla="*/ 5 w 91"/>
                      <a:gd name="T29" fmla="*/ 10 h 39"/>
                      <a:gd name="T30" fmla="*/ 1 w 91"/>
                      <a:gd name="T31" fmla="*/ 15 h 39"/>
                      <a:gd name="T32" fmla="*/ 0 w 91"/>
                      <a:gd name="T33" fmla="*/ 16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9">
                        <a:moveTo>
                          <a:pt x="0" y="16"/>
                        </a:moveTo>
                        <a:lnTo>
                          <a:pt x="13" y="30"/>
                        </a:lnTo>
                        <a:lnTo>
                          <a:pt x="28" y="37"/>
                        </a:lnTo>
                        <a:lnTo>
                          <a:pt x="43" y="39"/>
                        </a:lnTo>
                        <a:lnTo>
                          <a:pt x="57" y="37"/>
                        </a:lnTo>
                        <a:lnTo>
                          <a:pt x="70" y="34"/>
                        </a:lnTo>
                        <a:lnTo>
                          <a:pt x="81" y="30"/>
                        </a:lnTo>
                        <a:lnTo>
                          <a:pt x="89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1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2" name="Freeform 194"/>
                  <p:cNvSpPr>
                    <a:spLocks/>
                  </p:cNvSpPr>
                  <p:nvPr/>
                </p:nvSpPr>
                <p:spPr bwMode="auto">
                  <a:xfrm>
                    <a:off x="3828" y="3284"/>
                    <a:ext cx="29" cy="35"/>
                  </a:xfrm>
                  <a:custGeom>
                    <a:avLst/>
                    <a:gdLst>
                      <a:gd name="T0" fmla="*/ 59 w 59"/>
                      <a:gd name="T1" fmla="*/ 70 h 70"/>
                      <a:gd name="T2" fmla="*/ 59 w 59"/>
                      <a:gd name="T3" fmla="*/ 52 h 70"/>
                      <a:gd name="T4" fmla="*/ 54 w 59"/>
                      <a:gd name="T5" fmla="*/ 37 h 70"/>
                      <a:gd name="T6" fmla="*/ 45 w 59"/>
                      <a:gd name="T7" fmla="*/ 24 h 70"/>
                      <a:gd name="T8" fmla="*/ 34 w 59"/>
                      <a:gd name="T9" fmla="*/ 15 h 70"/>
                      <a:gd name="T10" fmla="*/ 22 w 59"/>
                      <a:gd name="T11" fmla="*/ 8 h 70"/>
                      <a:gd name="T12" fmla="*/ 11 w 59"/>
                      <a:gd name="T13" fmla="*/ 3 h 70"/>
                      <a:gd name="T14" fmla="*/ 4 w 59"/>
                      <a:gd name="T15" fmla="*/ 1 h 70"/>
                      <a:gd name="T16" fmla="*/ 0 w 59"/>
                      <a:gd name="T17" fmla="*/ 0 h 70"/>
                      <a:gd name="T18" fmla="*/ 6 w 59"/>
                      <a:gd name="T19" fmla="*/ 26 h 70"/>
                      <a:gd name="T20" fmla="*/ 15 w 59"/>
                      <a:gd name="T21" fmla="*/ 45 h 70"/>
                      <a:gd name="T22" fmla="*/ 24 w 59"/>
                      <a:gd name="T23" fmla="*/ 59 h 70"/>
                      <a:gd name="T24" fmla="*/ 35 w 59"/>
                      <a:gd name="T25" fmla="*/ 66 h 70"/>
                      <a:gd name="T26" fmla="*/ 44 w 59"/>
                      <a:gd name="T27" fmla="*/ 69 h 70"/>
                      <a:gd name="T28" fmla="*/ 52 w 59"/>
                      <a:gd name="T29" fmla="*/ 70 h 70"/>
                      <a:gd name="T30" fmla="*/ 57 w 59"/>
                      <a:gd name="T31" fmla="*/ 70 h 70"/>
                      <a:gd name="T32" fmla="*/ 59 w 59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59" y="70"/>
                        </a:moveTo>
                        <a:lnTo>
                          <a:pt x="59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7" y="70"/>
                        </a:lnTo>
                        <a:lnTo>
                          <a:pt x="59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3" name="Freeform 195"/>
                  <p:cNvSpPr>
                    <a:spLocks/>
                  </p:cNvSpPr>
                  <p:nvPr/>
                </p:nvSpPr>
                <p:spPr bwMode="auto">
                  <a:xfrm>
                    <a:off x="3881" y="3347"/>
                    <a:ext cx="30" cy="36"/>
                  </a:xfrm>
                  <a:custGeom>
                    <a:avLst/>
                    <a:gdLst>
                      <a:gd name="T0" fmla="*/ 0 w 60"/>
                      <a:gd name="T1" fmla="*/ 0 h 71"/>
                      <a:gd name="T2" fmla="*/ 0 w 60"/>
                      <a:gd name="T3" fmla="*/ 18 h 71"/>
                      <a:gd name="T4" fmla="*/ 6 w 60"/>
                      <a:gd name="T5" fmla="*/ 34 h 71"/>
                      <a:gd name="T6" fmla="*/ 15 w 60"/>
                      <a:gd name="T7" fmla="*/ 46 h 71"/>
                      <a:gd name="T8" fmla="*/ 27 w 60"/>
                      <a:gd name="T9" fmla="*/ 56 h 71"/>
                      <a:gd name="T10" fmla="*/ 38 w 60"/>
                      <a:gd name="T11" fmla="*/ 63 h 71"/>
                      <a:gd name="T12" fmla="*/ 50 w 60"/>
                      <a:gd name="T13" fmla="*/ 68 h 71"/>
                      <a:gd name="T14" fmla="*/ 57 w 60"/>
                      <a:gd name="T15" fmla="*/ 70 h 71"/>
                      <a:gd name="T16" fmla="*/ 60 w 60"/>
                      <a:gd name="T17" fmla="*/ 71 h 71"/>
                      <a:gd name="T18" fmla="*/ 54 w 60"/>
                      <a:gd name="T19" fmla="*/ 45 h 71"/>
                      <a:gd name="T20" fmla="*/ 45 w 60"/>
                      <a:gd name="T21" fmla="*/ 25 h 71"/>
                      <a:gd name="T22" fmla="*/ 36 w 60"/>
                      <a:gd name="T23" fmla="*/ 12 h 71"/>
                      <a:gd name="T24" fmla="*/ 26 w 60"/>
                      <a:gd name="T25" fmla="*/ 4 h 71"/>
                      <a:gd name="T26" fmla="*/ 16 w 60"/>
                      <a:gd name="T27" fmla="*/ 1 h 71"/>
                      <a:gd name="T28" fmla="*/ 8 w 60"/>
                      <a:gd name="T29" fmla="*/ 0 h 71"/>
                      <a:gd name="T30" fmla="*/ 3 w 60"/>
                      <a:gd name="T31" fmla="*/ 0 h 71"/>
                      <a:gd name="T32" fmla="*/ 0 w 60"/>
                      <a:gd name="T33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6" y="34"/>
                        </a:lnTo>
                        <a:lnTo>
                          <a:pt x="15" y="46"/>
                        </a:lnTo>
                        <a:lnTo>
                          <a:pt x="27" y="56"/>
                        </a:lnTo>
                        <a:lnTo>
                          <a:pt x="38" y="63"/>
                        </a:lnTo>
                        <a:lnTo>
                          <a:pt x="50" y="68"/>
                        </a:lnTo>
                        <a:lnTo>
                          <a:pt x="57" y="70"/>
                        </a:lnTo>
                        <a:lnTo>
                          <a:pt x="60" y="71"/>
                        </a:lnTo>
                        <a:lnTo>
                          <a:pt x="54" y="45"/>
                        </a:lnTo>
                        <a:lnTo>
                          <a:pt x="45" y="25"/>
                        </a:lnTo>
                        <a:lnTo>
                          <a:pt x="36" y="12"/>
                        </a:lnTo>
                        <a:lnTo>
                          <a:pt x="26" y="4"/>
                        </a:lnTo>
                        <a:lnTo>
                          <a:pt x="16" y="1"/>
                        </a:lnTo>
                        <a:lnTo>
                          <a:pt x="8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4" name="Freeform 196"/>
                  <p:cNvSpPr>
                    <a:spLocks/>
                  </p:cNvSpPr>
                  <p:nvPr/>
                </p:nvSpPr>
                <p:spPr bwMode="auto">
                  <a:xfrm>
                    <a:off x="3840" y="3345"/>
                    <a:ext cx="15" cy="16"/>
                  </a:xfrm>
                  <a:custGeom>
                    <a:avLst/>
                    <a:gdLst>
                      <a:gd name="T0" fmla="*/ 30 w 30"/>
                      <a:gd name="T1" fmla="*/ 1 h 31"/>
                      <a:gd name="T2" fmla="*/ 22 w 30"/>
                      <a:gd name="T3" fmla="*/ 0 h 31"/>
                      <a:gd name="T4" fmla="*/ 14 w 30"/>
                      <a:gd name="T5" fmla="*/ 0 h 31"/>
                      <a:gd name="T6" fmla="*/ 7 w 30"/>
                      <a:gd name="T7" fmla="*/ 1 h 31"/>
                      <a:gd name="T8" fmla="*/ 0 w 30"/>
                      <a:gd name="T9" fmla="*/ 4 h 31"/>
                      <a:gd name="T10" fmla="*/ 21 w 30"/>
                      <a:gd name="T11" fmla="*/ 31 h 31"/>
                      <a:gd name="T12" fmla="*/ 28 w 30"/>
                      <a:gd name="T13" fmla="*/ 20 h 31"/>
                      <a:gd name="T14" fmla="*/ 30 w 30"/>
                      <a:gd name="T15" fmla="*/ 10 h 31"/>
                      <a:gd name="T16" fmla="*/ 30 w 30"/>
                      <a:gd name="T17" fmla="*/ 4 h 31"/>
                      <a:gd name="T18" fmla="*/ 30 w 30"/>
                      <a:gd name="T19" fmla="*/ 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0" h="31">
                        <a:moveTo>
                          <a:pt x="30" y="1"/>
                        </a:moveTo>
                        <a:lnTo>
                          <a:pt x="22" y="0"/>
                        </a:lnTo>
                        <a:lnTo>
                          <a:pt x="14" y="0"/>
                        </a:lnTo>
                        <a:lnTo>
                          <a:pt x="7" y="1"/>
                        </a:lnTo>
                        <a:lnTo>
                          <a:pt x="0" y="4"/>
                        </a:lnTo>
                        <a:lnTo>
                          <a:pt x="21" y="31"/>
                        </a:lnTo>
                        <a:lnTo>
                          <a:pt x="28" y="20"/>
                        </a:lnTo>
                        <a:lnTo>
                          <a:pt x="30" y="10"/>
                        </a:lnTo>
                        <a:lnTo>
                          <a:pt x="30" y="4"/>
                        </a:lnTo>
                        <a:lnTo>
                          <a:pt x="30" y="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5" name="Freeform 197"/>
                  <p:cNvSpPr>
                    <a:spLocks/>
                  </p:cNvSpPr>
                  <p:nvPr/>
                </p:nvSpPr>
                <p:spPr bwMode="auto">
                  <a:xfrm>
                    <a:off x="3882" y="3291"/>
                    <a:ext cx="36" cy="30"/>
                  </a:xfrm>
                  <a:custGeom>
                    <a:avLst/>
                    <a:gdLst>
                      <a:gd name="T0" fmla="*/ 0 w 71"/>
                      <a:gd name="T1" fmla="*/ 59 h 59"/>
                      <a:gd name="T2" fmla="*/ 18 w 71"/>
                      <a:gd name="T3" fmla="*/ 59 h 59"/>
                      <a:gd name="T4" fmla="*/ 34 w 71"/>
                      <a:gd name="T5" fmla="*/ 54 h 59"/>
                      <a:gd name="T6" fmla="*/ 46 w 71"/>
                      <a:gd name="T7" fmla="*/ 45 h 59"/>
                      <a:gd name="T8" fmla="*/ 56 w 71"/>
                      <a:gd name="T9" fmla="*/ 33 h 59"/>
                      <a:gd name="T10" fmla="*/ 63 w 71"/>
                      <a:gd name="T11" fmla="*/ 22 h 59"/>
                      <a:gd name="T12" fmla="*/ 67 w 71"/>
                      <a:gd name="T13" fmla="*/ 10 h 59"/>
                      <a:gd name="T14" fmla="*/ 70 w 71"/>
                      <a:gd name="T15" fmla="*/ 3 h 59"/>
                      <a:gd name="T16" fmla="*/ 71 w 71"/>
                      <a:gd name="T17" fmla="*/ 0 h 59"/>
                      <a:gd name="T18" fmla="*/ 44 w 71"/>
                      <a:gd name="T19" fmla="*/ 6 h 59"/>
                      <a:gd name="T20" fmla="*/ 25 w 71"/>
                      <a:gd name="T21" fmla="*/ 15 h 59"/>
                      <a:gd name="T22" fmla="*/ 12 w 71"/>
                      <a:gd name="T23" fmla="*/ 24 h 59"/>
                      <a:gd name="T24" fmla="*/ 4 w 71"/>
                      <a:gd name="T25" fmla="*/ 35 h 59"/>
                      <a:gd name="T26" fmla="*/ 1 w 71"/>
                      <a:gd name="T27" fmla="*/ 44 h 59"/>
                      <a:gd name="T28" fmla="*/ 0 w 71"/>
                      <a:gd name="T29" fmla="*/ 52 h 59"/>
                      <a:gd name="T30" fmla="*/ 0 w 71"/>
                      <a:gd name="T31" fmla="*/ 56 h 59"/>
                      <a:gd name="T32" fmla="*/ 0 w 71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18" y="59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6" y="33"/>
                        </a:lnTo>
                        <a:lnTo>
                          <a:pt x="63" y="22"/>
                        </a:lnTo>
                        <a:lnTo>
                          <a:pt x="67" y="10"/>
                        </a:lnTo>
                        <a:lnTo>
                          <a:pt x="70" y="3"/>
                        </a:lnTo>
                        <a:lnTo>
                          <a:pt x="71" y="0"/>
                        </a:ln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6" name="Freeform 198"/>
                  <p:cNvSpPr>
                    <a:spLocks/>
                  </p:cNvSpPr>
                  <p:nvPr/>
                </p:nvSpPr>
                <p:spPr bwMode="auto">
                  <a:xfrm>
                    <a:off x="3853" y="3317"/>
                    <a:ext cx="32" cy="30"/>
                  </a:xfrm>
                  <a:custGeom>
                    <a:avLst/>
                    <a:gdLst>
                      <a:gd name="T0" fmla="*/ 31 w 63"/>
                      <a:gd name="T1" fmla="*/ 0 h 60"/>
                      <a:gd name="T2" fmla="*/ 18 w 63"/>
                      <a:gd name="T3" fmla="*/ 2 h 60"/>
                      <a:gd name="T4" fmla="*/ 9 w 63"/>
                      <a:gd name="T5" fmla="*/ 9 h 60"/>
                      <a:gd name="T6" fmla="*/ 2 w 63"/>
                      <a:gd name="T7" fmla="*/ 18 h 60"/>
                      <a:gd name="T8" fmla="*/ 0 w 63"/>
                      <a:gd name="T9" fmla="*/ 30 h 60"/>
                      <a:gd name="T10" fmla="*/ 2 w 63"/>
                      <a:gd name="T11" fmla="*/ 41 h 60"/>
                      <a:gd name="T12" fmla="*/ 9 w 63"/>
                      <a:gd name="T13" fmla="*/ 51 h 60"/>
                      <a:gd name="T14" fmla="*/ 18 w 63"/>
                      <a:gd name="T15" fmla="*/ 57 h 60"/>
                      <a:gd name="T16" fmla="*/ 31 w 63"/>
                      <a:gd name="T17" fmla="*/ 60 h 60"/>
                      <a:gd name="T18" fmla="*/ 44 w 63"/>
                      <a:gd name="T19" fmla="*/ 57 h 60"/>
                      <a:gd name="T20" fmla="*/ 54 w 63"/>
                      <a:gd name="T21" fmla="*/ 51 h 60"/>
                      <a:gd name="T22" fmla="*/ 61 w 63"/>
                      <a:gd name="T23" fmla="*/ 41 h 60"/>
                      <a:gd name="T24" fmla="*/ 63 w 63"/>
                      <a:gd name="T25" fmla="*/ 30 h 60"/>
                      <a:gd name="T26" fmla="*/ 61 w 63"/>
                      <a:gd name="T27" fmla="*/ 18 h 60"/>
                      <a:gd name="T28" fmla="*/ 54 w 63"/>
                      <a:gd name="T29" fmla="*/ 9 h 60"/>
                      <a:gd name="T30" fmla="*/ 44 w 63"/>
                      <a:gd name="T31" fmla="*/ 2 h 60"/>
                      <a:gd name="T32" fmla="*/ 31 w 63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3" h="60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lnTo>
                          <a:pt x="2" y="41"/>
                        </a:lnTo>
                        <a:lnTo>
                          <a:pt x="9" y="51"/>
                        </a:lnTo>
                        <a:lnTo>
                          <a:pt x="18" y="57"/>
                        </a:lnTo>
                        <a:lnTo>
                          <a:pt x="31" y="60"/>
                        </a:lnTo>
                        <a:lnTo>
                          <a:pt x="44" y="57"/>
                        </a:lnTo>
                        <a:lnTo>
                          <a:pt x="54" y="51"/>
                        </a:lnTo>
                        <a:lnTo>
                          <a:pt x="61" y="41"/>
                        </a:lnTo>
                        <a:lnTo>
                          <a:pt x="63" y="30"/>
                        </a:lnTo>
                        <a:lnTo>
                          <a:pt x="61" y="18"/>
                        </a:lnTo>
                        <a:lnTo>
                          <a:pt x="54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7" name="Freeform 199"/>
                  <p:cNvSpPr>
                    <a:spLocks/>
                  </p:cNvSpPr>
                  <p:nvPr/>
                </p:nvSpPr>
                <p:spPr bwMode="auto">
                  <a:xfrm>
                    <a:off x="3860" y="3118"/>
                    <a:ext cx="19" cy="43"/>
                  </a:xfrm>
                  <a:custGeom>
                    <a:avLst/>
                    <a:gdLst>
                      <a:gd name="T0" fmla="*/ 14 w 37"/>
                      <a:gd name="T1" fmla="*/ 86 h 86"/>
                      <a:gd name="T2" fmla="*/ 25 w 37"/>
                      <a:gd name="T3" fmla="*/ 76 h 86"/>
                      <a:gd name="T4" fmla="*/ 32 w 37"/>
                      <a:gd name="T5" fmla="*/ 65 h 86"/>
                      <a:gd name="T6" fmla="*/ 35 w 37"/>
                      <a:gd name="T7" fmla="*/ 52 h 86"/>
                      <a:gd name="T8" fmla="*/ 37 w 37"/>
                      <a:gd name="T9" fmla="*/ 39 h 86"/>
                      <a:gd name="T10" fmla="*/ 34 w 37"/>
                      <a:gd name="T11" fmla="*/ 28 h 86"/>
                      <a:gd name="T12" fmla="*/ 32 w 37"/>
                      <a:gd name="T13" fmla="*/ 16 h 86"/>
                      <a:gd name="T14" fmla="*/ 29 w 37"/>
                      <a:gd name="T15" fmla="*/ 7 h 86"/>
                      <a:gd name="T16" fmla="*/ 25 w 37"/>
                      <a:gd name="T17" fmla="*/ 0 h 86"/>
                      <a:gd name="T18" fmla="*/ 0 w 37"/>
                      <a:gd name="T19" fmla="*/ 68 h 86"/>
                      <a:gd name="T20" fmla="*/ 4 w 37"/>
                      <a:gd name="T21" fmla="*/ 76 h 86"/>
                      <a:gd name="T22" fmla="*/ 9 w 37"/>
                      <a:gd name="T23" fmla="*/ 82 h 86"/>
                      <a:gd name="T24" fmla="*/ 12 w 37"/>
                      <a:gd name="T25" fmla="*/ 85 h 86"/>
                      <a:gd name="T26" fmla="*/ 14 w 37"/>
                      <a:gd name="T27" fmla="*/ 8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7" h="86">
                        <a:moveTo>
                          <a:pt x="14" y="86"/>
                        </a:moveTo>
                        <a:lnTo>
                          <a:pt x="25" y="76"/>
                        </a:lnTo>
                        <a:lnTo>
                          <a:pt x="32" y="65"/>
                        </a:lnTo>
                        <a:lnTo>
                          <a:pt x="35" y="52"/>
                        </a:lnTo>
                        <a:lnTo>
                          <a:pt x="37" y="39"/>
                        </a:lnTo>
                        <a:lnTo>
                          <a:pt x="34" y="28"/>
                        </a:lnTo>
                        <a:lnTo>
                          <a:pt x="32" y="16"/>
                        </a:lnTo>
                        <a:lnTo>
                          <a:pt x="29" y="7"/>
                        </a:lnTo>
                        <a:lnTo>
                          <a:pt x="25" y="0"/>
                        </a:lnTo>
                        <a:lnTo>
                          <a:pt x="0" y="68"/>
                        </a:lnTo>
                        <a:lnTo>
                          <a:pt x="4" y="76"/>
                        </a:lnTo>
                        <a:lnTo>
                          <a:pt x="9" y="82"/>
                        </a:lnTo>
                        <a:lnTo>
                          <a:pt x="12" y="85"/>
                        </a:lnTo>
                        <a:lnTo>
                          <a:pt x="14" y="8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8" name="Freeform 200"/>
                  <p:cNvSpPr>
                    <a:spLocks/>
                  </p:cNvSpPr>
                  <p:nvPr/>
                </p:nvSpPr>
                <p:spPr bwMode="auto">
                  <a:xfrm>
                    <a:off x="3854" y="3198"/>
                    <a:ext cx="19" cy="46"/>
                  </a:xfrm>
                  <a:custGeom>
                    <a:avLst/>
                    <a:gdLst>
                      <a:gd name="T0" fmla="*/ 22 w 38"/>
                      <a:gd name="T1" fmla="*/ 0 h 92"/>
                      <a:gd name="T2" fmla="*/ 9 w 38"/>
                      <a:gd name="T3" fmla="*/ 13 h 92"/>
                      <a:gd name="T4" fmla="*/ 1 w 38"/>
                      <a:gd name="T5" fmla="*/ 28 h 92"/>
                      <a:gd name="T6" fmla="*/ 0 w 38"/>
                      <a:gd name="T7" fmla="*/ 43 h 92"/>
                      <a:gd name="T8" fmla="*/ 1 w 38"/>
                      <a:gd name="T9" fmla="*/ 58 h 92"/>
                      <a:gd name="T10" fmla="*/ 5 w 38"/>
                      <a:gd name="T11" fmla="*/ 72 h 92"/>
                      <a:gd name="T12" fmla="*/ 9 w 38"/>
                      <a:gd name="T13" fmla="*/ 82 h 92"/>
                      <a:gd name="T14" fmla="*/ 13 w 38"/>
                      <a:gd name="T15" fmla="*/ 90 h 92"/>
                      <a:gd name="T16" fmla="*/ 14 w 38"/>
                      <a:gd name="T17" fmla="*/ 92 h 92"/>
                      <a:gd name="T18" fmla="*/ 28 w 38"/>
                      <a:gd name="T19" fmla="*/ 69 h 92"/>
                      <a:gd name="T20" fmla="*/ 36 w 38"/>
                      <a:gd name="T21" fmla="*/ 50 h 92"/>
                      <a:gd name="T22" fmla="*/ 38 w 38"/>
                      <a:gd name="T23" fmla="*/ 34 h 92"/>
                      <a:gd name="T24" fmla="*/ 36 w 38"/>
                      <a:gd name="T25" fmla="*/ 21 h 92"/>
                      <a:gd name="T26" fmla="*/ 32 w 38"/>
                      <a:gd name="T27" fmla="*/ 12 h 92"/>
                      <a:gd name="T28" fmla="*/ 28 w 38"/>
                      <a:gd name="T29" fmla="*/ 5 h 92"/>
                      <a:gd name="T30" fmla="*/ 23 w 38"/>
                      <a:gd name="T31" fmla="*/ 1 h 92"/>
                      <a:gd name="T32" fmla="*/ 22 w 38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9" y="13"/>
                        </a:lnTo>
                        <a:lnTo>
                          <a:pt x="1" y="28"/>
                        </a:lnTo>
                        <a:lnTo>
                          <a:pt x="0" y="43"/>
                        </a:lnTo>
                        <a:lnTo>
                          <a:pt x="1" y="58"/>
                        </a:lnTo>
                        <a:lnTo>
                          <a:pt x="5" y="72"/>
                        </a:lnTo>
                        <a:lnTo>
                          <a:pt x="9" y="82"/>
                        </a:lnTo>
                        <a:lnTo>
                          <a:pt x="13" y="90"/>
                        </a:lnTo>
                        <a:lnTo>
                          <a:pt x="14" y="92"/>
                        </a:lnTo>
                        <a:lnTo>
                          <a:pt x="28" y="69"/>
                        </a:lnTo>
                        <a:lnTo>
                          <a:pt x="36" y="50"/>
                        </a:lnTo>
                        <a:lnTo>
                          <a:pt x="38" y="34"/>
                        </a:lnTo>
                        <a:lnTo>
                          <a:pt x="36" y="21"/>
                        </a:lnTo>
                        <a:lnTo>
                          <a:pt x="32" y="12"/>
                        </a:lnTo>
                        <a:lnTo>
                          <a:pt x="28" y="5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9" name="Freeform 201"/>
                  <p:cNvSpPr>
                    <a:spLocks/>
                  </p:cNvSpPr>
                  <p:nvPr/>
                </p:nvSpPr>
                <p:spPr bwMode="auto">
                  <a:xfrm>
                    <a:off x="3884" y="3173"/>
                    <a:ext cx="20" cy="18"/>
                  </a:xfrm>
                  <a:custGeom>
                    <a:avLst/>
                    <a:gdLst>
                      <a:gd name="T0" fmla="*/ 0 w 40"/>
                      <a:gd name="T1" fmla="*/ 15 h 37"/>
                      <a:gd name="T2" fmla="*/ 5 w 40"/>
                      <a:gd name="T3" fmla="*/ 20 h 37"/>
                      <a:gd name="T4" fmla="*/ 9 w 40"/>
                      <a:gd name="T5" fmla="*/ 24 h 37"/>
                      <a:gd name="T6" fmla="*/ 14 w 40"/>
                      <a:gd name="T7" fmla="*/ 27 h 37"/>
                      <a:gd name="T8" fmla="*/ 20 w 40"/>
                      <a:gd name="T9" fmla="*/ 31 h 37"/>
                      <a:gd name="T10" fmla="*/ 24 w 40"/>
                      <a:gd name="T11" fmla="*/ 33 h 37"/>
                      <a:gd name="T12" fmla="*/ 30 w 40"/>
                      <a:gd name="T13" fmla="*/ 34 h 37"/>
                      <a:gd name="T14" fmla="*/ 35 w 40"/>
                      <a:gd name="T15" fmla="*/ 35 h 37"/>
                      <a:gd name="T16" fmla="*/ 40 w 40"/>
                      <a:gd name="T17" fmla="*/ 37 h 37"/>
                      <a:gd name="T18" fmla="*/ 36 w 40"/>
                      <a:gd name="T19" fmla="*/ 28 h 37"/>
                      <a:gd name="T20" fmla="*/ 32 w 40"/>
                      <a:gd name="T21" fmla="*/ 19 h 37"/>
                      <a:gd name="T22" fmla="*/ 29 w 40"/>
                      <a:gd name="T23" fmla="*/ 10 h 37"/>
                      <a:gd name="T24" fmla="*/ 25 w 40"/>
                      <a:gd name="T25" fmla="*/ 0 h 37"/>
                      <a:gd name="T26" fmla="*/ 14 w 40"/>
                      <a:gd name="T27" fmla="*/ 3 h 37"/>
                      <a:gd name="T28" fmla="*/ 6 w 40"/>
                      <a:gd name="T29" fmla="*/ 9 h 37"/>
                      <a:gd name="T30" fmla="*/ 1 w 40"/>
                      <a:gd name="T31" fmla="*/ 12 h 37"/>
                      <a:gd name="T32" fmla="*/ 0 w 40"/>
                      <a:gd name="T33" fmla="*/ 1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37">
                        <a:moveTo>
                          <a:pt x="0" y="15"/>
                        </a:moveTo>
                        <a:lnTo>
                          <a:pt x="5" y="20"/>
                        </a:lnTo>
                        <a:lnTo>
                          <a:pt x="9" y="24"/>
                        </a:lnTo>
                        <a:lnTo>
                          <a:pt x="14" y="27"/>
                        </a:lnTo>
                        <a:lnTo>
                          <a:pt x="20" y="31"/>
                        </a:lnTo>
                        <a:lnTo>
                          <a:pt x="24" y="33"/>
                        </a:lnTo>
                        <a:lnTo>
                          <a:pt x="30" y="34"/>
                        </a:lnTo>
                        <a:lnTo>
                          <a:pt x="35" y="35"/>
                        </a:lnTo>
                        <a:lnTo>
                          <a:pt x="40" y="37"/>
                        </a:lnTo>
                        <a:lnTo>
                          <a:pt x="36" y="28"/>
                        </a:lnTo>
                        <a:lnTo>
                          <a:pt x="32" y="19"/>
                        </a:lnTo>
                        <a:lnTo>
                          <a:pt x="29" y="10"/>
                        </a:lnTo>
                        <a:lnTo>
                          <a:pt x="25" y="0"/>
                        </a:lnTo>
                        <a:lnTo>
                          <a:pt x="14" y="3"/>
                        </a:lnTo>
                        <a:lnTo>
                          <a:pt x="6" y="9"/>
                        </a:lnTo>
                        <a:lnTo>
                          <a:pt x="1" y="12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0" name="Freeform 202"/>
                  <p:cNvSpPr>
                    <a:spLocks/>
                  </p:cNvSpPr>
                  <p:nvPr/>
                </p:nvSpPr>
                <p:spPr bwMode="auto">
                  <a:xfrm>
                    <a:off x="3878" y="3193"/>
                    <a:ext cx="30" cy="35"/>
                  </a:xfrm>
                  <a:custGeom>
                    <a:avLst/>
                    <a:gdLst>
                      <a:gd name="T0" fmla="*/ 60 w 60"/>
                      <a:gd name="T1" fmla="*/ 70 h 70"/>
                      <a:gd name="T2" fmla="*/ 53 w 60"/>
                      <a:gd name="T3" fmla="*/ 44 h 70"/>
                      <a:gd name="T4" fmla="*/ 45 w 60"/>
                      <a:gd name="T5" fmla="*/ 25 h 70"/>
                      <a:gd name="T6" fmla="*/ 35 w 60"/>
                      <a:gd name="T7" fmla="*/ 13 h 70"/>
                      <a:gd name="T8" fmla="*/ 26 w 60"/>
                      <a:gd name="T9" fmla="*/ 5 h 70"/>
                      <a:gd name="T10" fmla="*/ 15 w 60"/>
                      <a:gd name="T11" fmla="*/ 1 h 70"/>
                      <a:gd name="T12" fmla="*/ 7 w 60"/>
                      <a:gd name="T13" fmla="*/ 0 h 70"/>
                      <a:gd name="T14" fmla="*/ 3 w 60"/>
                      <a:gd name="T15" fmla="*/ 0 h 70"/>
                      <a:gd name="T16" fmla="*/ 0 w 60"/>
                      <a:gd name="T17" fmla="*/ 0 h 70"/>
                      <a:gd name="T18" fmla="*/ 0 w 60"/>
                      <a:gd name="T19" fmla="*/ 18 h 70"/>
                      <a:gd name="T20" fmla="*/ 5 w 60"/>
                      <a:gd name="T21" fmla="*/ 33 h 70"/>
                      <a:gd name="T22" fmla="*/ 14 w 60"/>
                      <a:gd name="T23" fmla="*/ 46 h 70"/>
                      <a:gd name="T24" fmla="*/ 27 w 60"/>
                      <a:gd name="T25" fmla="*/ 55 h 70"/>
                      <a:gd name="T26" fmla="*/ 38 w 60"/>
                      <a:gd name="T27" fmla="*/ 62 h 70"/>
                      <a:gd name="T28" fmla="*/ 50 w 60"/>
                      <a:gd name="T29" fmla="*/ 67 h 70"/>
                      <a:gd name="T30" fmla="*/ 57 w 60"/>
                      <a:gd name="T31" fmla="*/ 69 h 70"/>
                      <a:gd name="T32" fmla="*/ 60 w 60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53" y="44"/>
                        </a:lnTo>
                        <a:lnTo>
                          <a:pt x="45" y="25"/>
                        </a:lnTo>
                        <a:lnTo>
                          <a:pt x="35" y="13"/>
                        </a:lnTo>
                        <a:lnTo>
                          <a:pt x="26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7" y="55"/>
                        </a:lnTo>
                        <a:lnTo>
                          <a:pt x="38" y="62"/>
                        </a:lnTo>
                        <a:lnTo>
                          <a:pt x="50" y="67"/>
                        </a:lnTo>
                        <a:lnTo>
                          <a:pt x="57" y="69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1" name="Freeform 203"/>
                  <p:cNvSpPr>
                    <a:spLocks/>
                  </p:cNvSpPr>
                  <p:nvPr/>
                </p:nvSpPr>
                <p:spPr bwMode="auto">
                  <a:xfrm>
                    <a:off x="3838" y="3191"/>
                    <a:ext cx="14" cy="23"/>
                  </a:xfrm>
                  <a:custGeom>
                    <a:avLst/>
                    <a:gdLst>
                      <a:gd name="T0" fmla="*/ 28 w 28"/>
                      <a:gd name="T1" fmla="*/ 2 h 46"/>
                      <a:gd name="T2" fmla="*/ 25 w 28"/>
                      <a:gd name="T3" fmla="*/ 0 h 46"/>
                      <a:gd name="T4" fmla="*/ 23 w 28"/>
                      <a:gd name="T5" fmla="*/ 0 h 46"/>
                      <a:gd name="T6" fmla="*/ 19 w 28"/>
                      <a:gd name="T7" fmla="*/ 0 h 46"/>
                      <a:gd name="T8" fmla="*/ 17 w 28"/>
                      <a:gd name="T9" fmla="*/ 0 h 46"/>
                      <a:gd name="T10" fmla="*/ 0 w 28"/>
                      <a:gd name="T11" fmla="*/ 46 h 46"/>
                      <a:gd name="T12" fmla="*/ 18 w 28"/>
                      <a:gd name="T13" fmla="*/ 31 h 46"/>
                      <a:gd name="T14" fmla="*/ 26 w 28"/>
                      <a:gd name="T15" fmla="*/ 16 h 46"/>
                      <a:gd name="T16" fmla="*/ 28 w 28"/>
                      <a:gd name="T17" fmla="*/ 6 h 46"/>
                      <a:gd name="T18" fmla="*/ 28 w 28"/>
                      <a:gd name="T19" fmla="*/ 2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8" h="46">
                        <a:moveTo>
                          <a:pt x="28" y="2"/>
                        </a:move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7" y="0"/>
                        </a:lnTo>
                        <a:lnTo>
                          <a:pt x="0" y="46"/>
                        </a:lnTo>
                        <a:lnTo>
                          <a:pt x="18" y="31"/>
                        </a:lnTo>
                        <a:lnTo>
                          <a:pt x="26" y="16"/>
                        </a:lnTo>
                        <a:lnTo>
                          <a:pt x="28" y="6"/>
                        </a:lnTo>
                        <a:lnTo>
                          <a:pt x="28" y="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2" name="Freeform 204"/>
                  <p:cNvSpPr>
                    <a:spLocks/>
                  </p:cNvSpPr>
                  <p:nvPr/>
                </p:nvSpPr>
                <p:spPr bwMode="auto">
                  <a:xfrm>
                    <a:off x="3879" y="3145"/>
                    <a:ext cx="15" cy="23"/>
                  </a:xfrm>
                  <a:custGeom>
                    <a:avLst/>
                    <a:gdLst>
                      <a:gd name="T0" fmla="*/ 0 w 30"/>
                      <a:gd name="T1" fmla="*/ 44 h 45"/>
                      <a:gd name="T2" fmla="*/ 8 w 30"/>
                      <a:gd name="T3" fmla="*/ 45 h 45"/>
                      <a:gd name="T4" fmla="*/ 16 w 30"/>
                      <a:gd name="T5" fmla="*/ 44 h 45"/>
                      <a:gd name="T6" fmla="*/ 23 w 30"/>
                      <a:gd name="T7" fmla="*/ 43 h 45"/>
                      <a:gd name="T8" fmla="*/ 30 w 30"/>
                      <a:gd name="T9" fmla="*/ 41 h 45"/>
                      <a:gd name="T10" fmla="*/ 29 w 30"/>
                      <a:gd name="T11" fmla="*/ 31 h 45"/>
                      <a:gd name="T12" fmla="*/ 26 w 30"/>
                      <a:gd name="T13" fmla="*/ 21 h 45"/>
                      <a:gd name="T14" fmla="*/ 25 w 30"/>
                      <a:gd name="T15" fmla="*/ 11 h 45"/>
                      <a:gd name="T16" fmla="*/ 24 w 30"/>
                      <a:gd name="T17" fmla="*/ 0 h 45"/>
                      <a:gd name="T18" fmla="*/ 8 w 30"/>
                      <a:gd name="T19" fmla="*/ 15 h 45"/>
                      <a:gd name="T20" fmla="*/ 1 w 30"/>
                      <a:gd name="T21" fmla="*/ 29 h 45"/>
                      <a:gd name="T22" fmla="*/ 0 w 30"/>
                      <a:gd name="T23" fmla="*/ 40 h 45"/>
                      <a:gd name="T24" fmla="*/ 0 w 30"/>
                      <a:gd name="T25" fmla="*/ 44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0" h="45">
                        <a:moveTo>
                          <a:pt x="0" y="44"/>
                        </a:moveTo>
                        <a:lnTo>
                          <a:pt x="8" y="45"/>
                        </a:lnTo>
                        <a:lnTo>
                          <a:pt x="16" y="44"/>
                        </a:lnTo>
                        <a:lnTo>
                          <a:pt x="23" y="43"/>
                        </a:lnTo>
                        <a:lnTo>
                          <a:pt x="30" y="41"/>
                        </a:lnTo>
                        <a:lnTo>
                          <a:pt x="29" y="31"/>
                        </a:lnTo>
                        <a:lnTo>
                          <a:pt x="26" y="21"/>
                        </a:lnTo>
                        <a:lnTo>
                          <a:pt x="25" y="11"/>
                        </a:lnTo>
                        <a:lnTo>
                          <a:pt x="24" y="0"/>
                        </a:lnTo>
                        <a:lnTo>
                          <a:pt x="8" y="15"/>
                        </a:lnTo>
                        <a:lnTo>
                          <a:pt x="1" y="29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3" name="Freeform 205"/>
                  <p:cNvSpPr>
                    <a:spLocks/>
                  </p:cNvSpPr>
                  <p:nvPr/>
                </p:nvSpPr>
                <p:spPr bwMode="auto">
                  <a:xfrm>
                    <a:off x="3850" y="3163"/>
                    <a:ext cx="31" cy="30"/>
                  </a:xfrm>
                  <a:custGeom>
                    <a:avLst/>
                    <a:gdLst>
                      <a:gd name="T0" fmla="*/ 31 w 62"/>
                      <a:gd name="T1" fmla="*/ 60 h 60"/>
                      <a:gd name="T2" fmla="*/ 44 w 62"/>
                      <a:gd name="T3" fmla="*/ 58 h 60"/>
                      <a:gd name="T4" fmla="*/ 53 w 62"/>
                      <a:gd name="T5" fmla="*/ 52 h 60"/>
                      <a:gd name="T6" fmla="*/ 60 w 62"/>
                      <a:gd name="T7" fmla="*/ 42 h 60"/>
                      <a:gd name="T8" fmla="*/ 62 w 62"/>
                      <a:gd name="T9" fmla="*/ 30 h 60"/>
                      <a:gd name="T10" fmla="*/ 60 w 62"/>
                      <a:gd name="T11" fmla="*/ 18 h 60"/>
                      <a:gd name="T12" fmla="*/ 53 w 62"/>
                      <a:gd name="T13" fmla="*/ 9 h 60"/>
                      <a:gd name="T14" fmla="*/ 44 w 62"/>
                      <a:gd name="T15" fmla="*/ 2 h 60"/>
                      <a:gd name="T16" fmla="*/ 31 w 62"/>
                      <a:gd name="T17" fmla="*/ 0 h 60"/>
                      <a:gd name="T18" fmla="*/ 25 w 62"/>
                      <a:gd name="T19" fmla="*/ 1 h 60"/>
                      <a:gd name="T20" fmla="*/ 20 w 62"/>
                      <a:gd name="T21" fmla="*/ 2 h 60"/>
                      <a:gd name="T22" fmla="*/ 14 w 62"/>
                      <a:gd name="T23" fmla="*/ 6 h 60"/>
                      <a:gd name="T24" fmla="*/ 9 w 62"/>
                      <a:gd name="T25" fmla="*/ 9 h 60"/>
                      <a:gd name="T26" fmla="*/ 0 w 62"/>
                      <a:gd name="T27" fmla="*/ 35 h 60"/>
                      <a:gd name="T28" fmla="*/ 4 w 62"/>
                      <a:gd name="T29" fmla="*/ 44 h 60"/>
                      <a:gd name="T30" fmla="*/ 10 w 62"/>
                      <a:gd name="T31" fmla="*/ 52 h 60"/>
                      <a:gd name="T32" fmla="*/ 20 w 62"/>
                      <a:gd name="T33" fmla="*/ 58 h 60"/>
                      <a:gd name="T34" fmla="*/ 31 w 62"/>
                      <a:gd name="T35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8"/>
                        </a:lnTo>
                        <a:lnTo>
                          <a:pt x="53" y="52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25" y="1"/>
                        </a:lnTo>
                        <a:lnTo>
                          <a:pt x="20" y="2"/>
                        </a:lnTo>
                        <a:lnTo>
                          <a:pt x="14" y="6"/>
                        </a:lnTo>
                        <a:lnTo>
                          <a:pt x="9" y="9"/>
                        </a:lnTo>
                        <a:lnTo>
                          <a:pt x="0" y="35"/>
                        </a:lnTo>
                        <a:lnTo>
                          <a:pt x="4" y="44"/>
                        </a:lnTo>
                        <a:lnTo>
                          <a:pt x="10" y="52"/>
                        </a:lnTo>
                        <a:lnTo>
                          <a:pt x="20" y="58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257" name="Picture 209" descr="MCj01854850000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304" y="2448"/>
                <a:ext cx="1139" cy="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259" name="Text Box 211"/>
          <p:cNvSpPr txBox="1">
            <a:spLocks noChangeArrowheads="1"/>
          </p:cNvSpPr>
          <p:nvPr/>
        </p:nvSpPr>
        <p:spPr bwMode="auto">
          <a:xfrm>
            <a:off x="1371600" y="58674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Leo went to the store with his Mother.  They were getting supplies for his birthday party.</a:t>
            </a:r>
          </a:p>
        </p:txBody>
      </p:sp>
      <p:pic>
        <p:nvPicPr>
          <p:cNvPr id="2262" name="Picture 2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828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0" fill="hold"/>
                                        <p:tgtEl>
                                          <p:spTgt spid="2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290"/>
                            </p:stCondLst>
                            <p:childTnLst>
                              <p:par>
                                <p:cTn id="12" presetID="2" presetClass="exit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6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 rot="15829080">
            <a:off x="1943100" y="495300"/>
            <a:ext cx="4953000" cy="5181600"/>
          </a:xfrm>
          <a:prstGeom prst="horizont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295400" y="5638800"/>
            <a:ext cx="6705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Leo and Mother read their shopping list to remember what to buy.  They needed cake mix, frosting, ice cream, candles, and punch for the party.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 rot="-249266">
            <a:off x="3581400" y="990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u="sng">
                <a:latin typeface="Verdana" panose="020B0604030504040204" pitchFamily="34" charset="0"/>
              </a:rPr>
              <a:t>List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 rot="-501162">
            <a:off x="2967038" y="1600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cake mix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 rot="-523968">
            <a:off x="3505200" y="236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frosting</a:t>
            </a:r>
            <a:endParaRPr lang="en-US" alt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 rot="-552007">
            <a:off x="3733800" y="2971800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ice cream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 rot="-548617">
            <a:off x="3962400" y="3657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candles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 rot="-430460">
            <a:off x="4038600" y="4267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punch</a:t>
            </a:r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3090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1" fill="hold"/>
                                        <p:tgtEl>
                                          <p:spTgt spid="3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30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30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30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2" nodeType="withEffect">
                                  <p:stCondLst>
                                    <p:cond delay="1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0"/>
                </p:tgtEl>
              </p:cMediaNode>
            </p:audio>
          </p:childTnLst>
        </p:cTn>
      </p:par>
    </p:tnLst>
    <p:bldLst>
      <p:bldP spid="3084" grpId="0"/>
      <p:bldP spid="3084" grpId="1"/>
      <p:bldP spid="3085" grpId="0"/>
      <p:bldP spid="3085" grpId="1"/>
      <p:bldP spid="3088" grpId="0"/>
      <p:bldP spid="3088" grpId="1"/>
      <p:bldP spid="3089" grpId="0"/>
      <p:bldP spid="308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ocery sto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5"/>
          <p:cNvSpPr>
            <a:spLocks noChangeAspect="1" noChangeArrowheads="1" noTextEdit="1"/>
          </p:cNvSpPr>
          <p:nvPr/>
        </p:nvSpPr>
        <p:spPr bwMode="auto">
          <a:xfrm>
            <a:off x="5562600" y="4724400"/>
            <a:ext cx="1689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0" y="2819400"/>
            <a:ext cx="4800600" cy="2895600"/>
            <a:chOff x="624" y="1920"/>
            <a:chExt cx="3024" cy="1824"/>
          </a:xfrm>
        </p:grpSpPr>
        <p:grpSp>
          <p:nvGrpSpPr>
            <p:cNvPr id="18439" name="Group 7"/>
            <p:cNvGrpSpPr>
              <a:grpSpLocks/>
            </p:cNvGrpSpPr>
            <p:nvPr/>
          </p:nvGrpSpPr>
          <p:grpSpPr bwMode="auto">
            <a:xfrm rot="-21368287">
              <a:off x="624" y="2976"/>
              <a:ext cx="624" cy="384"/>
              <a:chOff x="1166" y="2859"/>
              <a:chExt cx="1400" cy="941"/>
            </a:xfrm>
          </p:grpSpPr>
          <p:sp>
            <p:nvSpPr>
              <p:cNvPr id="18440" name="Freeform 8"/>
              <p:cNvSpPr>
                <a:spLocks noEditPoints="1"/>
              </p:cNvSpPr>
              <p:nvPr/>
            </p:nvSpPr>
            <p:spPr bwMode="auto">
              <a:xfrm>
                <a:off x="1166" y="2859"/>
                <a:ext cx="1400" cy="941"/>
              </a:xfrm>
              <a:custGeom>
                <a:avLst/>
                <a:gdLst>
                  <a:gd name="T0" fmla="*/ 1211 w 2801"/>
                  <a:gd name="T1" fmla="*/ 6 h 1883"/>
                  <a:gd name="T2" fmla="*/ 1370 w 2801"/>
                  <a:gd name="T3" fmla="*/ 65 h 1883"/>
                  <a:gd name="T4" fmla="*/ 1135 w 2801"/>
                  <a:gd name="T5" fmla="*/ 68 h 1883"/>
                  <a:gd name="T6" fmla="*/ 586 w 2801"/>
                  <a:gd name="T7" fmla="*/ 276 h 1883"/>
                  <a:gd name="T8" fmla="*/ 424 w 2801"/>
                  <a:gd name="T9" fmla="*/ 523 h 1883"/>
                  <a:gd name="T10" fmla="*/ 504 w 2801"/>
                  <a:gd name="T11" fmla="*/ 712 h 1883"/>
                  <a:gd name="T12" fmla="*/ 963 w 2801"/>
                  <a:gd name="T13" fmla="*/ 927 h 1883"/>
                  <a:gd name="T14" fmla="*/ 1684 w 2801"/>
                  <a:gd name="T15" fmla="*/ 833 h 1883"/>
                  <a:gd name="T16" fmla="*/ 2005 w 2801"/>
                  <a:gd name="T17" fmla="*/ 611 h 1883"/>
                  <a:gd name="T18" fmla="*/ 2140 w 2801"/>
                  <a:gd name="T19" fmla="*/ 507 h 1883"/>
                  <a:gd name="T20" fmla="*/ 2201 w 2801"/>
                  <a:gd name="T21" fmla="*/ 386 h 1883"/>
                  <a:gd name="T22" fmla="*/ 2317 w 2801"/>
                  <a:gd name="T23" fmla="*/ 449 h 1883"/>
                  <a:gd name="T24" fmla="*/ 2630 w 2801"/>
                  <a:gd name="T25" fmla="*/ 479 h 1883"/>
                  <a:gd name="T26" fmla="*/ 2783 w 2801"/>
                  <a:gd name="T27" fmla="*/ 642 h 1883"/>
                  <a:gd name="T28" fmla="*/ 2797 w 2801"/>
                  <a:gd name="T29" fmla="*/ 729 h 1883"/>
                  <a:gd name="T30" fmla="*/ 2704 w 2801"/>
                  <a:gd name="T31" fmla="*/ 882 h 1883"/>
                  <a:gd name="T32" fmla="*/ 2462 w 2801"/>
                  <a:gd name="T33" fmla="*/ 988 h 1883"/>
                  <a:gd name="T34" fmla="*/ 2336 w 2801"/>
                  <a:gd name="T35" fmla="*/ 1050 h 1883"/>
                  <a:gd name="T36" fmla="*/ 2201 w 2801"/>
                  <a:gd name="T37" fmla="*/ 1064 h 1883"/>
                  <a:gd name="T38" fmla="*/ 1971 w 2801"/>
                  <a:gd name="T39" fmla="*/ 1179 h 1883"/>
                  <a:gd name="T40" fmla="*/ 2013 w 2801"/>
                  <a:gd name="T41" fmla="*/ 1238 h 1883"/>
                  <a:gd name="T42" fmla="*/ 2189 w 2801"/>
                  <a:gd name="T43" fmla="*/ 1250 h 1883"/>
                  <a:gd name="T44" fmla="*/ 2325 w 2801"/>
                  <a:gd name="T45" fmla="*/ 1281 h 1883"/>
                  <a:gd name="T46" fmla="*/ 2303 w 2801"/>
                  <a:gd name="T47" fmla="*/ 1348 h 1883"/>
                  <a:gd name="T48" fmla="*/ 2249 w 2801"/>
                  <a:gd name="T49" fmla="*/ 1394 h 1883"/>
                  <a:gd name="T50" fmla="*/ 2282 w 2801"/>
                  <a:gd name="T51" fmla="*/ 1448 h 1883"/>
                  <a:gd name="T52" fmla="*/ 2202 w 2801"/>
                  <a:gd name="T53" fmla="*/ 1492 h 1883"/>
                  <a:gd name="T54" fmla="*/ 2111 w 2801"/>
                  <a:gd name="T55" fmla="*/ 1604 h 1883"/>
                  <a:gd name="T56" fmla="*/ 2088 w 2801"/>
                  <a:gd name="T57" fmla="*/ 1705 h 1883"/>
                  <a:gd name="T58" fmla="*/ 2116 w 2801"/>
                  <a:gd name="T59" fmla="*/ 1788 h 1883"/>
                  <a:gd name="T60" fmla="*/ 1958 w 2801"/>
                  <a:gd name="T61" fmla="*/ 1782 h 1883"/>
                  <a:gd name="T62" fmla="*/ 1854 w 2801"/>
                  <a:gd name="T63" fmla="*/ 1777 h 1883"/>
                  <a:gd name="T64" fmla="*/ 1751 w 2801"/>
                  <a:gd name="T65" fmla="*/ 1835 h 1883"/>
                  <a:gd name="T66" fmla="*/ 1691 w 2801"/>
                  <a:gd name="T67" fmla="*/ 1632 h 1883"/>
                  <a:gd name="T68" fmla="*/ 1606 w 2801"/>
                  <a:gd name="T69" fmla="*/ 1471 h 1883"/>
                  <a:gd name="T70" fmla="*/ 1420 w 2801"/>
                  <a:gd name="T71" fmla="*/ 1394 h 1883"/>
                  <a:gd name="T72" fmla="*/ 674 w 2801"/>
                  <a:gd name="T73" fmla="*/ 1376 h 1883"/>
                  <a:gd name="T74" fmla="*/ 587 w 2801"/>
                  <a:gd name="T75" fmla="*/ 1410 h 1883"/>
                  <a:gd name="T76" fmla="*/ 690 w 2801"/>
                  <a:gd name="T77" fmla="*/ 1495 h 1883"/>
                  <a:gd name="T78" fmla="*/ 880 w 2801"/>
                  <a:gd name="T79" fmla="*/ 1616 h 1883"/>
                  <a:gd name="T80" fmla="*/ 832 w 2801"/>
                  <a:gd name="T81" fmla="*/ 1691 h 1883"/>
                  <a:gd name="T82" fmla="*/ 786 w 2801"/>
                  <a:gd name="T83" fmla="*/ 1746 h 1883"/>
                  <a:gd name="T84" fmla="*/ 739 w 2801"/>
                  <a:gd name="T85" fmla="*/ 1869 h 1883"/>
                  <a:gd name="T86" fmla="*/ 628 w 2801"/>
                  <a:gd name="T87" fmla="*/ 1846 h 1883"/>
                  <a:gd name="T88" fmla="*/ 572 w 2801"/>
                  <a:gd name="T89" fmla="*/ 1763 h 1883"/>
                  <a:gd name="T90" fmla="*/ 547 w 2801"/>
                  <a:gd name="T91" fmla="*/ 1667 h 1883"/>
                  <a:gd name="T92" fmla="*/ 456 w 2801"/>
                  <a:gd name="T93" fmla="*/ 1692 h 1883"/>
                  <a:gd name="T94" fmla="*/ 377 w 2801"/>
                  <a:gd name="T95" fmla="*/ 1766 h 1883"/>
                  <a:gd name="T96" fmla="*/ 318 w 2801"/>
                  <a:gd name="T97" fmla="*/ 1714 h 1883"/>
                  <a:gd name="T98" fmla="*/ 371 w 2801"/>
                  <a:gd name="T99" fmla="*/ 1579 h 1883"/>
                  <a:gd name="T100" fmla="*/ 396 w 2801"/>
                  <a:gd name="T101" fmla="*/ 1508 h 1883"/>
                  <a:gd name="T102" fmla="*/ 313 w 2801"/>
                  <a:gd name="T103" fmla="*/ 1260 h 1883"/>
                  <a:gd name="T104" fmla="*/ 220 w 2801"/>
                  <a:gd name="T105" fmla="*/ 1113 h 1883"/>
                  <a:gd name="T106" fmla="*/ 11 w 2801"/>
                  <a:gd name="T107" fmla="*/ 788 h 1883"/>
                  <a:gd name="T108" fmla="*/ 177 w 2801"/>
                  <a:gd name="T109" fmla="*/ 320 h 1883"/>
                  <a:gd name="T110" fmla="*/ 1771 w 2801"/>
                  <a:gd name="T111" fmla="*/ 1278 h 1883"/>
                  <a:gd name="T112" fmla="*/ 1755 w 2801"/>
                  <a:gd name="T113" fmla="*/ 1363 h 1883"/>
                  <a:gd name="T114" fmla="*/ 1845 w 2801"/>
                  <a:gd name="T115" fmla="*/ 1421 h 1883"/>
                  <a:gd name="T116" fmla="*/ 1877 w 2801"/>
                  <a:gd name="T117" fmla="*/ 1325 h 1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01" h="1883">
                    <a:moveTo>
                      <a:pt x="388" y="161"/>
                    </a:moveTo>
                    <a:lnTo>
                      <a:pt x="469" y="122"/>
                    </a:lnTo>
                    <a:lnTo>
                      <a:pt x="553" y="89"/>
                    </a:lnTo>
                    <a:lnTo>
                      <a:pt x="639" y="62"/>
                    </a:lnTo>
                    <a:lnTo>
                      <a:pt x="729" y="41"/>
                    </a:lnTo>
                    <a:lnTo>
                      <a:pt x="819" y="24"/>
                    </a:lnTo>
                    <a:lnTo>
                      <a:pt x="911" y="12"/>
                    </a:lnTo>
                    <a:lnTo>
                      <a:pt x="1002" y="4"/>
                    </a:lnTo>
                    <a:lnTo>
                      <a:pt x="1094" y="0"/>
                    </a:lnTo>
                    <a:lnTo>
                      <a:pt x="1211" y="6"/>
                    </a:lnTo>
                    <a:lnTo>
                      <a:pt x="1231" y="10"/>
                    </a:lnTo>
                    <a:lnTo>
                      <a:pt x="1252" y="15"/>
                    </a:lnTo>
                    <a:lnTo>
                      <a:pt x="1273" y="18"/>
                    </a:lnTo>
                    <a:lnTo>
                      <a:pt x="1294" y="22"/>
                    </a:lnTo>
                    <a:lnTo>
                      <a:pt x="1314" y="26"/>
                    </a:lnTo>
                    <a:lnTo>
                      <a:pt x="1334" y="33"/>
                    </a:lnTo>
                    <a:lnTo>
                      <a:pt x="1352" y="41"/>
                    </a:lnTo>
                    <a:lnTo>
                      <a:pt x="1370" y="53"/>
                    </a:lnTo>
                    <a:lnTo>
                      <a:pt x="1370" y="58"/>
                    </a:lnTo>
                    <a:lnTo>
                      <a:pt x="1370" y="65"/>
                    </a:lnTo>
                    <a:lnTo>
                      <a:pt x="1367" y="71"/>
                    </a:lnTo>
                    <a:lnTo>
                      <a:pt x="1360" y="75"/>
                    </a:lnTo>
                    <a:lnTo>
                      <a:pt x="1331" y="72"/>
                    </a:lnTo>
                    <a:lnTo>
                      <a:pt x="1303" y="72"/>
                    </a:lnTo>
                    <a:lnTo>
                      <a:pt x="1275" y="72"/>
                    </a:lnTo>
                    <a:lnTo>
                      <a:pt x="1247" y="73"/>
                    </a:lnTo>
                    <a:lnTo>
                      <a:pt x="1218" y="73"/>
                    </a:lnTo>
                    <a:lnTo>
                      <a:pt x="1190" y="73"/>
                    </a:lnTo>
                    <a:lnTo>
                      <a:pt x="1162" y="71"/>
                    </a:lnTo>
                    <a:lnTo>
                      <a:pt x="1135" y="68"/>
                    </a:lnTo>
                    <a:lnTo>
                      <a:pt x="1069" y="76"/>
                    </a:lnTo>
                    <a:lnTo>
                      <a:pt x="1005" y="87"/>
                    </a:lnTo>
                    <a:lnTo>
                      <a:pt x="942" y="101"/>
                    </a:lnTo>
                    <a:lnTo>
                      <a:pt x="881" y="119"/>
                    </a:lnTo>
                    <a:lnTo>
                      <a:pt x="820" y="139"/>
                    </a:lnTo>
                    <a:lnTo>
                      <a:pt x="761" y="164"/>
                    </a:lnTo>
                    <a:lnTo>
                      <a:pt x="704" y="193"/>
                    </a:lnTo>
                    <a:lnTo>
                      <a:pt x="650" y="227"/>
                    </a:lnTo>
                    <a:lnTo>
                      <a:pt x="617" y="250"/>
                    </a:lnTo>
                    <a:lnTo>
                      <a:pt x="586" y="276"/>
                    </a:lnTo>
                    <a:lnTo>
                      <a:pt x="556" y="304"/>
                    </a:lnTo>
                    <a:lnTo>
                      <a:pt x="529" y="335"/>
                    </a:lnTo>
                    <a:lnTo>
                      <a:pt x="502" y="366"/>
                    </a:lnTo>
                    <a:lnTo>
                      <a:pt x="479" y="399"/>
                    </a:lnTo>
                    <a:lnTo>
                      <a:pt x="458" y="432"/>
                    </a:lnTo>
                    <a:lnTo>
                      <a:pt x="441" y="469"/>
                    </a:lnTo>
                    <a:lnTo>
                      <a:pt x="434" y="481"/>
                    </a:lnTo>
                    <a:lnTo>
                      <a:pt x="429" y="494"/>
                    </a:lnTo>
                    <a:lnTo>
                      <a:pt x="425" y="508"/>
                    </a:lnTo>
                    <a:lnTo>
                      <a:pt x="424" y="523"/>
                    </a:lnTo>
                    <a:lnTo>
                      <a:pt x="423" y="537"/>
                    </a:lnTo>
                    <a:lnTo>
                      <a:pt x="423" y="552"/>
                    </a:lnTo>
                    <a:lnTo>
                      <a:pt x="425" y="567"/>
                    </a:lnTo>
                    <a:lnTo>
                      <a:pt x="429" y="582"/>
                    </a:lnTo>
                    <a:lnTo>
                      <a:pt x="427" y="591"/>
                    </a:lnTo>
                    <a:lnTo>
                      <a:pt x="434" y="619"/>
                    </a:lnTo>
                    <a:lnTo>
                      <a:pt x="447" y="645"/>
                    </a:lnTo>
                    <a:lnTo>
                      <a:pt x="463" y="669"/>
                    </a:lnTo>
                    <a:lnTo>
                      <a:pt x="483" y="692"/>
                    </a:lnTo>
                    <a:lnTo>
                      <a:pt x="504" y="712"/>
                    </a:lnTo>
                    <a:lnTo>
                      <a:pt x="528" y="733"/>
                    </a:lnTo>
                    <a:lnTo>
                      <a:pt x="550" y="752"/>
                    </a:lnTo>
                    <a:lnTo>
                      <a:pt x="573" y="771"/>
                    </a:lnTo>
                    <a:lnTo>
                      <a:pt x="622" y="806"/>
                    </a:lnTo>
                    <a:lnTo>
                      <a:pt x="674" y="836"/>
                    </a:lnTo>
                    <a:lnTo>
                      <a:pt x="728" y="860"/>
                    </a:lnTo>
                    <a:lnTo>
                      <a:pt x="786" y="882"/>
                    </a:lnTo>
                    <a:lnTo>
                      <a:pt x="844" y="899"/>
                    </a:lnTo>
                    <a:lnTo>
                      <a:pt x="903" y="915"/>
                    </a:lnTo>
                    <a:lnTo>
                      <a:pt x="963" y="927"/>
                    </a:lnTo>
                    <a:lnTo>
                      <a:pt x="1023" y="940"/>
                    </a:lnTo>
                    <a:lnTo>
                      <a:pt x="1104" y="948"/>
                    </a:lnTo>
                    <a:lnTo>
                      <a:pt x="1185" y="949"/>
                    </a:lnTo>
                    <a:lnTo>
                      <a:pt x="1265" y="943"/>
                    </a:lnTo>
                    <a:lnTo>
                      <a:pt x="1344" y="931"/>
                    </a:lnTo>
                    <a:lnTo>
                      <a:pt x="1421" y="914"/>
                    </a:lnTo>
                    <a:lnTo>
                      <a:pt x="1497" y="894"/>
                    </a:lnTo>
                    <a:lnTo>
                      <a:pt x="1571" y="871"/>
                    </a:lnTo>
                    <a:lnTo>
                      <a:pt x="1645" y="849"/>
                    </a:lnTo>
                    <a:lnTo>
                      <a:pt x="1684" y="833"/>
                    </a:lnTo>
                    <a:lnTo>
                      <a:pt x="1724" y="816"/>
                    </a:lnTo>
                    <a:lnTo>
                      <a:pt x="1762" y="796"/>
                    </a:lnTo>
                    <a:lnTo>
                      <a:pt x="1800" y="775"/>
                    </a:lnTo>
                    <a:lnTo>
                      <a:pt x="1835" y="750"/>
                    </a:lnTo>
                    <a:lnTo>
                      <a:pt x="1871" y="724"/>
                    </a:lnTo>
                    <a:lnTo>
                      <a:pt x="1903" y="695"/>
                    </a:lnTo>
                    <a:lnTo>
                      <a:pt x="1936" y="665"/>
                    </a:lnTo>
                    <a:lnTo>
                      <a:pt x="1958" y="647"/>
                    </a:lnTo>
                    <a:lnTo>
                      <a:pt x="1982" y="630"/>
                    </a:lnTo>
                    <a:lnTo>
                      <a:pt x="2005" y="611"/>
                    </a:lnTo>
                    <a:lnTo>
                      <a:pt x="2029" y="594"/>
                    </a:lnTo>
                    <a:lnTo>
                      <a:pt x="2052" y="577"/>
                    </a:lnTo>
                    <a:lnTo>
                      <a:pt x="2077" y="563"/>
                    </a:lnTo>
                    <a:lnTo>
                      <a:pt x="2103" y="551"/>
                    </a:lnTo>
                    <a:lnTo>
                      <a:pt x="2131" y="545"/>
                    </a:lnTo>
                    <a:lnTo>
                      <a:pt x="2133" y="537"/>
                    </a:lnTo>
                    <a:lnTo>
                      <a:pt x="2135" y="530"/>
                    </a:lnTo>
                    <a:lnTo>
                      <a:pt x="2137" y="522"/>
                    </a:lnTo>
                    <a:lnTo>
                      <a:pt x="2139" y="515"/>
                    </a:lnTo>
                    <a:lnTo>
                      <a:pt x="2140" y="507"/>
                    </a:lnTo>
                    <a:lnTo>
                      <a:pt x="2143" y="499"/>
                    </a:lnTo>
                    <a:lnTo>
                      <a:pt x="2145" y="491"/>
                    </a:lnTo>
                    <a:lnTo>
                      <a:pt x="2149" y="485"/>
                    </a:lnTo>
                    <a:lnTo>
                      <a:pt x="2153" y="470"/>
                    </a:lnTo>
                    <a:lnTo>
                      <a:pt x="2159" y="455"/>
                    </a:lnTo>
                    <a:lnTo>
                      <a:pt x="2164" y="438"/>
                    </a:lnTo>
                    <a:lnTo>
                      <a:pt x="2171" y="424"/>
                    </a:lnTo>
                    <a:lnTo>
                      <a:pt x="2178" y="409"/>
                    </a:lnTo>
                    <a:lnTo>
                      <a:pt x="2189" y="397"/>
                    </a:lnTo>
                    <a:lnTo>
                      <a:pt x="2201" y="386"/>
                    </a:lnTo>
                    <a:lnTo>
                      <a:pt x="2216" y="379"/>
                    </a:lnTo>
                    <a:lnTo>
                      <a:pt x="2231" y="378"/>
                    </a:lnTo>
                    <a:lnTo>
                      <a:pt x="2246" y="381"/>
                    </a:lnTo>
                    <a:lnTo>
                      <a:pt x="2260" y="387"/>
                    </a:lnTo>
                    <a:lnTo>
                      <a:pt x="2273" y="396"/>
                    </a:lnTo>
                    <a:lnTo>
                      <a:pt x="2284" y="406"/>
                    </a:lnTo>
                    <a:lnTo>
                      <a:pt x="2294" y="418"/>
                    </a:lnTo>
                    <a:lnTo>
                      <a:pt x="2303" y="430"/>
                    </a:lnTo>
                    <a:lnTo>
                      <a:pt x="2313" y="443"/>
                    </a:lnTo>
                    <a:lnTo>
                      <a:pt x="2317" y="449"/>
                    </a:lnTo>
                    <a:lnTo>
                      <a:pt x="2321" y="459"/>
                    </a:lnTo>
                    <a:lnTo>
                      <a:pt x="2326" y="465"/>
                    </a:lnTo>
                    <a:lnTo>
                      <a:pt x="2334" y="465"/>
                    </a:lnTo>
                    <a:lnTo>
                      <a:pt x="2375" y="449"/>
                    </a:lnTo>
                    <a:lnTo>
                      <a:pt x="2417" y="442"/>
                    </a:lnTo>
                    <a:lnTo>
                      <a:pt x="2460" y="441"/>
                    </a:lnTo>
                    <a:lnTo>
                      <a:pt x="2504" y="445"/>
                    </a:lnTo>
                    <a:lnTo>
                      <a:pt x="2546" y="453"/>
                    </a:lnTo>
                    <a:lnTo>
                      <a:pt x="2589" y="465"/>
                    </a:lnTo>
                    <a:lnTo>
                      <a:pt x="2630" y="479"/>
                    </a:lnTo>
                    <a:lnTo>
                      <a:pt x="2669" y="497"/>
                    </a:lnTo>
                    <a:lnTo>
                      <a:pt x="2687" y="508"/>
                    </a:lnTo>
                    <a:lnTo>
                      <a:pt x="2705" y="522"/>
                    </a:lnTo>
                    <a:lnTo>
                      <a:pt x="2721" y="538"/>
                    </a:lnTo>
                    <a:lnTo>
                      <a:pt x="2737" y="556"/>
                    </a:lnTo>
                    <a:lnTo>
                      <a:pt x="2750" y="573"/>
                    </a:lnTo>
                    <a:lnTo>
                      <a:pt x="2762" y="593"/>
                    </a:lnTo>
                    <a:lnTo>
                      <a:pt x="2772" y="612"/>
                    </a:lnTo>
                    <a:lnTo>
                      <a:pt x="2781" y="633"/>
                    </a:lnTo>
                    <a:lnTo>
                      <a:pt x="2783" y="642"/>
                    </a:lnTo>
                    <a:lnTo>
                      <a:pt x="2786" y="651"/>
                    </a:lnTo>
                    <a:lnTo>
                      <a:pt x="2788" y="660"/>
                    </a:lnTo>
                    <a:lnTo>
                      <a:pt x="2791" y="670"/>
                    </a:lnTo>
                    <a:lnTo>
                      <a:pt x="2793" y="679"/>
                    </a:lnTo>
                    <a:lnTo>
                      <a:pt x="2796" y="689"/>
                    </a:lnTo>
                    <a:lnTo>
                      <a:pt x="2798" y="698"/>
                    </a:lnTo>
                    <a:lnTo>
                      <a:pt x="2801" y="707"/>
                    </a:lnTo>
                    <a:lnTo>
                      <a:pt x="2799" y="714"/>
                    </a:lnTo>
                    <a:lnTo>
                      <a:pt x="2799" y="722"/>
                    </a:lnTo>
                    <a:lnTo>
                      <a:pt x="2797" y="729"/>
                    </a:lnTo>
                    <a:lnTo>
                      <a:pt x="2797" y="738"/>
                    </a:lnTo>
                    <a:lnTo>
                      <a:pt x="2796" y="746"/>
                    </a:lnTo>
                    <a:lnTo>
                      <a:pt x="2795" y="754"/>
                    </a:lnTo>
                    <a:lnTo>
                      <a:pt x="2794" y="762"/>
                    </a:lnTo>
                    <a:lnTo>
                      <a:pt x="2794" y="771"/>
                    </a:lnTo>
                    <a:lnTo>
                      <a:pt x="2781" y="799"/>
                    </a:lnTo>
                    <a:lnTo>
                      <a:pt x="2766" y="824"/>
                    </a:lnTo>
                    <a:lnTo>
                      <a:pt x="2748" y="845"/>
                    </a:lnTo>
                    <a:lnTo>
                      <a:pt x="2727" y="865"/>
                    </a:lnTo>
                    <a:lnTo>
                      <a:pt x="2704" y="882"/>
                    </a:lnTo>
                    <a:lnTo>
                      <a:pt x="2681" y="900"/>
                    </a:lnTo>
                    <a:lnTo>
                      <a:pt x="2657" y="917"/>
                    </a:lnTo>
                    <a:lnTo>
                      <a:pt x="2634" y="935"/>
                    </a:lnTo>
                    <a:lnTo>
                      <a:pt x="2609" y="945"/>
                    </a:lnTo>
                    <a:lnTo>
                      <a:pt x="2586" y="955"/>
                    </a:lnTo>
                    <a:lnTo>
                      <a:pt x="2562" y="964"/>
                    </a:lnTo>
                    <a:lnTo>
                      <a:pt x="2538" y="973"/>
                    </a:lnTo>
                    <a:lnTo>
                      <a:pt x="2513" y="979"/>
                    </a:lnTo>
                    <a:lnTo>
                      <a:pt x="2488" y="985"/>
                    </a:lnTo>
                    <a:lnTo>
                      <a:pt x="2462" y="988"/>
                    </a:lnTo>
                    <a:lnTo>
                      <a:pt x="2437" y="991"/>
                    </a:lnTo>
                    <a:lnTo>
                      <a:pt x="2344" y="1003"/>
                    </a:lnTo>
                    <a:lnTo>
                      <a:pt x="2341" y="1006"/>
                    </a:lnTo>
                    <a:lnTo>
                      <a:pt x="2342" y="1012"/>
                    </a:lnTo>
                    <a:lnTo>
                      <a:pt x="2344" y="1017"/>
                    </a:lnTo>
                    <a:lnTo>
                      <a:pt x="2346" y="1023"/>
                    </a:lnTo>
                    <a:lnTo>
                      <a:pt x="2344" y="1029"/>
                    </a:lnTo>
                    <a:lnTo>
                      <a:pt x="2342" y="1036"/>
                    </a:lnTo>
                    <a:lnTo>
                      <a:pt x="2339" y="1043"/>
                    </a:lnTo>
                    <a:lnTo>
                      <a:pt x="2336" y="1050"/>
                    </a:lnTo>
                    <a:lnTo>
                      <a:pt x="2331" y="1056"/>
                    </a:lnTo>
                    <a:lnTo>
                      <a:pt x="2326" y="1062"/>
                    </a:lnTo>
                    <a:lnTo>
                      <a:pt x="2320" y="1067"/>
                    </a:lnTo>
                    <a:lnTo>
                      <a:pt x="2314" y="1072"/>
                    </a:lnTo>
                    <a:lnTo>
                      <a:pt x="2294" y="1079"/>
                    </a:lnTo>
                    <a:lnTo>
                      <a:pt x="2275" y="1082"/>
                    </a:lnTo>
                    <a:lnTo>
                      <a:pt x="2256" y="1080"/>
                    </a:lnTo>
                    <a:lnTo>
                      <a:pt x="2238" y="1076"/>
                    </a:lnTo>
                    <a:lnTo>
                      <a:pt x="2219" y="1070"/>
                    </a:lnTo>
                    <a:lnTo>
                      <a:pt x="2201" y="1064"/>
                    </a:lnTo>
                    <a:lnTo>
                      <a:pt x="2182" y="1060"/>
                    </a:lnTo>
                    <a:lnTo>
                      <a:pt x="2164" y="1060"/>
                    </a:lnTo>
                    <a:lnTo>
                      <a:pt x="2160" y="1066"/>
                    </a:lnTo>
                    <a:lnTo>
                      <a:pt x="2133" y="1081"/>
                    </a:lnTo>
                    <a:lnTo>
                      <a:pt x="2106" y="1098"/>
                    </a:lnTo>
                    <a:lnTo>
                      <a:pt x="2079" y="1114"/>
                    </a:lnTo>
                    <a:lnTo>
                      <a:pt x="2053" y="1131"/>
                    </a:lnTo>
                    <a:lnTo>
                      <a:pt x="2026" y="1147"/>
                    </a:lnTo>
                    <a:lnTo>
                      <a:pt x="1998" y="1163"/>
                    </a:lnTo>
                    <a:lnTo>
                      <a:pt x="1971" y="1179"/>
                    </a:lnTo>
                    <a:lnTo>
                      <a:pt x="1945" y="1195"/>
                    </a:lnTo>
                    <a:lnTo>
                      <a:pt x="1950" y="1201"/>
                    </a:lnTo>
                    <a:lnTo>
                      <a:pt x="1956" y="1208"/>
                    </a:lnTo>
                    <a:lnTo>
                      <a:pt x="1962" y="1213"/>
                    </a:lnTo>
                    <a:lnTo>
                      <a:pt x="1969" y="1219"/>
                    </a:lnTo>
                    <a:lnTo>
                      <a:pt x="1975" y="1224"/>
                    </a:lnTo>
                    <a:lnTo>
                      <a:pt x="1982" y="1230"/>
                    </a:lnTo>
                    <a:lnTo>
                      <a:pt x="1989" y="1235"/>
                    </a:lnTo>
                    <a:lnTo>
                      <a:pt x="1996" y="1241"/>
                    </a:lnTo>
                    <a:lnTo>
                      <a:pt x="2013" y="1238"/>
                    </a:lnTo>
                    <a:lnTo>
                      <a:pt x="2030" y="1240"/>
                    </a:lnTo>
                    <a:lnTo>
                      <a:pt x="2045" y="1243"/>
                    </a:lnTo>
                    <a:lnTo>
                      <a:pt x="2061" y="1249"/>
                    </a:lnTo>
                    <a:lnTo>
                      <a:pt x="2076" y="1253"/>
                    </a:lnTo>
                    <a:lnTo>
                      <a:pt x="2092" y="1258"/>
                    </a:lnTo>
                    <a:lnTo>
                      <a:pt x="2109" y="1259"/>
                    </a:lnTo>
                    <a:lnTo>
                      <a:pt x="2127" y="1258"/>
                    </a:lnTo>
                    <a:lnTo>
                      <a:pt x="2146" y="1255"/>
                    </a:lnTo>
                    <a:lnTo>
                      <a:pt x="2168" y="1253"/>
                    </a:lnTo>
                    <a:lnTo>
                      <a:pt x="2189" y="1250"/>
                    </a:lnTo>
                    <a:lnTo>
                      <a:pt x="2212" y="1249"/>
                    </a:lnTo>
                    <a:lnTo>
                      <a:pt x="2234" y="1247"/>
                    </a:lnTo>
                    <a:lnTo>
                      <a:pt x="2256" y="1248"/>
                    </a:lnTo>
                    <a:lnTo>
                      <a:pt x="2277" y="1250"/>
                    </a:lnTo>
                    <a:lnTo>
                      <a:pt x="2299" y="1255"/>
                    </a:lnTo>
                    <a:lnTo>
                      <a:pt x="2308" y="1260"/>
                    </a:lnTo>
                    <a:lnTo>
                      <a:pt x="2317" y="1267"/>
                    </a:lnTo>
                    <a:lnTo>
                      <a:pt x="2320" y="1270"/>
                    </a:lnTo>
                    <a:lnTo>
                      <a:pt x="2323" y="1276"/>
                    </a:lnTo>
                    <a:lnTo>
                      <a:pt x="2325" y="1281"/>
                    </a:lnTo>
                    <a:lnTo>
                      <a:pt x="2328" y="1288"/>
                    </a:lnTo>
                    <a:lnTo>
                      <a:pt x="2328" y="1294"/>
                    </a:lnTo>
                    <a:lnTo>
                      <a:pt x="2329" y="1302"/>
                    </a:lnTo>
                    <a:lnTo>
                      <a:pt x="2328" y="1308"/>
                    </a:lnTo>
                    <a:lnTo>
                      <a:pt x="2327" y="1316"/>
                    </a:lnTo>
                    <a:lnTo>
                      <a:pt x="2324" y="1322"/>
                    </a:lnTo>
                    <a:lnTo>
                      <a:pt x="2321" y="1329"/>
                    </a:lnTo>
                    <a:lnTo>
                      <a:pt x="2317" y="1334"/>
                    </a:lnTo>
                    <a:lnTo>
                      <a:pt x="2313" y="1340"/>
                    </a:lnTo>
                    <a:lnTo>
                      <a:pt x="2303" y="1348"/>
                    </a:lnTo>
                    <a:lnTo>
                      <a:pt x="2293" y="1356"/>
                    </a:lnTo>
                    <a:lnTo>
                      <a:pt x="2283" y="1362"/>
                    </a:lnTo>
                    <a:lnTo>
                      <a:pt x="2273" y="1368"/>
                    </a:lnTo>
                    <a:lnTo>
                      <a:pt x="2261" y="1372"/>
                    </a:lnTo>
                    <a:lnTo>
                      <a:pt x="2250" y="1377"/>
                    </a:lnTo>
                    <a:lnTo>
                      <a:pt x="2239" y="1381"/>
                    </a:lnTo>
                    <a:lnTo>
                      <a:pt x="2229" y="1387"/>
                    </a:lnTo>
                    <a:lnTo>
                      <a:pt x="2235" y="1389"/>
                    </a:lnTo>
                    <a:lnTo>
                      <a:pt x="2242" y="1391"/>
                    </a:lnTo>
                    <a:lnTo>
                      <a:pt x="2249" y="1394"/>
                    </a:lnTo>
                    <a:lnTo>
                      <a:pt x="2256" y="1398"/>
                    </a:lnTo>
                    <a:lnTo>
                      <a:pt x="2262" y="1401"/>
                    </a:lnTo>
                    <a:lnTo>
                      <a:pt x="2268" y="1407"/>
                    </a:lnTo>
                    <a:lnTo>
                      <a:pt x="2273" y="1412"/>
                    </a:lnTo>
                    <a:lnTo>
                      <a:pt x="2278" y="1420"/>
                    </a:lnTo>
                    <a:lnTo>
                      <a:pt x="2278" y="1425"/>
                    </a:lnTo>
                    <a:lnTo>
                      <a:pt x="2280" y="1431"/>
                    </a:lnTo>
                    <a:lnTo>
                      <a:pt x="2280" y="1437"/>
                    </a:lnTo>
                    <a:lnTo>
                      <a:pt x="2282" y="1443"/>
                    </a:lnTo>
                    <a:lnTo>
                      <a:pt x="2282" y="1448"/>
                    </a:lnTo>
                    <a:lnTo>
                      <a:pt x="2282" y="1454"/>
                    </a:lnTo>
                    <a:lnTo>
                      <a:pt x="2280" y="1460"/>
                    </a:lnTo>
                    <a:lnTo>
                      <a:pt x="2277" y="1467"/>
                    </a:lnTo>
                    <a:lnTo>
                      <a:pt x="2268" y="1474"/>
                    </a:lnTo>
                    <a:lnTo>
                      <a:pt x="2258" y="1479"/>
                    </a:lnTo>
                    <a:lnTo>
                      <a:pt x="2247" y="1482"/>
                    </a:lnTo>
                    <a:lnTo>
                      <a:pt x="2237" y="1486"/>
                    </a:lnTo>
                    <a:lnTo>
                      <a:pt x="2225" y="1487"/>
                    </a:lnTo>
                    <a:lnTo>
                      <a:pt x="2214" y="1489"/>
                    </a:lnTo>
                    <a:lnTo>
                      <a:pt x="2202" y="1492"/>
                    </a:lnTo>
                    <a:lnTo>
                      <a:pt x="2193" y="1497"/>
                    </a:lnTo>
                    <a:lnTo>
                      <a:pt x="2197" y="1505"/>
                    </a:lnTo>
                    <a:lnTo>
                      <a:pt x="2201" y="1514"/>
                    </a:lnTo>
                    <a:lnTo>
                      <a:pt x="2203" y="1523"/>
                    </a:lnTo>
                    <a:lnTo>
                      <a:pt x="2203" y="1534"/>
                    </a:lnTo>
                    <a:lnTo>
                      <a:pt x="2191" y="1556"/>
                    </a:lnTo>
                    <a:lnTo>
                      <a:pt x="2176" y="1574"/>
                    </a:lnTo>
                    <a:lnTo>
                      <a:pt x="2156" y="1586"/>
                    </a:lnTo>
                    <a:lnTo>
                      <a:pt x="2135" y="1596"/>
                    </a:lnTo>
                    <a:lnTo>
                      <a:pt x="2111" y="1604"/>
                    </a:lnTo>
                    <a:lnTo>
                      <a:pt x="2088" y="1612"/>
                    </a:lnTo>
                    <a:lnTo>
                      <a:pt x="2065" y="1620"/>
                    </a:lnTo>
                    <a:lnTo>
                      <a:pt x="2046" y="1631"/>
                    </a:lnTo>
                    <a:lnTo>
                      <a:pt x="2038" y="1639"/>
                    </a:lnTo>
                    <a:lnTo>
                      <a:pt x="2031" y="1647"/>
                    </a:lnTo>
                    <a:lnTo>
                      <a:pt x="2041" y="1659"/>
                    </a:lnTo>
                    <a:lnTo>
                      <a:pt x="2053" y="1671"/>
                    </a:lnTo>
                    <a:lnTo>
                      <a:pt x="2065" y="1682"/>
                    </a:lnTo>
                    <a:lnTo>
                      <a:pt x="2077" y="1694"/>
                    </a:lnTo>
                    <a:lnTo>
                      <a:pt x="2088" y="1705"/>
                    </a:lnTo>
                    <a:lnTo>
                      <a:pt x="2100" y="1717"/>
                    </a:lnTo>
                    <a:lnTo>
                      <a:pt x="2111" y="1729"/>
                    </a:lnTo>
                    <a:lnTo>
                      <a:pt x="2122" y="1742"/>
                    </a:lnTo>
                    <a:lnTo>
                      <a:pt x="2124" y="1748"/>
                    </a:lnTo>
                    <a:lnTo>
                      <a:pt x="2126" y="1755"/>
                    </a:lnTo>
                    <a:lnTo>
                      <a:pt x="2125" y="1762"/>
                    </a:lnTo>
                    <a:lnTo>
                      <a:pt x="2125" y="1769"/>
                    </a:lnTo>
                    <a:lnTo>
                      <a:pt x="2122" y="1775"/>
                    </a:lnTo>
                    <a:lnTo>
                      <a:pt x="2120" y="1781"/>
                    </a:lnTo>
                    <a:lnTo>
                      <a:pt x="2116" y="1788"/>
                    </a:lnTo>
                    <a:lnTo>
                      <a:pt x="2113" y="1796"/>
                    </a:lnTo>
                    <a:lnTo>
                      <a:pt x="2096" y="1807"/>
                    </a:lnTo>
                    <a:lnTo>
                      <a:pt x="2079" y="1812"/>
                    </a:lnTo>
                    <a:lnTo>
                      <a:pt x="2060" y="1813"/>
                    </a:lnTo>
                    <a:lnTo>
                      <a:pt x="2042" y="1811"/>
                    </a:lnTo>
                    <a:lnTo>
                      <a:pt x="2023" y="1805"/>
                    </a:lnTo>
                    <a:lnTo>
                      <a:pt x="2005" y="1799"/>
                    </a:lnTo>
                    <a:lnTo>
                      <a:pt x="1986" y="1792"/>
                    </a:lnTo>
                    <a:lnTo>
                      <a:pt x="1970" y="1788"/>
                    </a:lnTo>
                    <a:lnTo>
                      <a:pt x="1958" y="1782"/>
                    </a:lnTo>
                    <a:lnTo>
                      <a:pt x="1947" y="1777"/>
                    </a:lnTo>
                    <a:lnTo>
                      <a:pt x="1936" y="1771"/>
                    </a:lnTo>
                    <a:lnTo>
                      <a:pt x="1926" y="1765"/>
                    </a:lnTo>
                    <a:lnTo>
                      <a:pt x="1914" y="1758"/>
                    </a:lnTo>
                    <a:lnTo>
                      <a:pt x="1904" y="1752"/>
                    </a:lnTo>
                    <a:lnTo>
                      <a:pt x="1894" y="1744"/>
                    </a:lnTo>
                    <a:lnTo>
                      <a:pt x="1885" y="1736"/>
                    </a:lnTo>
                    <a:lnTo>
                      <a:pt x="1874" y="1748"/>
                    </a:lnTo>
                    <a:lnTo>
                      <a:pt x="1864" y="1763"/>
                    </a:lnTo>
                    <a:lnTo>
                      <a:pt x="1854" y="1777"/>
                    </a:lnTo>
                    <a:lnTo>
                      <a:pt x="1845" y="1791"/>
                    </a:lnTo>
                    <a:lnTo>
                      <a:pt x="1834" y="1804"/>
                    </a:lnTo>
                    <a:lnTo>
                      <a:pt x="1823" y="1818"/>
                    </a:lnTo>
                    <a:lnTo>
                      <a:pt x="1810" y="1829"/>
                    </a:lnTo>
                    <a:lnTo>
                      <a:pt x="1798" y="1841"/>
                    </a:lnTo>
                    <a:lnTo>
                      <a:pt x="1788" y="1842"/>
                    </a:lnTo>
                    <a:lnTo>
                      <a:pt x="1778" y="1843"/>
                    </a:lnTo>
                    <a:lnTo>
                      <a:pt x="1769" y="1841"/>
                    </a:lnTo>
                    <a:lnTo>
                      <a:pt x="1760" y="1839"/>
                    </a:lnTo>
                    <a:lnTo>
                      <a:pt x="1751" y="1835"/>
                    </a:lnTo>
                    <a:lnTo>
                      <a:pt x="1743" y="1830"/>
                    </a:lnTo>
                    <a:lnTo>
                      <a:pt x="1735" y="1825"/>
                    </a:lnTo>
                    <a:lnTo>
                      <a:pt x="1728" y="1820"/>
                    </a:lnTo>
                    <a:lnTo>
                      <a:pt x="1708" y="1796"/>
                    </a:lnTo>
                    <a:lnTo>
                      <a:pt x="1697" y="1771"/>
                    </a:lnTo>
                    <a:lnTo>
                      <a:pt x="1692" y="1744"/>
                    </a:lnTo>
                    <a:lnTo>
                      <a:pt x="1692" y="1718"/>
                    </a:lnTo>
                    <a:lnTo>
                      <a:pt x="1692" y="1689"/>
                    </a:lnTo>
                    <a:lnTo>
                      <a:pt x="1693" y="1661"/>
                    </a:lnTo>
                    <a:lnTo>
                      <a:pt x="1691" y="1632"/>
                    </a:lnTo>
                    <a:lnTo>
                      <a:pt x="1686" y="1605"/>
                    </a:lnTo>
                    <a:lnTo>
                      <a:pt x="1672" y="1560"/>
                    </a:lnTo>
                    <a:lnTo>
                      <a:pt x="1672" y="1544"/>
                    </a:lnTo>
                    <a:lnTo>
                      <a:pt x="1668" y="1532"/>
                    </a:lnTo>
                    <a:lnTo>
                      <a:pt x="1659" y="1520"/>
                    </a:lnTo>
                    <a:lnTo>
                      <a:pt x="1649" y="1511"/>
                    </a:lnTo>
                    <a:lnTo>
                      <a:pt x="1637" y="1500"/>
                    </a:lnTo>
                    <a:lnTo>
                      <a:pt x="1625" y="1491"/>
                    </a:lnTo>
                    <a:lnTo>
                      <a:pt x="1614" y="1481"/>
                    </a:lnTo>
                    <a:lnTo>
                      <a:pt x="1606" y="1471"/>
                    </a:lnTo>
                    <a:lnTo>
                      <a:pt x="1594" y="1457"/>
                    </a:lnTo>
                    <a:lnTo>
                      <a:pt x="1582" y="1444"/>
                    </a:lnTo>
                    <a:lnTo>
                      <a:pt x="1570" y="1431"/>
                    </a:lnTo>
                    <a:lnTo>
                      <a:pt x="1559" y="1418"/>
                    </a:lnTo>
                    <a:lnTo>
                      <a:pt x="1547" y="1404"/>
                    </a:lnTo>
                    <a:lnTo>
                      <a:pt x="1538" y="1390"/>
                    </a:lnTo>
                    <a:lnTo>
                      <a:pt x="1528" y="1376"/>
                    </a:lnTo>
                    <a:lnTo>
                      <a:pt x="1521" y="1363"/>
                    </a:lnTo>
                    <a:lnTo>
                      <a:pt x="1513" y="1371"/>
                    </a:lnTo>
                    <a:lnTo>
                      <a:pt x="1420" y="1394"/>
                    </a:lnTo>
                    <a:lnTo>
                      <a:pt x="1326" y="1415"/>
                    </a:lnTo>
                    <a:lnTo>
                      <a:pt x="1232" y="1431"/>
                    </a:lnTo>
                    <a:lnTo>
                      <a:pt x="1138" y="1442"/>
                    </a:lnTo>
                    <a:lnTo>
                      <a:pt x="1042" y="1444"/>
                    </a:lnTo>
                    <a:lnTo>
                      <a:pt x="948" y="1441"/>
                    </a:lnTo>
                    <a:lnTo>
                      <a:pt x="853" y="1427"/>
                    </a:lnTo>
                    <a:lnTo>
                      <a:pt x="760" y="1405"/>
                    </a:lnTo>
                    <a:lnTo>
                      <a:pt x="731" y="1395"/>
                    </a:lnTo>
                    <a:lnTo>
                      <a:pt x="703" y="1386"/>
                    </a:lnTo>
                    <a:lnTo>
                      <a:pt x="674" y="1376"/>
                    </a:lnTo>
                    <a:lnTo>
                      <a:pt x="647" y="1366"/>
                    </a:lnTo>
                    <a:lnTo>
                      <a:pt x="619" y="1354"/>
                    </a:lnTo>
                    <a:lnTo>
                      <a:pt x="592" y="1342"/>
                    </a:lnTo>
                    <a:lnTo>
                      <a:pt x="565" y="1328"/>
                    </a:lnTo>
                    <a:lnTo>
                      <a:pt x="541" y="1314"/>
                    </a:lnTo>
                    <a:lnTo>
                      <a:pt x="547" y="1333"/>
                    </a:lnTo>
                    <a:lnTo>
                      <a:pt x="556" y="1353"/>
                    </a:lnTo>
                    <a:lnTo>
                      <a:pt x="565" y="1372"/>
                    </a:lnTo>
                    <a:lnTo>
                      <a:pt x="576" y="1392"/>
                    </a:lnTo>
                    <a:lnTo>
                      <a:pt x="587" y="1410"/>
                    </a:lnTo>
                    <a:lnTo>
                      <a:pt x="600" y="1429"/>
                    </a:lnTo>
                    <a:lnTo>
                      <a:pt x="614" y="1446"/>
                    </a:lnTo>
                    <a:lnTo>
                      <a:pt x="630" y="1464"/>
                    </a:lnTo>
                    <a:lnTo>
                      <a:pt x="636" y="1470"/>
                    </a:lnTo>
                    <a:lnTo>
                      <a:pt x="644" y="1477"/>
                    </a:lnTo>
                    <a:lnTo>
                      <a:pt x="653" y="1482"/>
                    </a:lnTo>
                    <a:lnTo>
                      <a:pt x="662" y="1487"/>
                    </a:lnTo>
                    <a:lnTo>
                      <a:pt x="671" y="1490"/>
                    </a:lnTo>
                    <a:lnTo>
                      <a:pt x="680" y="1493"/>
                    </a:lnTo>
                    <a:lnTo>
                      <a:pt x="690" y="1495"/>
                    </a:lnTo>
                    <a:lnTo>
                      <a:pt x="700" y="1496"/>
                    </a:lnTo>
                    <a:lnTo>
                      <a:pt x="724" y="1507"/>
                    </a:lnTo>
                    <a:lnTo>
                      <a:pt x="748" y="1519"/>
                    </a:lnTo>
                    <a:lnTo>
                      <a:pt x="772" y="1530"/>
                    </a:lnTo>
                    <a:lnTo>
                      <a:pt x="797" y="1543"/>
                    </a:lnTo>
                    <a:lnTo>
                      <a:pt x="819" y="1556"/>
                    </a:lnTo>
                    <a:lnTo>
                      <a:pt x="841" y="1571"/>
                    </a:lnTo>
                    <a:lnTo>
                      <a:pt x="861" y="1588"/>
                    </a:lnTo>
                    <a:lnTo>
                      <a:pt x="880" y="1609"/>
                    </a:lnTo>
                    <a:lnTo>
                      <a:pt x="880" y="1616"/>
                    </a:lnTo>
                    <a:lnTo>
                      <a:pt x="881" y="1624"/>
                    </a:lnTo>
                    <a:lnTo>
                      <a:pt x="880" y="1631"/>
                    </a:lnTo>
                    <a:lnTo>
                      <a:pt x="880" y="1639"/>
                    </a:lnTo>
                    <a:lnTo>
                      <a:pt x="877" y="1645"/>
                    </a:lnTo>
                    <a:lnTo>
                      <a:pt x="875" y="1652"/>
                    </a:lnTo>
                    <a:lnTo>
                      <a:pt x="871" y="1659"/>
                    </a:lnTo>
                    <a:lnTo>
                      <a:pt x="867" y="1666"/>
                    </a:lnTo>
                    <a:lnTo>
                      <a:pt x="856" y="1675"/>
                    </a:lnTo>
                    <a:lnTo>
                      <a:pt x="845" y="1684"/>
                    </a:lnTo>
                    <a:lnTo>
                      <a:pt x="832" y="1691"/>
                    </a:lnTo>
                    <a:lnTo>
                      <a:pt x="820" y="1698"/>
                    </a:lnTo>
                    <a:lnTo>
                      <a:pt x="805" y="1701"/>
                    </a:lnTo>
                    <a:lnTo>
                      <a:pt x="791" y="1704"/>
                    </a:lnTo>
                    <a:lnTo>
                      <a:pt x="776" y="1702"/>
                    </a:lnTo>
                    <a:lnTo>
                      <a:pt x="762" y="1698"/>
                    </a:lnTo>
                    <a:lnTo>
                      <a:pt x="760" y="1700"/>
                    </a:lnTo>
                    <a:lnTo>
                      <a:pt x="768" y="1709"/>
                    </a:lnTo>
                    <a:lnTo>
                      <a:pt x="775" y="1720"/>
                    </a:lnTo>
                    <a:lnTo>
                      <a:pt x="781" y="1732"/>
                    </a:lnTo>
                    <a:lnTo>
                      <a:pt x="786" y="1746"/>
                    </a:lnTo>
                    <a:lnTo>
                      <a:pt x="789" y="1758"/>
                    </a:lnTo>
                    <a:lnTo>
                      <a:pt x="791" y="1772"/>
                    </a:lnTo>
                    <a:lnTo>
                      <a:pt x="791" y="1784"/>
                    </a:lnTo>
                    <a:lnTo>
                      <a:pt x="790" y="1798"/>
                    </a:lnTo>
                    <a:lnTo>
                      <a:pt x="786" y="1811"/>
                    </a:lnTo>
                    <a:lnTo>
                      <a:pt x="780" y="1825"/>
                    </a:lnTo>
                    <a:lnTo>
                      <a:pt x="772" y="1837"/>
                    </a:lnTo>
                    <a:lnTo>
                      <a:pt x="763" y="1850"/>
                    </a:lnTo>
                    <a:lnTo>
                      <a:pt x="751" y="1860"/>
                    </a:lnTo>
                    <a:lnTo>
                      <a:pt x="739" y="1869"/>
                    </a:lnTo>
                    <a:lnTo>
                      <a:pt x="726" y="1876"/>
                    </a:lnTo>
                    <a:lnTo>
                      <a:pt x="713" y="1882"/>
                    </a:lnTo>
                    <a:lnTo>
                      <a:pt x="699" y="1883"/>
                    </a:lnTo>
                    <a:lnTo>
                      <a:pt x="688" y="1882"/>
                    </a:lnTo>
                    <a:lnTo>
                      <a:pt x="676" y="1878"/>
                    </a:lnTo>
                    <a:lnTo>
                      <a:pt x="666" y="1873"/>
                    </a:lnTo>
                    <a:lnTo>
                      <a:pt x="656" y="1866"/>
                    </a:lnTo>
                    <a:lnTo>
                      <a:pt x="647" y="1859"/>
                    </a:lnTo>
                    <a:lnTo>
                      <a:pt x="637" y="1852"/>
                    </a:lnTo>
                    <a:lnTo>
                      <a:pt x="628" y="1846"/>
                    </a:lnTo>
                    <a:lnTo>
                      <a:pt x="621" y="1839"/>
                    </a:lnTo>
                    <a:lnTo>
                      <a:pt x="615" y="1832"/>
                    </a:lnTo>
                    <a:lnTo>
                      <a:pt x="609" y="1824"/>
                    </a:lnTo>
                    <a:lnTo>
                      <a:pt x="604" y="1817"/>
                    </a:lnTo>
                    <a:lnTo>
                      <a:pt x="599" y="1808"/>
                    </a:lnTo>
                    <a:lnTo>
                      <a:pt x="595" y="1800"/>
                    </a:lnTo>
                    <a:lnTo>
                      <a:pt x="590" y="1792"/>
                    </a:lnTo>
                    <a:lnTo>
                      <a:pt x="587" y="1784"/>
                    </a:lnTo>
                    <a:lnTo>
                      <a:pt x="578" y="1773"/>
                    </a:lnTo>
                    <a:lnTo>
                      <a:pt x="572" y="1763"/>
                    </a:lnTo>
                    <a:lnTo>
                      <a:pt x="568" y="1752"/>
                    </a:lnTo>
                    <a:lnTo>
                      <a:pt x="567" y="1741"/>
                    </a:lnTo>
                    <a:lnTo>
                      <a:pt x="566" y="1729"/>
                    </a:lnTo>
                    <a:lnTo>
                      <a:pt x="566" y="1717"/>
                    </a:lnTo>
                    <a:lnTo>
                      <a:pt x="567" y="1705"/>
                    </a:lnTo>
                    <a:lnTo>
                      <a:pt x="569" y="1694"/>
                    </a:lnTo>
                    <a:lnTo>
                      <a:pt x="563" y="1686"/>
                    </a:lnTo>
                    <a:lnTo>
                      <a:pt x="558" y="1680"/>
                    </a:lnTo>
                    <a:lnTo>
                      <a:pt x="552" y="1673"/>
                    </a:lnTo>
                    <a:lnTo>
                      <a:pt x="547" y="1667"/>
                    </a:lnTo>
                    <a:lnTo>
                      <a:pt x="540" y="1661"/>
                    </a:lnTo>
                    <a:lnTo>
                      <a:pt x="533" y="1658"/>
                    </a:lnTo>
                    <a:lnTo>
                      <a:pt x="524" y="1655"/>
                    </a:lnTo>
                    <a:lnTo>
                      <a:pt x="516" y="1655"/>
                    </a:lnTo>
                    <a:lnTo>
                      <a:pt x="504" y="1657"/>
                    </a:lnTo>
                    <a:lnTo>
                      <a:pt x="493" y="1662"/>
                    </a:lnTo>
                    <a:lnTo>
                      <a:pt x="482" y="1667"/>
                    </a:lnTo>
                    <a:lnTo>
                      <a:pt x="473" y="1676"/>
                    </a:lnTo>
                    <a:lnTo>
                      <a:pt x="464" y="1683"/>
                    </a:lnTo>
                    <a:lnTo>
                      <a:pt x="456" y="1692"/>
                    </a:lnTo>
                    <a:lnTo>
                      <a:pt x="448" y="1702"/>
                    </a:lnTo>
                    <a:lnTo>
                      <a:pt x="442" y="1712"/>
                    </a:lnTo>
                    <a:lnTo>
                      <a:pt x="434" y="1717"/>
                    </a:lnTo>
                    <a:lnTo>
                      <a:pt x="426" y="1724"/>
                    </a:lnTo>
                    <a:lnTo>
                      <a:pt x="418" y="1731"/>
                    </a:lnTo>
                    <a:lnTo>
                      <a:pt x="411" y="1739"/>
                    </a:lnTo>
                    <a:lnTo>
                      <a:pt x="403" y="1745"/>
                    </a:lnTo>
                    <a:lnTo>
                      <a:pt x="395" y="1752"/>
                    </a:lnTo>
                    <a:lnTo>
                      <a:pt x="386" y="1759"/>
                    </a:lnTo>
                    <a:lnTo>
                      <a:pt x="377" y="1766"/>
                    </a:lnTo>
                    <a:lnTo>
                      <a:pt x="369" y="1766"/>
                    </a:lnTo>
                    <a:lnTo>
                      <a:pt x="362" y="1767"/>
                    </a:lnTo>
                    <a:lnTo>
                      <a:pt x="355" y="1765"/>
                    </a:lnTo>
                    <a:lnTo>
                      <a:pt x="349" y="1763"/>
                    </a:lnTo>
                    <a:lnTo>
                      <a:pt x="343" y="1759"/>
                    </a:lnTo>
                    <a:lnTo>
                      <a:pt x="337" y="1755"/>
                    </a:lnTo>
                    <a:lnTo>
                      <a:pt x="332" y="1750"/>
                    </a:lnTo>
                    <a:lnTo>
                      <a:pt x="328" y="1747"/>
                    </a:lnTo>
                    <a:lnTo>
                      <a:pt x="321" y="1730"/>
                    </a:lnTo>
                    <a:lnTo>
                      <a:pt x="318" y="1714"/>
                    </a:lnTo>
                    <a:lnTo>
                      <a:pt x="318" y="1697"/>
                    </a:lnTo>
                    <a:lnTo>
                      <a:pt x="321" y="1680"/>
                    </a:lnTo>
                    <a:lnTo>
                      <a:pt x="326" y="1662"/>
                    </a:lnTo>
                    <a:lnTo>
                      <a:pt x="333" y="1646"/>
                    </a:lnTo>
                    <a:lnTo>
                      <a:pt x="341" y="1630"/>
                    </a:lnTo>
                    <a:lnTo>
                      <a:pt x="350" y="1615"/>
                    </a:lnTo>
                    <a:lnTo>
                      <a:pt x="354" y="1606"/>
                    </a:lnTo>
                    <a:lnTo>
                      <a:pt x="359" y="1597"/>
                    </a:lnTo>
                    <a:lnTo>
                      <a:pt x="365" y="1588"/>
                    </a:lnTo>
                    <a:lnTo>
                      <a:pt x="371" y="1579"/>
                    </a:lnTo>
                    <a:lnTo>
                      <a:pt x="376" y="1570"/>
                    </a:lnTo>
                    <a:lnTo>
                      <a:pt x="382" y="1562"/>
                    </a:lnTo>
                    <a:lnTo>
                      <a:pt x="387" y="1554"/>
                    </a:lnTo>
                    <a:lnTo>
                      <a:pt x="393" y="1546"/>
                    </a:lnTo>
                    <a:lnTo>
                      <a:pt x="390" y="1544"/>
                    </a:lnTo>
                    <a:lnTo>
                      <a:pt x="393" y="1546"/>
                    </a:lnTo>
                    <a:lnTo>
                      <a:pt x="395" y="1536"/>
                    </a:lnTo>
                    <a:lnTo>
                      <a:pt x="396" y="1527"/>
                    </a:lnTo>
                    <a:lnTo>
                      <a:pt x="396" y="1517"/>
                    </a:lnTo>
                    <a:lnTo>
                      <a:pt x="396" y="1508"/>
                    </a:lnTo>
                    <a:lnTo>
                      <a:pt x="394" y="1498"/>
                    </a:lnTo>
                    <a:lnTo>
                      <a:pt x="392" y="1488"/>
                    </a:lnTo>
                    <a:lnTo>
                      <a:pt x="390" y="1479"/>
                    </a:lnTo>
                    <a:lnTo>
                      <a:pt x="388" y="1471"/>
                    </a:lnTo>
                    <a:lnTo>
                      <a:pt x="370" y="1436"/>
                    </a:lnTo>
                    <a:lnTo>
                      <a:pt x="356" y="1402"/>
                    </a:lnTo>
                    <a:lnTo>
                      <a:pt x="341" y="1367"/>
                    </a:lnTo>
                    <a:lnTo>
                      <a:pt x="330" y="1333"/>
                    </a:lnTo>
                    <a:lnTo>
                      <a:pt x="320" y="1296"/>
                    </a:lnTo>
                    <a:lnTo>
                      <a:pt x="313" y="1260"/>
                    </a:lnTo>
                    <a:lnTo>
                      <a:pt x="309" y="1223"/>
                    </a:lnTo>
                    <a:lnTo>
                      <a:pt x="309" y="1185"/>
                    </a:lnTo>
                    <a:lnTo>
                      <a:pt x="296" y="1177"/>
                    </a:lnTo>
                    <a:lnTo>
                      <a:pt x="284" y="1169"/>
                    </a:lnTo>
                    <a:lnTo>
                      <a:pt x="272" y="1160"/>
                    </a:lnTo>
                    <a:lnTo>
                      <a:pt x="262" y="1151"/>
                    </a:lnTo>
                    <a:lnTo>
                      <a:pt x="250" y="1141"/>
                    </a:lnTo>
                    <a:lnTo>
                      <a:pt x="240" y="1131"/>
                    </a:lnTo>
                    <a:lnTo>
                      <a:pt x="230" y="1122"/>
                    </a:lnTo>
                    <a:lnTo>
                      <a:pt x="220" y="1113"/>
                    </a:lnTo>
                    <a:lnTo>
                      <a:pt x="128" y="1022"/>
                    </a:lnTo>
                    <a:lnTo>
                      <a:pt x="113" y="998"/>
                    </a:lnTo>
                    <a:lnTo>
                      <a:pt x="99" y="975"/>
                    </a:lnTo>
                    <a:lnTo>
                      <a:pt x="84" y="953"/>
                    </a:lnTo>
                    <a:lnTo>
                      <a:pt x="71" y="931"/>
                    </a:lnTo>
                    <a:lnTo>
                      <a:pt x="57" y="908"/>
                    </a:lnTo>
                    <a:lnTo>
                      <a:pt x="46" y="885"/>
                    </a:lnTo>
                    <a:lnTo>
                      <a:pt x="36" y="861"/>
                    </a:lnTo>
                    <a:lnTo>
                      <a:pt x="29" y="837"/>
                    </a:lnTo>
                    <a:lnTo>
                      <a:pt x="11" y="788"/>
                    </a:lnTo>
                    <a:lnTo>
                      <a:pt x="2" y="738"/>
                    </a:lnTo>
                    <a:lnTo>
                      <a:pt x="0" y="687"/>
                    </a:lnTo>
                    <a:lnTo>
                      <a:pt x="6" y="637"/>
                    </a:lnTo>
                    <a:lnTo>
                      <a:pt x="16" y="586"/>
                    </a:lnTo>
                    <a:lnTo>
                      <a:pt x="33" y="537"/>
                    </a:lnTo>
                    <a:lnTo>
                      <a:pt x="54" y="490"/>
                    </a:lnTo>
                    <a:lnTo>
                      <a:pt x="81" y="445"/>
                    </a:lnTo>
                    <a:lnTo>
                      <a:pt x="110" y="400"/>
                    </a:lnTo>
                    <a:lnTo>
                      <a:pt x="142" y="359"/>
                    </a:lnTo>
                    <a:lnTo>
                      <a:pt x="177" y="320"/>
                    </a:lnTo>
                    <a:lnTo>
                      <a:pt x="217" y="284"/>
                    </a:lnTo>
                    <a:lnTo>
                      <a:pt x="256" y="249"/>
                    </a:lnTo>
                    <a:lnTo>
                      <a:pt x="299" y="218"/>
                    </a:lnTo>
                    <a:lnTo>
                      <a:pt x="342" y="188"/>
                    </a:lnTo>
                    <a:lnTo>
                      <a:pt x="388" y="161"/>
                    </a:lnTo>
                    <a:close/>
                    <a:moveTo>
                      <a:pt x="1815" y="1260"/>
                    </a:moveTo>
                    <a:lnTo>
                      <a:pt x="1815" y="1260"/>
                    </a:lnTo>
                    <a:lnTo>
                      <a:pt x="1800" y="1266"/>
                    </a:lnTo>
                    <a:lnTo>
                      <a:pt x="1786" y="1272"/>
                    </a:lnTo>
                    <a:lnTo>
                      <a:pt x="1771" y="1278"/>
                    </a:lnTo>
                    <a:lnTo>
                      <a:pt x="1757" y="1284"/>
                    </a:lnTo>
                    <a:lnTo>
                      <a:pt x="1742" y="1289"/>
                    </a:lnTo>
                    <a:lnTo>
                      <a:pt x="1727" y="1295"/>
                    </a:lnTo>
                    <a:lnTo>
                      <a:pt x="1712" y="1300"/>
                    </a:lnTo>
                    <a:lnTo>
                      <a:pt x="1698" y="1305"/>
                    </a:lnTo>
                    <a:lnTo>
                      <a:pt x="1707" y="1316"/>
                    </a:lnTo>
                    <a:lnTo>
                      <a:pt x="1719" y="1328"/>
                    </a:lnTo>
                    <a:lnTo>
                      <a:pt x="1731" y="1340"/>
                    </a:lnTo>
                    <a:lnTo>
                      <a:pt x="1743" y="1352"/>
                    </a:lnTo>
                    <a:lnTo>
                      <a:pt x="1755" y="1363"/>
                    </a:lnTo>
                    <a:lnTo>
                      <a:pt x="1768" y="1375"/>
                    </a:lnTo>
                    <a:lnTo>
                      <a:pt x="1781" y="1385"/>
                    </a:lnTo>
                    <a:lnTo>
                      <a:pt x="1794" y="1396"/>
                    </a:lnTo>
                    <a:lnTo>
                      <a:pt x="1799" y="1396"/>
                    </a:lnTo>
                    <a:lnTo>
                      <a:pt x="1805" y="1401"/>
                    </a:lnTo>
                    <a:lnTo>
                      <a:pt x="1813" y="1406"/>
                    </a:lnTo>
                    <a:lnTo>
                      <a:pt x="1821" y="1410"/>
                    </a:lnTo>
                    <a:lnTo>
                      <a:pt x="1829" y="1414"/>
                    </a:lnTo>
                    <a:lnTo>
                      <a:pt x="1837" y="1417"/>
                    </a:lnTo>
                    <a:lnTo>
                      <a:pt x="1845" y="1421"/>
                    </a:lnTo>
                    <a:lnTo>
                      <a:pt x="1853" y="1424"/>
                    </a:lnTo>
                    <a:lnTo>
                      <a:pt x="1862" y="1428"/>
                    </a:lnTo>
                    <a:lnTo>
                      <a:pt x="1866" y="1415"/>
                    </a:lnTo>
                    <a:lnTo>
                      <a:pt x="1870" y="1403"/>
                    </a:lnTo>
                    <a:lnTo>
                      <a:pt x="1874" y="1390"/>
                    </a:lnTo>
                    <a:lnTo>
                      <a:pt x="1878" y="1378"/>
                    </a:lnTo>
                    <a:lnTo>
                      <a:pt x="1879" y="1364"/>
                    </a:lnTo>
                    <a:lnTo>
                      <a:pt x="1880" y="1351"/>
                    </a:lnTo>
                    <a:lnTo>
                      <a:pt x="1879" y="1338"/>
                    </a:lnTo>
                    <a:lnTo>
                      <a:pt x="1877" y="1325"/>
                    </a:lnTo>
                    <a:lnTo>
                      <a:pt x="1815" y="12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auto">
              <a:xfrm>
                <a:off x="1176" y="2870"/>
                <a:ext cx="1378" cy="918"/>
              </a:xfrm>
              <a:custGeom>
                <a:avLst/>
                <a:gdLst>
                  <a:gd name="T0" fmla="*/ 667 w 2756"/>
                  <a:gd name="T1" fmla="*/ 47 h 1837"/>
                  <a:gd name="T2" fmla="*/ 1319 w 2756"/>
                  <a:gd name="T3" fmla="*/ 34 h 1837"/>
                  <a:gd name="T4" fmla="*/ 903 w 2756"/>
                  <a:gd name="T5" fmla="*/ 61 h 1837"/>
                  <a:gd name="T6" fmla="*/ 534 w 2756"/>
                  <a:gd name="T7" fmla="*/ 251 h 1837"/>
                  <a:gd name="T8" fmla="*/ 385 w 2756"/>
                  <a:gd name="T9" fmla="*/ 473 h 1837"/>
                  <a:gd name="T10" fmla="*/ 440 w 2756"/>
                  <a:gd name="T11" fmla="*/ 673 h 1837"/>
                  <a:gd name="T12" fmla="*/ 1027 w 2756"/>
                  <a:gd name="T13" fmla="*/ 939 h 1837"/>
                  <a:gd name="T14" fmla="*/ 1685 w 2756"/>
                  <a:gd name="T15" fmla="*/ 822 h 1837"/>
                  <a:gd name="T16" fmla="*/ 1986 w 2756"/>
                  <a:gd name="T17" fmla="*/ 615 h 1837"/>
                  <a:gd name="T18" fmla="*/ 2105 w 2756"/>
                  <a:gd name="T19" fmla="*/ 585 h 1837"/>
                  <a:gd name="T20" fmla="*/ 2127 w 2756"/>
                  <a:gd name="T21" fmla="*/ 615 h 1837"/>
                  <a:gd name="T22" fmla="*/ 2161 w 2756"/>
                  <a:gd name="T23" fmla="*/ 427 h 1837"/>
                  <a:gd name="T24" fmla="*/ 2280 w 2756"/>
                  <a:gd name="T25" fmla="*/ 437 h 1837"/>
                  <a:gd name="T26" fmla="*/ 2646 w 2756"/>
                  <a:gd name="T27" fmla="*/ 494 h 1837"/>
                  <a:gd name="T28" fmla="*/ 2743 w 2756"/>
                  <a:gd name="T29" fmla="*/ 770 h 1837"/>
                  <a:gd name="T30" fmla="*/ 2499 w 2756"/>
                  <a:gd name="T31" fmla="*/ 930 h 1837"/>
                  <a:gd name="T32" fmla="*/ 2346 w 2756"/>
                  <a:gd name="T33" fmla="*/ 952 h 1837"/>
                  <a:gd name="T34" fmla="*/ 2255 w 2756"/>
                  <a:gd name="T35" fmla="*/ 944 h 1837"/>
                  <a:gd name="T36" fmla="*/ 2301 w 2756"/>
                  <a:gd name="T37" fmla="*/ 1007 h 1837"/>
                  <a:gd name="T38" fmla="*/ 2146 w 2756"/>
                  <a:gd name="T39" fmla="*/ 1006 h 1837"/>
                  <a:gd name="T40" fmla="*/ 2104 w 2756"/>
                  <a:gd name="T41" fmla="*/ 1038 h 1837"/>
                  <a:gd name="T42" fmla="*/ 1750 w 2756"/>
                  <a:gd name="T43" fmla="*/ 1231 h 1837"/>
                  <a:gd name="T44" fmla="*/ 1654 w 2756"/>
                  <a:gd name="T45" fmla="*/ 1225 h 1837"/>
                  <a:gd name="T46" fmla="*/ 1591 w 2756"/>
                  <a:gd name="T47" fmla="*/ 1138 h 1837"/>
                  <a:gd name="T48" fmla="*/ 1861 w 2756"/>
                  <a:gd name="T49" fmla="*/ 1460 h 1837"/>
                  <a:gd name="T50" fmla="*/ 1851 w 2756"/>
                  <a:gd name="T51" fmla="*/ 1434 h 1837"/>
                  <a:gd name="T52" fmla="*/ 2096 w 2756"/>
                  <a:gd name="T53" fmla="*/ 1469 h 1837"/>
                  <a:gd name="T54" fmla="*/ 2135 w 2756"/>
                  <a:gd name="T55" fmla="*/ 1539 h 1837"/>
                  <a:gd name="T56" fmla="*/ 1972 w 2756"/>
                  <a:gd name="T57" fmla="*/ 1547 h 1837"/>
                  <a:gd name="T58" fmla="*/ 2058 w 2756"/>
                  <a:gd name="T59" fmla="*/ 1703 h 1837"/>
                  <a:gd name="T60" fmla="*/ 2027 w 2756"/>
                  <a:gd name="T61" fmla="*/ 1770 h 1837"/>
                  <a:gd name="T62" fmla="*/ 1854 w 2756"/>
                  <a:gd name="T63" fmla="*/ 1670 h 1837"/>
                  <a:gd name="T64" fmla="*/ 1844 w 2756"/>
                  <a:gd name="T65" fmla="*/ 1691 h 1837"/>
                  <a:gd name="T66" fmla="*/ 1759 w 2756"/>
                  <a:gd name="T67" fmla="*/ 1801 h 1837"/>
                  <a:gd name="T68" fmla="*/ 1691 w 2756"/>
                  <a:gd name="T69" fmla="*/ 1616 h 1837"/>
                  <a:gd name="T70" fmla="*/ 1751 w 2756"/>
                  <a:gd name="T71" fmla="*/ 1573 h 1837"/>
                  <a:gd name="T72" fmla="*/ 1557 w 2756"/>
                  <a:gd name="T73" fmla="*/ 1386 h 1837"/>
                  <a:gd name="T74" fmla="*/ 1454 w 2756"/>
                  <a:gd name="T75" fmla="*/ 1207 h 1837"/>
                  <a:gd name="T76" fmla="*/ 1453 w 2756"/>
                  <a:gd name="T77" fmla="*/ 1302 h 1837"/>
                  <a:gd name="T78" fmla="*/ 1345 w 2756"/>
                  <a:gd name="T79" fmla="*/ 1363 h 1837"/>
                  <a:gd name="T80" fmla="*/ 642 w 2756"/>
                  <a:gd name="T81" fmla="*/ 1323 h 1837"/>
                  <a:gd name="T82" fmla="*/ 512 w 2756"/>
                  <a:gd name="T83" fmla="*/ 1181 h 1837"/>
                  <a:gd name="T84" fmla="*/ 492 w 2756"/>
                  <a:gd name="T85" fmla="*/ 1171 h 1837"/>
                  <a:gd name="T86" fmla="*/ 469 w 2756"/>
                  <a:gd name="T87" fmla="*/ 1153 h 1837"/>
                  <a:gd name="T88" fmla="*/ 582 w 2756"/>
                  <a:gd name="T89" fmla="*/ 1441 h 1837"/>
                  <a:gd name="T90" fmla="*/ 773 w 2756"/>
                  <a:gd name="T91" fmla="*/ 1550 h 1837"/>
                  <a:gd name="T92" fmla="*/ 829 w 2756"/>
                  <a:gd name="T93" fmla="*/ 1628 h 1837"/>
                  <a:gd name="T94" fmla="*/ 697 w 2756"/>
                  <a:gd name="T95" fmla="*/ 1622 h 1837"/>
                  <a:gd name="T96" fmla="*/ 667 w 2756"/>
                  <a:gd name="T97" fmla="*/ 1621 h 1837"/>
                  <a:gd name="T98" fmla="*/ 727 w 2756"/>
                  <a:gd name="T99" fmla="*/ 1812 h 1837"/>
                  <a:gd name="T100" fmla="*/ 611 w 2756"/>
                  <a:gd name="T101" fmla="*/ 1789 h 1837"/>
                  <a:gd name="T102" fmla="*/ 586 w 2756"/>
                  <a:gd name="T103" fmla="*/ 1637 h 1837"/>
                  <a:gd name="T104" fmla="*/ 510 w 2756"/>
                  <a:gd name="T105" fmla="*/ 1610 h 1837"/>
                  <a:gd name="T106" fmla="*/ 401 w 2756"/>
                  <a:gd name="T107" fmla="*/ 1677 h 1837"/>
                  <a:gd name="T108" fmla="*/ 326 w 2756"/>
                  <a:gd name="T109" fmla="*/ 1654 h 1837"/>
                  <a:gd name="T110" fmla="*/ 397 w 2756"/>
                  <a:gd name="T111" fmla="*/ 1493 h 1837"/>
                  <a:gd name="T112" fmla="*/ 311 w 2756"/>
                  <a:gd name="T113" fmla="*/ 1164 h 1837"/>
                  <a:gd name="T114" fmla="*/ 308 w 2756"/>
                  <a:gd name="T115" fmla="*/ 1073 h 1837"/>
                  <a:gd name="T116" fmla="*/ 261 w 2756"/>
                  <a:gd name="T117" fmla="*/ 1025 h 1837"/>
                  <a:gd name="T118" fmla="*/ 290 w 2756"/>
                  <a:gd name="T119" fmla="*/ 1134 h 1837"/>
                  <a:gd name="T120" fmla="*/ 189 w 2756"/>
                  <a:gd name="T121" fmla="*/ 1046 h 1837"/>
                  <a:gd name="T122" fmla="*/ 50 w 2756"/>
                  <a:gd name="T123" fmla="*/ 868 h 1837"/>
                  <a:gd name="T124" fmla="*/ 56 w 2756"/>
                  <a:gd name="T125" fmla="*/ 468 h 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56" h="1837">
                    <a:moveTo>
                      <a:pt x="95" y="408"/>
                    </a:moveTo>
                    <a:lnTo>
                      <a:pt x="95" y="406"/>
                    </a:lnTo>
                    <a:lnTo>
                      <a:pt x="129" y="360"/>
                    </a:lnTo>
                    <a:lnTo>
                      <a:pt x="167" y="318"/>
                    </a:lnTo>
                    <a:lnTo>
                      <a:pt x="207" y="278"/>
                    </a:lnTo>
                    <a:lnTo>
                      <a:pt x="251" y="242"/>
                    </a:lnTo>
                    <a:lnTo>
                      <a:pt x="295" y="208"/>
                    </a:lnTo>
                    <a:lnTo>
                      <a:pt x="342" y="177"/>
                    </a:lnTo>
                    <a:lnTo>
                      <a:pt x="390" y="150"/>
                    </a:lnTo>
                    <a:lnTo>
                      <a:pt x="441" y="127"/>
                    </a:lnTo>
                    <a:lnTo>
                      <a:pt x="514" y="94"/>
                    </a:lnTo>
                    <a:lnTo>
                      <a:pt x="590" y="69"/>
                    </a:lnTo>
                    <a:lnTo>
                      <a:pt x="667" y="47"/>
                    </a:lnTo>
                    <a:lnTo>
                      <a:pt x="748" y="32"/>
                    </a:lnTo>
                    <a:lnTo>
                      <a:pt x="830" y="19"/>
                    </a:lnTo>
                    <a:lnTo>
                      <a:pt x="913" y="10"/>
                    </a:lnTo>
                    <a:lnTo>
                      <a:pt x="997" y="4"/>
                    </a:lnTo>
                    <a:lnTo>
                      <a:pt x="1081" y="1"/>
                    </a:lnTo>
                    <a:lnTo>
                      <a:pt x="1110" y="0"/>
                    </a:lnTo>
                    <a:lnTo>
                      <a:pt x="1140" y="2"/>
                    </a:lnTo>
                    <a:lnTo>
                      <a:pt x="1170" y="4"/>
                    </a:lnTo>
                    <a:lnTo>
                      <a:pt x="1201" y="8"/>
                    </a:lnTo>
                    <a:lnTo>
                      <a:pt x="1231" y="12"/>
                    </a:lnTo>
                    <a:lnTo>
                      <a:pt x="1261" y="19"/>
                    </a:lnTo>
                    <a:lnTo>
                      <a:pt x="1290" y="25"/>
                    </a:lnTo>
                    <a:lnTo>
                      <a:pt x="1319" y="34"/>
                    </a:lnTo>
                    <a:lnTo>
                      <a:pt x="1296" y="29"/>
                    </a:lnTo>
                    <a:lnTo>
                      <a:pt x="1274" y="28"/>
                    </a:lnTo>
                    <a:lnTo>
                      <a:pt x="1251" y="28"/>
                    </a:lnTo>
                    <a:lnTo>
                      <a:pt x="1228" y="29"/>
                    </a:lnTo>
                    <a:lnTo>
                      <a:pt x="1204" y="29"/>
                    </a:lnTo>
                    <a:lnTo>
                      <a:pt x="1180" y="29"/>
                    </a:lnTo>
                    <a:lnTo>
                      <a:pt x="1157" y="28"/>
                    </a:lnTo>
                    <a:lnTo>
                      <a:pt x="1134" y="25"/>
                    </a:lnTo>
                    <a:lnTo>
                      <a:pt x="1086" y="27"/>
                    </a:lnTo>
                    <a:lnTo>
                      <a:pt x="1040" y="32"/>
                    </a:lnTo>
                    <a:lnTo>
                      <a:pt x="993" y="40"/>
                    </a:lnTo>
                    <a:lnTo>
                      <a:pt x="948" y="50"/>
                    </a:lnTo>
                    <a:lnTo>
                      <a:pt x="903" y="61"/>
                    </a:lnTo>
                    <a:lnTo>
                      <a:pt x="858" y="74"/>
                    </a:lnTo>
                    <a:lnTo>
                      <a:pt x="814" y="88"/>
                    </a:lnTo>
                    <a:lnTo>
                      <a:pt x="772" y="104"/>
                    </a:lnTo>
                    <a:lnTo>
                      <a:pt x="747" y="113"/>
                    </a:lnTo>
                    <a:lnTo>
                      <a:pt x="724" y="125"/>
                    </a:lnTo>
                    <a:lnTo>
                      <a:pt x="701" y="136"/>
                    </a:lnTo>
                    <a:lnTo>
                      <a:pt x="678" y="149"/>
                    </a:lnTo>
                    <a:lnTo>
                      <a:pt x="655" y="161"/>
                    </a:lnTo>
                    <a:lnTo>
                      <a:pt x="633" y="175"/>
                    </a:lnTo>
                    <a:lnTo>
                      <a:pt x="611" y="189"/>
                    </a:lnTo>
                    <a:lnTo>
                      <a:pt x="590" y="204"/>
                    </a:lnTo>
                    <a:lnTo>
                      <a:pt x="561" y="227"/>
                    </a:lnTo>
                    <a:lnTo>
                      <a:pt x="534" y="251"/>
                    </a:lnTo>
                    <a:lnTo>
                      <a:pt x="508" y="277"/>
                    </a:lnTo>
                    <a:lnTo>
                      <a:pt x="484" y="304"/>
                    </a:lnTo>
                    <a:lnTo>
                      <a:pt x="460" y="331"/>
                    </a:lnTo>
                    <a:lnTo>
                      <a:pt x="439" y="361"/>
                    </a:lnTo>
                    <a:lnTo>
                      <a:pt x="420" y="390"/>
                    </a:lnTo>
                    <a:lnTo>
                      <a:pt x="404" y="422"/>
                    </a:lnTo>
                    <a:lnTo>
                      <a:pt x="401" y="428"/>
                    </a:lnTo>
                    <a:lnTo>
                      <a:pt x="398" y="436"/>
                    </a:lnTo>
                    <a:lnTo>
                      <a:pt x="395" y="443"/>
                    </a:lnTo>
                    <a:lnTo>
                      <a:pt x="393" y="451"/>
                    </a:lnTo>
                    <a:lnTo>
                      <a:pt x="390" y="458"/>
                    </a:lnTo>
                    <a:lnTo>
                      <a:pt x="388" y="466"/>
                    </a:lnTo>
                    <a:lnTo>
                      <a:pt x="385" y="473"/>
                    </a:lnTo>
                    <a:lnTo>
                      <a:pt x="383" y="481"/>
                    </a:lnTo>
                    <a:lnTo>
                      <a:pt x="382" y="491"/>
                    </a:lnTo>
                    <a:lnTo>
                      <a:pt x="382" y="501"/>
                    </a:lnTo>
                    <a:lnTo>
                      <a:pt x="382" y="511"/>
                    </a:lnTo>
                    <a:lnTo>
                      <a:pt x="383" y="522"/>
                    </a:lnTo>
                    <a:lnTo>
                      <a:pt x="383" y="531"/>
                    </a:lnTo>
                    <a:lnTo>
                      <a:pt x="386" y="541"/>
                    </a:lnTo>
                    <a:lnTo>
                      <a:pt x="389" y="551"/>
                    </a:lnTo>
                    <a:lnTo>
                      <a:pt x="394" y="561"/>
                    </a:lnTo>
                    <a:lnTo>
                      <a:pt x="396" y="591"/>
                    </a:lnTo>
                    <a:lnTo>
                      <a:pt x="406" y="621"/>
                    </a:lnTo>
                    <a:lnTo>
                      <a:pt x="420" y="647"/>
                    </a:lnTo>
                    <a:lnTo>
                      <a:pt x="440" y="673"/>
                    </a:lnTo>
                    <a:lnTo>
                      <a:pt x="461" y="696"/>
                    </a:lnTo>
                    <a:lnTo>
                      <a:pt x="485" y="719"/>
                    </a:lnTo>
                    <a:lnTo>
                      <a:pt x="509" y="740"/>
                    </a:lnTo>
                    <a:lnTo>
                      <a:pt x="534" y="761"/>
                    </a:lnTo>
                    <a:lnTo>
                      <a:pt x="583" y="797"/>
                    </a:lnTo>
                    <a:lnTo>
                      <a:pt x="636" y="828"/>
                    </a:lnTo>
                    <a:lnTo>
                      <a:pt x="691" y="854"/>
                    </a:lnTo>
                    <a:lnTo>
                      <a:pt x="749" y="877"/>
                    </a:lnTo>
                    <a:lnTo>
                      <a:pt x="809" y="895"/>
                    </a:lnTo>
                    <a:lnTo>
                      <a:pt x="869" y="911"/>
                    </a:lnTo>
                    <a:lnTo>
                      <a:pt x="930" y="924"/>
                    </a:lnTo>
                    <a:lnTo>
                      <a:pt x="992" y="936"/>
                    </a:lnTo>
                    <a:lnTo>
                      <a:pt x="1027" y="939"/>
                    </a:lnTo>
                    <a:lnTo>
                      <a:pt x="1062" y="943"/>
                    </a:lnTo>
                    <a:lnTo>
                      <a:pt x="1096" y="945"/>
                    </a:lnTo>
                    <a:lnTo>
                      <a:pt x="1130" y="946"/>
                    </a:lnTo>
                    <a:lnTo>
                      <a:pt x="1163" y="945"/>
                    </a:lnTo>
                    <a:lnTo>
                      <a:pt x="1198" y="945"/>
                    </a:lnTo>
                    <a:lnTo>
                      <a:pt x="1232" y="942"/>
                    </a:lnTo>
                    <a:lnTo>
                      <a:pt x="1269" y="939"/>
                    </a:lnTo>
                    <a:lnTo>
                      <a:pt x="1339" y="925"/>
                    </a:lnTo>
                    <a:lnTo>
                      <a:pt x="1411" y="910"/>
                    </a:lnTo>
                    <a:lnTo>
                      <a:pt x="1481" y="892"/>
                    </a:lnTo>
                    <a:lnTo>
                      <a:pt x="1551" y="873"/>
                    </a:lnTo>
                    <a:lnTo>
                      <a:pt x="1618" y="849"/>
                    </a:lnTo>
                    <a:lnTo>
                      <a:pt x="1685" y="822"/>
                    </a:lnTo>
                    <a:lnTo>
                      <a:pt x="1750" y="791"/>
                    </a:lnTo>
                    <a:lnTo>
                      <a:pt x="1813" y="756"/>
                    </a:lnTo>
                    <a:lnTo>
                      <a:pt x="1833" y="741"/>
                    </a:lnTo>
                    <a:lnTo>
                      <a:pt x="1853" y="725"/>
                    </a:lnTo>
                    <a:lnTo>
                      <a:pt x="1871" y="708"/>
                    </a:lnTo>
                    <a:lnTo>
                      <a:pt x="1890" y="691"/>
                    </a:lnTo>
                    <a:lnTo>
                      <a:pt x="1908" y="673"/>
                    </a:lnTo>
                    <a:lnTo>
                      <a:pt x="1926" y="657"/>
                    </a:lnTo>
                    <a:lnTo>
                      <a:pt x="1944" y="641"/>
                    </a:lnTo>
                    <a:lnTo>
                      <a:pt x="1965" y="628"/>
                    </a:lnTo>
                    <a:lnTo>
                      <a:pt x="1970" y="628"/>
                    </a:lnTo>
                    <a:lnTo>
                      <a:pt x="1976" y="620"/>
                    </a:lnTo>
                    <a:lnTo>
                      <a:pt x="1986" y="615"/>
                    </a:lnTo>
                    <a:lnTo>
                      <a:pt x="1994" y="610"/>
                    </a:lnTo>
                    <a:lnTo>
                      <a:pt x="2003" y="610"/>
                    </a:lnTo>
                    <a:lnTo>
                      <a:pt x="2007" y="604"/>
                    </a:lnTo>
                    <a:lnTo>
                      <a:pt x="2012" y="600"/>
                    </a:lnTo>
                    <a:lnTo>
                      <a:pt x="2018" y="597"/>
                    </a:lnTo>
                    <a:lnTo>
                      <a:pt x="2024" y="594"/>
                    </a:lnTo>
                    <a:lnTo>
                      <a:pt x="2029" y="590"/>
                    </a:lnTo>
                    <a:lnTo>
                      <a:pt x="2035" y="587"/>
                    </a:lnTo>
                    <a:lnTo>
                      <a:pt x="2040" y="583"/>
                    </a:lnTo>
                    <a:lnTo>
                      <a:pt x="2046" y="580"/>
                    </a:lnTo>
                    <a:lnTo>
                      <a:pt x="2110" y="549"/>
                    </a:lnTo>
                    <a:lnTo>
                      <a:pt x="2107" y="567"/>
                    </a:lnTo>
                    <a:lnTo>
                      <a:pt x="2105" y="585"/>
                    </a:lnTo>
                    <a:lnTo>
                      <a:pt x="2103" y="604"/>
                    </a:lnTo>
                    <a:lnTo>
                      <a:pt x="2102" y="624"/>
                    </a:lnTo>
                    <a:lnTo>
                      <a:pt x="2101" y="643"/>
                    </a:lnTo>
                    <a:lnTo>
                      <a:pt x="2102" y="662"/>
                    </a:lnTo>
                    <a:lnTo>
                      <a:pt x="2104" y="680"/>
                    </a:lnTo>
                    <a:lnTo>
                      <a:pt x="2109" y="699"/>
                    </a:lnTo>
                    <a:lnTo>
                      <a:pt x="2114" y="702"/>
                    </a:lnTo>
                    <a:lnTo>
                      <a:pt x="2123" y="705"/>
                    </a:lnTo>
                    <a:lnTo>
                      <a:pt x="2126" y="698"/>
                    </a:lnTo>
                    <a:lnTo>
                      <a:pt x="2125" y="676"/>
                    </a:lnTo>
                    <a:lnTo>
                      <a:pt x="2125" y="655"/>
                    </a:lnTo>
                    <a:lnTo>
                      <a:pt x="2126" y="634"/>
                    </a:lnTo>
                    <a:lnTo>
                      <a:pt x="2127" y="615"/>
                    </a:lnTo>
                    <a:lnTo>
                      <a:pt x="2128" y="595"/>
                    </a:lnTo>
                    <a:lnTo>
                      <a:pt x="2130" y="575"/>
                    </a:lnTo>
                    <a:lnTo>
                      <a:pt x="2131" y="555"/>
                    </a:lnTo>
                    <a:lnTo>
                      <a:pt x="2133" y="535"/>
                    </a:lnTo>
                    <a:lnTo>
                      <a:pt x="2135" y="530"/>
                    </a:lnTo>
                    <a:lnTo>
                      <a:pt x="2135" y="525"/>
                    </a:lnTo>
                    <a:lnTo>
                      <a:pt x="2134" y="519"/>
                    </a:lnTo>
                    <a:lnTo>
                      <a:pt x="2135" y="514"/>
                    </a:lnTo>
                    <a:lnTo>
                      <a:pt x="2138" y="495"/>
                    </a:lnTo>
                    <a:lnTo>
                      <a:pt x="2143" y="478"/>
                    </a:lnTo>
                    <a:lnTo>
                      <a:pt x="2148" y="460"/>
                    </a:lnTo>
                    <a:lnTo>
                      <a:pt x="2155" y="445"/>
                    </a:lnTo>
                    <a:lnTo>
                      <a:pt x="2161" y="427"/>
                    </a:lnTo>
                    <a:lnTo>
                      <a:pt x="2170" y="412"/>
                    </a:lnTo>
                    <a:lnTo>
                      <a:pt x="2178" y="397"/>
                    </a:lnTo>
                    <a:lnTo>
                      <a:pt x="2189" y="382"/>
                    </a:lnTo>
                    <a:lnTo>
                      <a:pt x="2195" y="377"/>
                    </a:lnTo>
                    <a:lnTo>
                      <a:pt x="2204" y="375"/>
                    </a:lnTo>
                    <a:lnTo>
                      <a:pt x="2213" y="374"/>
                    </a:lnTo>
                    <a:lnTo>
                      <a:pt x="2223" y="375"/>
                    </a:lnTo>
                    <a:lnTo>
                      <a:pt x="2234" y="381"/>
                    </a:lnTo>
                    <a:lnTo>
                      <a:pt x="2246" y="390"/>
                    </a:lnTo>
                    <a:lnTo>
                      <a:pt x="2255" y="400"/>
                    </a:lnTo>
                    <a:lnTo>
                      <a:pt x="2265" y="412"/>
                    </a:lnTo>
                    <a:lnTo>
                      <a:pt x="2273" y="423"/>
                    </a:lnTo>
                    <a:lnTo>
                      <a:pt x="2280" y="437"/>
                    </a:lnTo>
                    <a:lnTo>
                      <a:pt x="2286" y="449"/>
                    </a:lnTo>
                    <a:lnTo>
                      <a:pt x="2293" y="462"/>
                    </a:lnTo>
                    <a:lnTo>
                      <a:pt x="2301" y="465"/>
                    </a:lnTo>
                    <a:lnTo>
                      <a:pt x="2312" y="463"/>
                    </a:lnTo>
                    <a:lnTo>
                      <a:pt x="2348" y="447"/>
                    </a:lnTo>
                    <a:lnTo>
                      <a:pt x="2388" y="439"/>
                    </a:lnTo>
                    <a:lnTo>
                      <a:pt x="2428" y="436"/>
                    </a:lnTo>
                    <a:lnTo>
                      <a:pt x="2469" y="439"/>
                    </a:lnTo>
                    <a:lnTo>
                      <a:pt x="2509" y="445"/>
                    </a:lnTo>
                    <a:lnTo>
                      <a:pt x="2550" y="456"/>
                    </a:lnTo>
                    <a:lnTo>
                      <a:pt x="2588" y="468"/>
                    </a:lnTo>
                    <a:lnTo>
                      <a:pt x="2626" y="483"/>
                    </a:lnTo>
                    <a:lnTo>
                      <a:pt x="2646" y="494"/>
                    </a:lnTo>
                    <a:lnTo>
                      <a:pt x="2665" y="509"/>
                    </a:lnTo>
                    <a:lnTo>
                      <a:pt x="2682" y="525"/>
                    </a:lnTo>
                    <a:lnTo>
                      <a:pt x="2699" y="544"/>
                    </a:lnTo>
                    <a:lnTo>
                      <a:pt x="2712" y="562"/>
                    </a:lnTo>
                    <a:lnTo>
                      <a:pt x="2725" y="583"/>
                    </a:lnTo>
                    <a:lnTo>
                      <a:pt x="2735" y="604"/>
                    </a:lnTo>
                    <a:lnTo>
                      <a:pt x="2744" y="627"/>
                    </a:lnTo>
                    <a:lnTo>
                      <a:pt x="2749" y="648"/>
                    </a:lnTo>
                    <a:lnTo>
                      <a:pt x="2754" y="673"/>
                    </a:lnTo>
                    <a:lnTo>
                      <a:pt x="2756" y="697"/>
                    </a:lnTo>
                    <a:lnTo>
                      <a:pt x="2755" y="723"/>
                    </a:lnTo>
                    <a:lnTo>
                      <a:pt x="2750" y="746"/>
                    </a:lnTo>
                    <a:lnTo>
                      <a:pt x="2743" y="770"/>
                    </a:lnTo>
                    <a:lnTo>
                      <a:pt x="2730" y="791"/>
                    </a:lnTo>
                    <a:lnTo>
                      <a:pt x="2714" y="809"/>
                    </a:lnTo>
                    <a:lnTo>
                      <a:pt x="2695" y="823"/>
                    </a:lnTo>
                    <a:lnTo>
                      <a:pt x="2677" y="838"/>
                    </a:lnTo>
                    <a:lnTo>
                      <a:pt x="2658" y="852"/>
                    </a:lnTo>
                    <a:lnTo>
                      <a:pt x="2639" y="867"/>
                    </a:lnTo>
                    <a:lnTo>
                      <a:pt x="2618" y="880"/>
                    </a:lnTo>
                    <a:lnTo>
                      <a:pt x="2598" y="893"/>
                    </a:lnTo>
                    <a:lnTo>
                      <a:pt x="2576" y="904"/>
                    </a:lnTo>
                    <a:lnTo>
                      <a:pt x="2555" y="913"/>
                    </a:lnTo>
                    <a:lnTo>
                      <a:pt x="2536" y="919"/>
                    </a:lnTo>
                    <a:lnTo>
                      <a:pt x="2518" y="925"/>
                    </a:lnTo>
                    <a:lnTo>
                      <a:pt x="2499" y="930"/>
                    </a:lnTo>
                    <a:lnTo>
                      <a:pt x="2481" y="936"/>
                    </a:lnTo>
                    <a:lnTo>
                      <a:pt x="2461" y="939"/>
                    </a:lnTo>
                    <a:lnTo>
                      <a:pt x="2442" y="943"/>
                    </a:lnTo>
                    <a:lnTo>
                      <a:pt x="2422" y="945"/>
                    </a:lnTo>
                    <a:lnTo>
                      <a:pt x="2402" y="948"/>
                    </a:lnTo>
                    <a:lnTo>
                      <a:pt x="2394" y="949"/>
                    </a:lnTo>
                    <a:lnTo>
                      <a:pt x="2388" y="950"/>
                    </a:lnTo>
                    <a:lnTo>
                      <a:pt x="2380" y="951"/>
                    </a:lnTo>
                    <a:lnTo>
                      <a:pt x="2374" y="953"/>
                    </a:lnTo>
                    <a:lnTo>
                      <a:pt x="2366" y="952"/>
                    </a:lnTo>
                    <a:lnTo>
                      <a:pt x="2359" y="952"/>
                    </a:lnTo>
                    <a:lnTo>
                      <a:pt x="2352" y="952"/>
                    </a:lnTo>
                    <a:lnTo>
                      <a:pt x="2346" y="952"/>
                    </a:lnTo>
                    <a:lnTo>
                      <a:pt x="2341" y="954"/>
                    </a:lnTo>
                    <a:lnTo>
                      <a:pt x="2332" y="951"/>
                    </a:lnTo>
                    <a:lnTo>
                      <a:pt x="2323" y="950"/>
                    </a:lnTo>
                    <a:lnTo>
                      <a:pt x="2314" y="948"/>
                    </a:lnTo>
                    <a:lnTo>
                      <a:pt x="2305" y="947"/>
                    </a:lnTo>
                    <a:lnTo>
                      <a:pt x="2296" y="944"/>
                    </a:lnTo>
                    <a:lnTo>
                      <a:pt x="2288" y="942"/>
                    </a:lnTo>
                    <a:lnTo>
                      <a:pt x="2281" y="938"/>
                    </a:lnTo>
                    <a:lnTo>
                      <a:pt x="2275" y="934"/>
                    </a:lnTo>
                    <a:lnTo>
                      <a:pt x="2266" y="933"/>
                    </a:lnTo>
                    <a:lnTo>
                      <a:pt x="2261" y="936"/>
                    </a:lnTo>
                    <a:lnTo>
                      <a:pt x="2257" y="939"/>
                    </a:lnTo>
                    <a:lnTo>
                      <a:pt x="2255" y="944"/>
                    </a:lnTo>
                    <a:lnTo>
                      <a:pt x="2255" y="950"/>
                    </a:lnTo>
                    <a:lnTo>
                      <a:pt x="2258" y="956"/>
                    </a:lnTo>
                    <a:lnTo>
                      <a:pt x="2261" y="960"/>
                    </a:lnTo>
                    <a:lnTo>
                      <a:pt x="2267" y="965"/>
                    </a:lnTo>
                    <a:lnTo>
                      <a:pt x="2273" y="969"/>
                    </a:lnTo>
                    <a:lnTo>
                      <a:pt x="2279" y="973"/>
                    </a:lnTo>
                    <a:lnTo>
                      <a:pt x="2284" y="977"/>
                    </a:lnTo>
                    <a:lnTo>
                      <a:pt x="2290" y="981"/>
                    </a:lnTo>
                    <a:lnTo>
                      <a:pt x="2296" y="982"/>
                    </a:lnTo>
                    <a:lnTo>
                      <a:pt x="2299" y="987"/>
                    </a:lnTo>
                    <a:lnTo>
                      <a:pt x="2300" y="993"/>
                    </a:lnTo>
                    <a:lnTo>
                      <a:pt x="2303" y="999"/>
                    </a:lnTo>
                    <a:lnTo>
                      <a:pt x="2301" y="1007"/>
                    </a:lnTo>
                    <a:lnTo>
                      <a:pt x="2298" y="1015"/>
                    </a:lnTo>
                    <a:lnTo>
                      <a:pt x="2293" y="1022"/>
                    </a:lnTo>
                    <a:lnTo>
                      <a:pt x="2288" y="1029"/>
                    </a:lnTo>
                    <a:lnTo>
                      <a:pt x="2272" y="1035"/>
                    </a:lnTo>
                    <a:lnTo>
                      <a:pt x="2256" y="1037"/>
                    </a:lnTo>
                    <a:lnTo>
                      <a:pt x="2240" y="1035"/>
                    </a:lnTo>
                    <a:lnTo>
                      <a:pt x="2224" y="1032"/>
                    </a:lnTo>
                    <a:lnTo>
                      <a:pt x="2207" y="1026"/>
                    </a:lnTo>
                    <a:lnTo>
                      <a:pt x="2191" y="1020"/>
                    </a:lnTo>
                    <a:lnTo>
                      <a:pt x="2176" y="1014"/>
                    </a:lnTo>
                    <a:lnTo>
                      <a:pt x="2162" y="1009"/>
                    </a:lnTo>
                    <a:lnTo>
                      <a:pt x="2154" y="1008"/>
                    </a:lnTo>
                    <a:lnTo>
                      <a:pt x="2146" y="1006"/>
                    </a:lnTo>
                    <a:lnTo>
                      <a:pt x="2138" y="1004"/>
                    </a:lnTo>
                    <a:lnTo>
                      <a:pt x="2131" y="1003"/>
                    </a:lnTo>
                    <a:lnTo>
                      <a:pt x="2123" y="1001"/>
                    </a:lnTo>
                    <a:lnTo>
                      <a:pt x="2116" y="1001"/>
                    </a:lnTo>
                    <a:lnTo>
                      <a:pt x="2108" y="1001"/>
                    </a:lnTo>
                    <a:lnTo>
                      <a:pt x="2101" y="1004"/>
                    </a:lnTo>
                    <a:lnTo>
                      <a:pt x="2098" y="1006"/>
                    </a:lnTo>
                    <a:lnTo>
                      <a:pt x="2098" y="1010"/>
                    </a:lnTo>
                    <a:lnTo>
                      <a:pt x="2104" y="1013"/>
                    </a:lnTo>
                    <a:lnTo>
                      <a:pt x="2110" y="1019"/>
                    </a:lnTo>
                    <a:lnTo>
                      <a:pt x="2116" y="1023"/>
                    </a:lnTo>
                    <a:lnTo>
                      <a:pt x="2123" y="1026"/>
                    </a:lnTo>
                    <a:lnTo>
                      <a:pt x="2104" y="1038"/>
                    </a:lnTo>
                    <a:lnTo>
                      <a:pt x="2085" y="1051"/>
                    </a:lnTo>
                    <a:lnTo>
                      <a:pt x="2065" y="1063"/>
                    </a:lnTo>
                    <a:lnTo>
                      <a:pt x="2045" y="1076"/>
                    </a:lnTo>
                    <a:lnTo>
                      <a:pt x="2024" y="1088"/>
                    </a:lnTo>
                    <a:lnTo>
                      <a:pt x="2003" y="1100"/>
                    </a:lnTo>
                    <a:lnTo>
                      <a:pt x="1981" y="1113"/>
                    </a:lnTo>
                    <a:lnTo>
                      <a:pt x="1962" y="1127"/>
                    </a:lnTo>
                    <a:lnTo>
                      <a:pt x="1927" y="1146"/>
                    </a:lnTo>
                    <a:lnTo>
                      <a:pt x="1893" y="1165"/>
                    </a:lnTo>
                    <a:lnTo>
                      <a:pt x="1858" y="1182"/>
                    </a:lnTo>
                    <a:lnTo>
                      <a:pt x="1823" y="1200"/>
                    </a:lnTo>
                    <a:lnTo>
                      <a:pt x="1786" y="1215"/>
                    </a:lnTo>
                    <a:lnTo>
                      <a:pt x="1750" y="1231"/>
                    </a:lnTo>
                    <a:lnTo>
                      <a:pt x="1713" y="1245"/>
                    </a:lnTo>
                    <a:lnTo>
                      <a:pt x="1676" y="1259"/>
                    </a:lnTo>
                    <a:lnTo>
                      <a:pt x="1676" y="1251"/>
                    </a:lnTo>
                    <a:lnTo>
                      <a:pt x="1676" y="1244"/>
                    </a:lnTo>
                    <a:lnTo>
                      <a:pt x="1676" y="1236"/>
                    </a:lnTo>
                    <a:lnTo>
                      <a:pt x="1676" y="1229"/>
                    </a:lnTo>
                    <a:lnTo>
                      <a:pt x="1674" y="1221"/>
                    </a:lnTo>
                    <a:lnTo>
                      <a:pt x="1672" y="1215"/>
                    </a:lnTo>
                    <a:lnTo>
                      <a:pt x="1668" y="1209"/>
                    </a:lnTo>
                    <a:lnTo>
                      <a:pt x="1663" y="1205"/>
                    </a:lnTo>
                    <a:lnTo>
                      <a:pt x="1655" y="1209"/>
                    </a:lnTo>
                    <a:lnTo>
                      <a:pt x="1651" y="1218"/>
                    </a:lnTo>
                    <a:lnTo>
                      <a:pt x="1654" y="1225"/>
                    </a:lnTo>
                    <a:lnTo>
                      <a:pt x="1656" y="1235"/>
                    </a:lnTo>
                    <a:lnTo>
                      <a:pt x="1656" y="1244"/>
                    </a:lnTo>
                    <a:lnTo>
                      <a:pt x="1657" y="1255"/>
                    </a:lnTo>
                    <a:lnTo>
                      <a:pt x="1647" y="1241"/>
                    </a:lnTo>
                    <a:lnTo>
                      <a:pt x="1638" y="1228"/>
                    </a:lnTo>
                    <a:lnTo>
                      <a:pt x="1629" y="1214"/>
                    </a:lnTo>
                    <a:lnTo>
                      <a:pt x="1622" y="1200"/>
                    </a:lnTo>
                    <a:lnTo>
                      <a:pt x="1614" y="1185"/>
                    </a:lnTo>
                    <a:lnTo>
                      <a:pt x="1609" y="1170"/>
                    </a:lnTo>
                    <a:lnTo>
                      <a:pt x="1604" y="1154"/>
                    </a:lnTo>
                    <a:lnTo>
                      <a:pt x="1601" y="1139"/>
                    </a:lnTo>
                    <a:lnTo>
                      <a:pt x="1595" y="1137"/>
                    </a:lnTo>
                    <a:lnTo>
                      <a:pt x="1591" y="1138"/>
                    </a:lnTo>
                    <a:lnTo>
                      <a:pt x="1584" y="1145"/>
                    </a:lnTo>
                    <a:lnTo>
                      <a:pt x="1582" y="1153"/>
                    </a:lnTo>
                    <a:lnTo>
                      <a:pt x="1583" y="1161"/>
                    </a:lnTo>
                    <a:lnTo>
                      <a:pt x="1586" y="1170"/>
                    </a:lnTo>
                    <a:lnTo>
                      <a:pt x="1606" y="1215"/>
                    </a:lnTo>
                    <a:lnTo>
                      <a:pt x="1632" y="1257"/>
                    </a:lnTo>
                    <a:lnTo>
                      <a:pt x="1662" y="1296"/>
                    </a:lnTo>
                    <a:lnTo>
                      <a:pt x="1696" y="1332"/>
                    </a:lnTo>
                    <a:lnTo>
                      <a:pt x="1732" y="1365"/>
                    </a:lnTo>
                    <a:lnTo>
                      <a:pt x="1772" y="1397"/>
                    </a:lnTo>
                    <a:lnTo>
                      <a:pt x="1813" y="1427"/>
                    </a:lnTo>
                    <a:lnTo>
                      <a:pt x="1855" y="1458"/>
                    </a:lnTo>
                    <a:lnTo>
                      <a:pt x="1861" y="1460"/>
                    </a:lnTo>
                    <a:lnTo>
                      <a:pt x="1868" y="1463"/>
                    </a:lnTo>
                    <a:lnTo>
                      <a:pt x="1875" y="1466"/>
                    </a:lnTo>
                    <a:lnTo>
                      <a:pt x="1884" y="1469"/>
                    </a:lnTo>
                    <a:lnTo>
                      <a:pt x="1883" y="1464"/>
                    </a:lnTo>
                    <a:lnTo>
                      <a:pt x="1888" y="1467"/>
                    </a:lnTo>
                    <a:lnTo>
                      <a:pt x="1893" y="1465"/>
                    </a:lnTo>
                    <a:lnTo>
                      <a:pt x="1887" y="1460"/>
                    </a:lnTo>
                    <a:lnTo>
                      <a:pt x="1881" y="1456"/>
                    </a:lnTo>
                    <a:lnTo>
                      <a:pt x="1875" y="1451"/>
                    </a:lnTo>
                    <a:lnTo>
                      <a:pt x="1869" y="1448"/>
                    </a:lnTo>
                    <a:lnTo>
                      <a:pt x="1863" y="1443"/>
                    </a:lnTo>
                    <a:lnTo>
                      <a:pt x="1857" y="1438"/>
                    </a:lnTo>
                    <a:lnTo>
                      <a:pt x="1851" y="1434"/>
                    </a:lnTo>
                    <a:lnTo>
                      <a:pt x="1846" y="1430"/>
                    </a:lnTo>
                    <a:lnTo>
                      <a:pt x="1869" y="1442"/>
                    </a:lnTo>
                    <a:lnTo>
                      <a:pt x="1894" y="1450"/>
                    </a:lnTo>
                    <a:lnTo>
                      <a:pt x="1919" y="1454"/>
                    </a:lnTo>
                    <a:lnTo>
                      <a:pt x="1946" y="1458"/>
                    </a:lnTo>
                    <a:lnTo>
                      <a:pt x="1972" y="1459"/>
                    </a:lnTo>
                    <a:lnTo>
                      <a:pt x="2000" y="1461"/>
                    </a:lnTo>
                    <a:lnTo>
                      <a:pt x="2027" y="1463"/>
                    </a:lnTo>
                    <a:lnTo>
                      <a:pt x="2054" y="1468"/>
                    </a:lnTo>
                    <a:lnTo>
                      <a:pt x="2064" y="1466"/>
                    </a:lnTo>
                    <a:lnTo>
                      <a:pt x="2075" y="1466"/>
                    </a:lnTo>
                    <a:lnTo>
                      <a:pt x="2085" y="1466"/>
                    </a:lnTo>
                    <a:lnTo>
                      <a:pt x="2096" y="1469"/>
                    </a:lnTo>
                    <a:lnTo>
                      <a:pt x="2105" y="1470"/>
                    </a:lnTo>
                    <a:lnTo>
                      <a:pt x="2115" y="1473"/>
                    </a:lnTo>
                    <a:lnTo>
                      <a:pt x="2125" y="1476"/>
                    </a:lnTo>
                    <a:lnTo>
                      <a:pt x="2135" y="1479"/>
                    </a:lnTo>
                    <a:lnTo>
                      <a:pt x="2140" y="1478"/>
                    </a:lnTo>
                    <a:lnTo>
                      <a:pt x="2146" y="1481"/>
                    </a:lnTo>
                    <a:lnTo>
                      <a:pt x="2150" y="1484"/>
                    </a:lnTo>
                    <a:lnTo>
                      <a:pt x="2156" y="1488"/>
                    </a:lnTo>
                    <a:lnTo>
                      <a:pt x="2159" y="1495"/>
                    </a:lnTo>
                    <a:lnTo>
                      <a:pt x="2159" y="1504"/>
                    </a:lnTo>
                    <a:lnTo>
                      <a:pt x="2156" y="1513"/>
                    </a:lnTo>
                    <a:lnTo>
                      <a:pt x="2153" y="1523"/>
                    </a:lnTo>
                    <a:lnTo>
                      <a:pt x="2135" y="1539"/>
                    </a:lnTo>
                    <a:lnTo>
                      <a:pt x="2117" y="1550"/>
                    </a:lnTo>
                    <a:lnTo>
                      <a:pt x="2096" y="1558"/>
                    </a:lnTo>
                    <a:lnTo>
                      <a:pt x="2075" y="1565"/>
                    </a:lnTo>
                    <a:lnTo>
                      <a:pt x="2053" y="1570"/>
                    </a:lnTo>
                    <a:lnTo>
                      <a:pt x="2033" y="1578"/>
                    </a:lnTo>
                    <a:lnTo>
                      <a:pt x="2013" y="1588"/>
                    </a:lnTo>
                    <a:lnTo>
                      <a:pt x="1997" y="1605"/>
                    </a:lnTo>
                    <a:lnTo>
                      <a:pt x="1990" y="1595"/>
                    </a:lnTo>
                    <a:lnTo>
                      <a:pt x="1986" y="1586"/>
                    </a:lnTo>
                    <a:lnTo>
                      <a:pt x="1981" y="1576"/>
                    </a:lnTo>
                    <a:lnTo>
                      <a:pt x="1978" y="1567"/>
                    </a:lnTo>
                    <a:lnTo>
                      <a:pt x="1975" y="1557"/>
                    </a:lnTo>
                    <a:lnTo>
                      <a:pt x="1972" y="1547"/>
                    </a:lnTo>
                    <a:lnTo>
                      <a:pt x="1970" y="1538"/>
                    </a:lnTo>
                    <a:lnTo>
                      <a:pt x="1969" y="1529"/>
                    </a:lnTo>
                    <a:lnTo>
                      <a:pt x="1966" y="1523"/>
                    </a:lnTo>
                    <a:lnTo>
                      <a:pt x="1960" y="1520"/>
                    </a:lnTo>
                    <a:lnTo>
                      <a:pt x="1953" y="1522"/>
                    </a:lnTo>
                    <a:lnTo>
                      <a:pt x="1949" y="1530"/>
                    </a:lnTo>
                    <a:lnTo>
                      <a:pt x="1952" y="1560"/>
                    </a:lnTo>
                    <a:lnTo>
                      <a:pt x="1961" y="1588"/>
                    </a:lnTo>
                    <a:lnTo>
                      <a:pt x="1975" y="1613"/>
                    </a:lnTo>
                    <a:lnTo>
                      <a:pt x="1995" y="1638"/>
                    </a:lnTo>
                    <a:lnTo>
                      <a:pt x="2014" y="1660"/>
                    </a:lnTo>
                    <a:lnTo>
                      <a:pt x="2036" y="1682"/>
                    </a:lnTo>
                    <a:lnTo>
                      <a:pt x="2058" y="1703"/>
                    </a:lnTo>
                    <a:lnTo>
                      <a:pt x="2079" y="1724"/>
                    </a:lnTo>
                    <a:lnTo>
                      <a:pt x="2081" y="1729"/>
                    </a:lnTo>
                    <a:lnTo>
                      <a:pt x="2082" y="1736"/>
                    </a:lnTo>
                    <a:lnTo>
                      <a:pt x="2082" y="1742"/>
                    </a:lnTo>
                    <a:lnTo>
                      <a:pt x="2082" y="1750"/>
                    </a:lnTo>
                    <a:lnTo>
                      <a:pt x="2078" y="1756"/>
                    </a:lnTo>
                    <a:lnTo>
                      <a:pt x="2073" y="1761"/>
                    </a:lnTo>
                    <a:lnTo>
                      <a:pt x="2066" y="1764"/>
                    </a:lnTo>
                    <a:lnTo>
                      <a:pt x="2060" y="1767"/>
                    </a:lnTo>
                    <a:lnTo>
                      <a:pt x="2051" y="1767"/>
                    </a:lnTo>
                    <a:lnTo>
                      <a:pt x="2043" y="1768"/>
                    </a:lnTo>
                    <a:lnTo>
                      <a:pt x="2034" y="1769"/>
                    </a:lnTo>
                    <a:lnTo>
                      <a:pt x="2027" y="1770"/>
                    </a:lnTo>
                    <a:lnTo>
                      <a:pt x="2009" y="1766"/>
                    </a:lnTo>
                    <a:lnTo>
                      <a:pt x="1992" y="1761"/>
                    </a:lnTo>
                    <a:lnTo>
                      <a:pt x="1974" y="1755"/>
                    </a:lnTo>
                    <a:lnTo>
                      <a:pt x="1958" y="1750"/>
                    </a:lnTo>
                    <a:lnTo>
                      <a:pt x="1942" y="1742"/>
                    </a:lnTo>
                    <a:lnTo>
                      <a:pt x="1927" y="1734"/>
                    </a:lnTo>
                    <a:lnTo>
                      <a:pt x="1912" y="1725"/>
                    </a:lnTo>
                    <a:lnTo>
                      <a:pt x="1897" y="1717"/>
                    </a:lnTo>
                    <a:lnTo>
                      <a:pt x="1886" y="1708"/>
                    </a:lnTo>
                    <a:lnTo>
                      <a:pt x="1877" y="1700"/>
                    </a:lnTo>
                    <a:lnTo>
                      <a:pt x="1868" y="1690"/>
                    </a:lnTo>
                    <a:lnTo>
                      <a:pt x="1862" y="1681"/>
                    </a:lnTo>
                    <a:lnTo>
                      <a:pt x="1854" y="1670"/>
                    </a:lnTo>
                    <a:lnTo>
                      <a:pt x="1849" y="1659"/>
                    </a:lnTo>
                    <a:lnTo>
                      <a:pt x="1843" y="1648"/>
                    </a:lnTo>
                    <a:lnTo>
                      <a:pt x="1840" y="1637"/>
                    </a:lnTo>
                    <a:lnTo>
                      <a:pt x="1834" y="1634"/>
                    </a:lnTo>
                    <a:lnTo>
                      <a:pt x="1828" y="1633"/>
                    </a:lnTo>
                    <a:lnTo>
                      <a:pt x="1822" y="1641"/>
                    </a:lnTo>
                    <a:lnTo>
                      <a:pt x="1822" y="1651"/>
                    </a:lnTo>
                    <a:lnTo>
                      <a:pt x="1825" y="1657"/>
                    </a:lnTo>
                    <a:lnTo>
                      <a:pt x="1829" y="1664"/>
                    </a:lnTo>
                    <a:lnTo>
                      <a:pt x="1833" y="1671"/>
                    </a:lnTo>
                    <a:lnTo>
                      <a:pt x="1837" y="1678"/>
                    </a:lnTo>
                    <a:lnTo>
                      <a:pt x="1840" y="1684"/>
                    </a:lnTo>
                    <a:lnTo>
                      <a:pt x="1844" y="1691"/>
                    </a:lnTo>
                    <a:lnTo>
                      <a:pt x="1849" y="1697"/>
                    </a:lnTo>
                    <a:lnTo>
                      <a:pt x="1855" y="1704"/>
                    </a:lnTo>
                    <a:lnTo>
                      <a:pt x="1844" y="1713"/>
                    </a:lnTo>
                    <a:lnTo>
                      <a:pt x="1835" y="1724"/>
                    </a:lnTo>
                    <a:lnTo>
                      <a:pt x="1826" y="1736"/>
                    </a:lnTo>
                    <a:lnTo>
                      <a:pt x="1817" y="1748"/>
                    </a:lnTo>
                    <a:lnTo>
                      <a:pt x="1808" y="1759"/>
                    </a:lnTo>
                    <a:lnTo>
                      <a:pt x="1799" y="1770"/>
                    </a:lnTo>
                    <a:lnTo>
                      <a:pt x="1790" y="1781"/>
                    </a:lnTo>
                    <a:lnTo>
                      <a:pt x="1781" y="1792"/>
                    </a:lnTo>
                    <a:lnTo>
                      <a:pt x="1774" y="1795"/>
                    </a:lnTo>
                    <a:lnTo>
                      <a:pt x="1768" y="1799"/>
                    </a:lnTo>
                    <a:lnTo>
                      <a:pt x="1759" y="1801"/>
                    </a:lnTo>
                    <a:lnTo>
                      <a:pt x="1751" y="1801"/>
                    </a:lnTo>
                    <a:lnTo>
                      <a:pt x="1736" y="1792"/>
                    </a:lnTo>
                    <a:lnTo>
                      <a:pt x="1724" y="1783"/>
                    </a:lnTo>
                    <a:lnTo>
                      <a:pt x="1713" y="1771"/>
                    </a:lnTo>
                    <a:lnTo>
                      <a:pt x="1705" y="1759"/>
                    </a:lnTo>
                    <a:lnTo>
                      <a:pt x="1698" y="1745"/>
                    </a:lnTo>
                    <a:lnTo>
                      <a:pt x="1693" y="1731"/>
                    </a:lnTo>
                    <a:lnTo>
                      <a:pt x="1690" y="1715"/>
                    </a:lnTo>
                    <a:lnTo>
                      <a:pt x="1690" y="1700"/>
                    </a:lnTo>
                    <a:lnTo>
                      <a:pt x="1692" y="1679"/>
                    </a:lnTo>
                    <a:lnTo>
                      <a:pt x="1693" y="1658"/>
                    </a:lnTo>
                    <a:lnTo>
                      <a:pt x="1692" y="1637"/>
                    </a:lnTo>
                    <a:lnTo>
                      <a:pt x="1691" y="1616"/>
                    </a:lnTo>
                    <a:lnTo>
                      <a:pt x="1687" y="1595"/>
                    </a:lnTo>
                    <a:lnTo>
                      <a:pt x="1684" y="1574"/>
                    </a:lnTo>
                    <a:lnTo>
                      <a:pt x="1678" y="1553"/>
                    </a:lnTo>
                    <a:lnTo>
                      <a:pt x="1673" y="1534"/>
                    </a:lnTo>
                    <a:lnTo>
                      <a:pt x="1673" y="1529"/>
                    </a:lnTo>
                    <a:lnTo>
                      <a:pt x="1682" y="1535"/>
                    </a:lnTo>
                    <a:lnTo>
                      <a:pt x="1691" y="1542"/>
                    </a:lnTo>
                    <a:lnTo>
                      <a:pt x="1700" y="1548"/>
                    </a:lnTo>
                    <a:lnTo>
                      <a:pt x="1710" y="1555"/>
                    </a:lnTo>
                    <a:lnTo>
                      <a:pt x="1719" y="1560"/>
                    </a:lnTo>
                    <a:lnTo>
                      <a:pt x="1729" y="1565"/>
                    </a:lnTo>
                    <a:lnTo>
                      <a:pt x="1739" y="1569"/>
                    </a:lnTo>
                    <a:lnTo>
                      <a:pt x="1751" y="1573"/>
                    </a:lnTo>
                    <a:lnTo>
                      <a:pt x="1755" y="1572"/>
                    </a:lnTo>
                    <a:lnTo>
                      <a:pt x="1761" y="1573"/>
                    </a:lnTo>
                    <a:lnTo>
                      <a:pt x="1766" y="1572"/>
                    </a:lnTo>
                    <a:lnTo>
                      <a:pt x="1770" y="1568"/>
                    </a:lnTo>
                    <a:lnTo>
                      <a:pt x="1764" y="1561"/>
                    </a:lnTo>
                    <a:lnTo>
                      <a:pt x="1756" y="1557"/>
                    </a:lnTo>
                    <a:lnTo>
                      <a:pt x="1723" y="1538"/>
                    </a:lnTo>
                    <a:lnTo>
                      <a:pt x="1692" y="1517"/>
                    </a:lnTo>
                    <a:lnTo>
                      <a:pt x="1662" y="1494"/>
                    </a:lnTo>
                    <a:lnTo>
                      <a:pt x="1635" y="1470"/>
                    </a:lnTo>
                    <a:lnTo>
                      <a:pt x="1608" y="1443"/>
                    </a:lnTo>
                    <a:lnTo>
                      <a:pt x="1582" y="1415"/>
                    </a:lnTo>
                    <a:lnTo>
                      <a:pt x="1557" y="1386"/>
                    </a:lnTo>
                    <a:lnTo>
                      <a:pt x="1534" y="1358"/>
                    </a:lnTo>
                    <a:lnTo>
                      <a:pt x="1522" y="1341"/>
                    </a:lnTo>
                    <a:lnTo>
                      <a:pt x="1512" y="1324"/>
                    </a:lnTo>
                    <a:lnTo>
                      <a:pt x="1502" y="1306"/>
                    </a:lnTo>
                    <a:lnTo>
                      <a:pt x="1494" y="1289"/>
                    </a:lnTo>
                    <a:lnTo>
                      <a:pt x="1486" y="1270"/>
                    </a:lnTo>
                    <a:lnTo>
                      <a:pt x="1480" y="1251"/>
                    </a:lnTo>
                    <a:lnTo>
                      <a:pt x="1474" y="1232"/>
                    </a:lnTo>
                    <a:lnTo>
                      <a:pt x="1469" y="1214"/>
                    </a:lnTo>
                    <a:lnTo>
                      <a:pt x="1465" y="1210"/>
                    </a:lnTo>
                    <a:lnTo>
                      <a:pt x="1461" y="1207"/>
                    </a:lnTo>
                    <a:lnTo>
                      <a:pt x="1457" y="1205"/>
                    </a:lnTo>
                    <a:lnTo>
                      <a:pt x="1454" y="1207"/>
                    </a:lnTo>
                    <a:lnTo>
                      <a:pt x="1455" y="1219"/>
                    </a:lnTo>
                    <a:lnTo>
                      <a:pt x="1458" y="1233"/>
                    </a:lnTo>
                    <a:lnTo>
                      <a:pt x="1461" y="1247"/>
                    </a:lnTo>
                    <a:lnTo>
                      <a:pt x="1465" y="1261"/>
                    </a:lnTo>
                    <a:lnTo>
                      <a:pt x="1468" y="1274"/>
                    </a:lnTo>
                    <a:lnTo>
                      <a:pt x="1474" y="1288"/>
                    </a:lnTo>
                    <a:lnTo>
                      <a:pt x="1479" y="1301"/>
                    </a:lnTo>
                    <a:lnTo>
                      <a:pt x="1486" y="1315"/>
                    </a:lnTo>
                    <a:lnTo>
                      <a:pt x="1478" y="1312"/>
                    </a:lnTo>
                    <a:lnTo>
                      <a:pt x="1472" y="1310"/>
                    </a:lnTo>
                    <a:lnTo>
                      <a:pt x="1466" y="1307"/>
                    </a:lnTo>
                    <a:lnTo>
                      <a:pt x="1460" y="1305"/>
                    </a:lnTo>
                    <a:lnTo>
                      <a:pt x="1453" y="1302"/>
                    </a:lnTo>
                    <a:lnTo>
                      <a:pt x="1447" y="1300"/>
                    </a:lnTo>
                    <a:lnTo>
                      <a:pt x="1441" y="1299"/>
                    </a:lnTo>
                    <a:lnTo>
                      <a:pt x="1435" y="1299"/>
                    </a:lnTo>
                    <a:lnTo>
                      <a:pt x="1433" y="1302"/>
                    </a:lnTo>
                    <a:lnTo>
                      <a:pt x="1434" y="1307"/>
                    </a:lnTo>
                    <a:lnTo>
                      <a:pt x="1436" y="1312"/>
                    </a:lnTo>
                    <a:lnTo>
                      <a:pt x="1439" y="1317"/>
                    </a:lnTo>
                    <a:lnTo>
                      <a:pt x="1446" y="1321"/>
                    </a:lnTo>
                    <a:lnTo>
                      <a:pt x="1454" y="1326"/>
                    </a:lnTo>
                    <a:lnTo>
                      <a:pt x="1461" y="1330"/>
                    </a:lnTo>
                    <a:lnTo>
                      <a:pt x="1470" y="1334"/>
                    </a:lnTo>
                    <a:lnTo>
                      <a:pt x="1408" y="1348"/>
                    </a:lnTo>
                    <a:lnTo>
                      <a:pt x="1345" y="1363"/>
                    </a:lnTo>
                    <a:lnTo>
                      <a:pt x="1282" y="1375"/>
                    </a:lnTo>
                    <a:lnTo>
                      <a:pt x="1219" y="1387"/>
                    </a:lnTo>
                    <a:lnTo>
                      <a:pt x="1154" y="1394"/>
                    </a:lnTo>
                    <a:lnTo>
                      <a:pt x="1090" y="1400"/>
                    </a:lnTo>
                    <a:lnTo>
                      <a:pt x="1024" y="1402"/>
                    </a:lnTo>
                    <a:lnTo>
                      <a:pt x="958" y="1401"/>
                    </a:lnTo>
                    <a:lnTo>
                      <a:pt x="910" y="1396"/>
                    </a:lnTo>
                    <a:lnTo>
                      <a:pt x="864" y="1389"/>
                    </a:lnTo>
                    <a:lnTo>
                      <a:pt x="819" y="1379"/>
                    </a:lnTo>
                    <a:lnTo>
                      <a:pt x="774" y="1368"/>
                    </a:lnTo>
                    <a:lnTo>
                      <a:pt x="728" y="1354"/>
                    </a:lnTo>
                    <a:lnTo>
                      <a:pt x="685" y="1340"/>
                    </a:lnTo>
                    <a:lnTo>
                      <a:pt x="642" y="1323"/>
                    </a:lnTo>
                    <a:lnTo>
                      <a:pt x="601" y="1307"/>
                    </a:lnTo>
                    <a:lnTo>
                      <a:pt x="587" y="1300"/>
                    </a:lnTo>
                    <a:lnTo>
                      <a:pt x="575" y="1294"/>
                    </a:lnTo>
                    <a:lnTo>
                      <a:pt x="563" y="1287"/>
                    </a:lnTo>
                    <a:lnTo>
                      <a:pt x="552" y="1280"/>
                    </a:lnTo>
                    <a:lnTo>
                      <a:pt x="540" y="1272"/>
                    </a:lnTo>
                    <a:lnTo>
                      <a:pt x="529" y="1265"/>
                    </a:lnTo>
                    <a:lnTo>
                      <a:pt x="518" y="1257"/>
                    </a:lnTo>
                    <a:lnTo>
                      <a:pt x="507" y="1251"/>
                    </a:lnTo>
                    <a:lnTo>
                      <a:pt x="498" y="1208"/>
                    </a:lnTo>
                    <a:lnTo>
                      <a:pt x="502" y="1199"/>
                    </a:lnTo>
                    <a:lnTo>
                      <a:pt x="508" y="1190"/>
                    </a:lnTo>
                    <a:lnTo>
                      <a:pt x="512" y="1181"/>
                    </a:lnTo>
                    <a:lnTo>
                      <a:pt x="518" y="1172"/>
                    </a:lnTo>
                    <a:lnTo>
                      <a:pt x="522" y="1163"/>
                    </a:lnTo>
                    <a:lnTo>
                      <a:pt x="527" y="1154"/>
                    </a:lnTo>
                    <a:lnTo>
                      <a:pt x="531" y="1145"/>
                    </a:lnTo>
                    <a:lnTo>
                      <a:pt x="536" y="1136"/>
                    </a:lnTo>
                    <a:lnTo>
                      <a:pt x="536" y="1132"/>
                    </a:lnTo>
                    <a:lnTo>
                      <a:pt x="535" y="1128"/>
                    </a:lnTo>
                    <a:lnTo>
                      <a:pt x="532" y="1125"/>
                    </a:lnTo>
                    <a:lnTo>
                      <a:pt x="530" y="1124"/>
                    </a:lnTo>
                    <a:lnTo>
                      <a:pt x="524" y="1125"/>
                    </a:lnTo>
                    <a:lnTo>
                      <a:pt x="519" y="1127"/>
                    </a:lnTo>
                    <a:lnTo>
                      <a:pt x="493" y="1179"/>
                    </a:lnTo>
                    <a:lnTo>
                      <a:pt x="492" y="1171"/>
                    </a:lnTo>
                    <a:lnTo>
                      <a:pt x="491" y="1164"/>
                    </a:lnTo>
                    <a:lnTo>
                      <a:pt x="491" y="1156"/>
                    </a:lnTo>
                    <a:lnTo>
                      <a:pt x="491" y="1149"/>
                    </a:lnTo>
                    <a:lnTo>
                      <a:pt x="491" y="1141"/>
                    </a:lnTo>
                    <a:lnTo>
                      <a:pt x="491" y="1134"/>
                    </a:lnTo>
                    <a:lnTo>
                      <a:pt x="492" y="1127"/>
                    </a:lnTo>
                    <a:lnTo>
                      <a:pt x="493" y="1120"/>
                    </a:lnTo>
                    <a:lnTo>
                      <a:pt x="489" y="1115"/>
                    </a:lnTo>
                    <a:lnTo>
                      <a:pt x="484" y="1115"/>
                    </a:lnTo>
                    <a:lnTo>
                      <a:pt x="479" y="1116"/>
                    </a:lnTo>
                    <a:lnTo>
                      <a:pt x="474" y="1117"/>
                    </a:lnTo>
                    <a:lnTo>
                      <a:pt x="470" y="1135"/>
                    </a:lnTo>
                    <a:lnTo>
                      <a:pt x="469" y="1153"/>
                    </a:lnTo>
                    <a:lnTo>
                      <a:pt x="469" y="1172"/>
                    </a:lnTo>
                    <a:lnTo>
                      <a:pt x="472" y="1191"/>
                    </a:lnTo>
                    <a:lnTo>
                      <a:pt x="474" y="1209"/>
                    </a:lnTo>
                    <a:lnTo>
                      <a:pt x="478" y="1227"/>
                    </a:lnTo>
                    <a:lnTo>
                      <a:pt x="483" y="1246"/>
                    </a:lnTo>
                    <a:lnTo>
                      <a:pt x="488" y="1265"/>
                    </a:lnTo>
                    <a:lnTo>
                      <a:pt x="497" y="1293"/>
                    </a:lnTo>
                    <a:lnTo>
                      <a:pt x="508" y="1320"/>
                    </a:lnTo>
                    <a:lnTo>
                      <a:pt x="520" y="1346"/>
                    </a:lnTo>
                    <a:lnTo>
                      <a:pt x="533" y="1371"/>
                    </a:lnTo>
                    <a:lnTo>
                      <a:pt x="547" y="1394"/>
                    </a:lnTo>
                    <a:lnTo>
                      <a:pt x="564" y="1417"/>
                    </a:lnTo>
                    <a:lnTo>
                      <a:pt x="582" y="1441"/>
                    </a:lnTo>
                    <a:lnTo>
                      <a:pt x="604" y="1464"/>
                    </a:lnTo>
                    <a:lnTo>
                      <a:pt x="619" y="1472"/>
                    </a:lnTo>
                    <a:lnTo>
                      <a:pt x="635" y="1481"/>
                    </a:lnTo>
                    <a:lnTo>
                      <a:pt x="651" y="1489"/>
                    </a:lnTo>
                    <a:lnTo>
                      <a:pt x="669" y="1497"/>
                    </a:lnTo>
                    <a:lnTo>
                      <a:pt x="686" y="1504"/>
                    </a:lnTo>
                    <a:lnTo>
                      <a:pt x="703" y="1511"/>
                    </a:lnTo>
                    <a:lnTo>
                      <a:pt x="720" y="1519"/>
                    </a:lnTo>
                    <a:lnTo>
                      <a:pt x="738" y="1528"/>
                    </a:lnTo>
                    <a:lnTo>
                      <a:pt x="746" y="1531"/>
                    </a:lnTo>
                    <a:lnTo>
                      <a:pt x="755" y="1537"/>
                    </a:lnTo>
                    <a:lnTo>
                      <a:pt x="763" y="1543"/>
                    </a:lnTo>
                    <a:lnTo>
                      <a:pt x="773" y="1550"/>
                    </a:lnTo>
                    <a:lnTo>
                      <a:pt x="781" y="1556"/>
                    </a:lnTo>
                    <a:lnTo>
                      <a:pt x="789" y="1562"/>
                    </a:lnTo>
                    <a:lnTo>
                      <a:pt x="798" y="1565"/>
                    </a:lnTo>
                    <a:lnTo>
                      <a:pt x="809" y="1568"/>
                    </a:lnTo>
                    <a:lnTo>
                      <a:pt x="817" y="1573"/>
                    </a:lnTo>
                    <a:lnTo>
                      <a:pt x="826" y="1582"/>
                    </a:lnTo>
                    <a:lnTo>
                      <a:pt x="832" y="1590"/>
                    </a:lnTo>
                    <a:lnTo>
                      <a:pt x="838" y="1599"/>
                    </a:lnTo>
                    <a:lnTo>
                      <a:pt x="838" y="1605"/>
                    </a:lnTo>
                    <a:lnTo>
                      <a:pt x="838" y="1611"/>
                    </a:lnTo>
                    <a:lnTo>
                      <a:pt x="836" y="1617"/>
                    </a:lnTo>
                    <a:lnTo>
                      <a:pt x="834" y="1623"/>
                    </a:lnTo>
                    <a:lnTo>
                      <a:pt x="829" y="1628"/>
                    </a:lnTo>
                    <a:lnTo>
                      <a:pt x="825" y="1633"/>
                    </a:lnTo>
                    <a:lnTo>
                      <a:pt x="819" y="1638"/>
                    </a:lnTo>
                    <a:lnTo>
                      <a:pt x="814" y="1643"/>
                    </a:lnTo>
                    <a:lnTo>
                      <a:pt x="803" y="1650"/>
                    </a:lnTo>
                    <a:lnTo>
                      <a:pt x="792" y="1655"/>
                    </a:lnTo>
                    <a:lnTo>
                      <a:pt x="780" y="1657"/>
                    </a:lnTo>
                    <a:lnTo>
                      <a:pt x="767" y="1658"/>
                    </a:lnTo>
                    <a:lnTo>
                      <a:pt x="754" y="1655"/>
                    </a:lnTo>
                    <a:lnTo>
                      <a:pt x="741" y="1653"/>
                    </a:lnTo>
                    <a:lnTo>
                      <a:pt x="729" y="1650"/>
                    </a:lnTo>
                    <a:lnTo>
                      <a:pt x="718" y="1648"/>
                    </a:lnTo>
                    <a:lnTo>
                      <a:pt x="707" y="1635"/>
                    </a:lnTo>
                    <a:lnTo>
                      <a:pt x="697" y="1622"/>
                    </a:lnTo>
                    <a:lnTo>
                      <a:pt x="686" y="1609"/>
                    </a:lnTo>
                    <a:lnTo>
                      <a:pt x="677" y="1596"/>
                    </a:lnTo>
                    <a:lnTo>
                      <a:pt x="668" y="1582"/>
                    </a:lnTo>
                    <a:lnTo>
                      <a:pt x="660" y="1569"/>
                    </a:lnTo>
                    <a:lnTo>
                      <a:pt x="653" y="1554"/>
                    </a:lnTo>
                    <a:lnTo>
                      <a:pt x="648" y="1539"/>
                    </a:lnTo>
                    <a:lnTo>
                      <a:pt x="642" y="1540"/>
                    </a:lnTo>
                    <a:lnTo>
                      <a:pt x="636" y="1540"/>
                    </a:lnTo>
                    <a:lnTo>
                      <a:pt x="630" y="1542"/>
                    </a:lnTo>
                    <a:lnTo>
                      <a:pt x="628" y="1547"/>
                    </a:lnTo>
                    <a:lnTo>
                      <a:pt x="636" y="1572"/>
                    </a:lnTo>
                    <a:lnTo>
                      <a:pt x="650" y="1597"/>
                    </a:lnTo>
                    <a:lnTo>
                      <a:pt x="667" y="1621"/>
                    </a:lnTo>
                    <a:lnTo>
                      <a:pt x="685" y="1645"/>
                    </a:lnTo>
                    <a:lnTo>
                      <a:pt x="703" y="1667"/>
                    </a:lnTo>
                    <a:lnTo>
                      <a:pt x="720" y="1690"/>
                    </a:lnTo>
                    <a:lnTo>
                      <a:pt x="735" y="1713"/>
                    </a:lnTo>
                    <a:lnTo>
                      <a:pt x="747" y="1737"/>
                    </a:lnTo>
                    <a:lnTo>
                      <a:pt x="746" y="1746"/>
                    </a:lnTo>
                    <a:lnTo>
                      <a:pt x="746" y="1756"/>
                    </a:lnTo>
                    <a:lnTo>
                      <a:pt x="745" y="1765"/>
                    </a:lnTo>
                    <a:lnTo>
                      <a:pt x="744" y="1776"/>
                    </a:lnTo>
                    <a:lnTo>
                      <a:pt x="741" y="1785"/>
                    </a:lnTo>
                    <a:lnTo>
                      <a:pt x="738" y="1795"/>
                    </a:lnTo>
                    <a:lnTo>
                      <a:pt x="733" y="1803"/>
                    </a:lnTo>
                    <a:lnTo>
                      <a:pt x="727" y="1812"/>
                    </a:lnTo>
                    <a:lnTo>
                      <a:pt x="720" y="1816"/>
                    </a:lnTo>
                    <a:lnTo>
                      <a:pt x="714" y="1821"/>
                    </a:lnTo>
                    <a:lnTo>
                      <a:pt x="707" y="1825"/>
                    </a:lnTo>
                    <a:lnTo>
                      <a:pt x="701" y="1830"/>
                    </a:lnTo>
                    <a:lnTo>
                      <a:pt x="693" y="1833"/>
                    </a:lnTo>
                    <a:lnTo>
                      <a:pt x="686" y="1836"/>
                    </a:lnTo>
                    <a:lnTo>
                      <a:pt x="678" y="1837"/>
                    </a:lnTo>
                    <a:lnTo>
                      <a:pt x="670" y="1837"/>
                    </a:lnTo>
                    <a:lnTo>
                      <a:pt x="656" y="1829"/>
                    </a:lnTo>
                    <a:lnTo>
                      <a:pt x="643" y="1821"/>
                    </a:lnTo>
                    <a:lnTo>
                      <a:pt x="631" y="1811"/>
                    </a:lnTo>
                    <a:lnTo>
                      <a:pt x="621" y="1801"/>
                    </a:lnTo>
                    <a:lnTo>
                      <a:pt x="611" y="1789"/>
                    </a:lnTo>
                    <a:lnTo>
                      <a:pt x="603" y="1777"/>
                    </a:lnTo>
                    <a:lnTo>
                      <a:pt x="597" y="1763"/>
                    </a:lnTo>
                    <a:lnTo>
                      <a:pt x="595" y="1750"/>
                    </a:lnTo>
                    <a:lnTo>
                      <a:pt x="591" y="1736"/>
                    </a:lnTo>
                    <a:lnTo>
                      <a:pt x="588" y="1723"/>
                    </a:lnTo>
                    <a:lnTo>
                      <a:pt x="584" y="1709"/>
                    </a:lnTo>
                    <a:lnTo>
                      <a:pt x="582" y="1696"/>
                    </a:lnTo>
                    <a:lnTo>
                      <a:pt x="580" y="1682"/>
                    </a:lnTo>
                    <a:lnTo>
                      <a:pt x="580" y="1669"/>
                    </a:lnTo>
                    <a:lnTo>
                      <a:pt x="582" y="1655"/>
                    </a:lnTo>
                    <a:lnTo>
                      <a:pt x="588" y="1642"/>
                    </a:lnTo>
                    <a:lnTo>
                      <a:pt x="585" y="1639"/>
                    </a:lnTo>
                    <a:lnTo>
                      <a:pt x="586" y="1637"/>
                    </a:lnTo>
                    <a:lnTo>
                      <a:pt x="588" y="1634"/>
                    </a:lnTo>
                    <a:lnTo>
                      <a:pt x="588" y="1632"/>
                    </a:lnTo>
                    <a:lnTo>
                      <a:pt x="578" y="1627"/>
                    </a:lnTo>
                    <a:lnTo>
                      <a:pt x="568" y="1631"/>
                    </a:lnTo>
                    <a:lnTo>
                      <a:pt x="559" y="1648"/>
                    </a:lnTo>
                    <a:lnTo>
                      <a:pt x="554" y="1641"/>
                    </a:lnTo>
                    <a:lnTo>
                      <a:pt x="550" y="1634"/>
                    </a:lnTo>
                    <a:lnTo>
                      <a:pt x="544" y="1628"/>
                    </a:lnTo>
                    <a:lnTo>
                      <a:pt x="538" y="1623"/>
                    </a:lnTo>
                    <a:lnTo>
                      <a:pt x="531" y="1617"/>
                    </a:lnTo>
                    <a:lnTo>
                      <a:pt x="524" y="1613"/>
                    </a:lnTo>
                    <a:lnTo>
                      <a:pt x="517" y="1610"/>
                    </a:lnTo>
                    <a:lnTo>
                      <a:pt x="510" y="1610"/>
                    </a:lnTo>
                    <a:lnTo>
                      <a:pt x="501" y="1609"/>
                    </a:lnTo>
                    <a:lnTo>
                      <a:pt x="492" y="1610"/>
                    </a:lnTo>
                    <a:lnTo>
                      <a:pt x="484" y="1612"/>
                    </a:lnTo>
                    <a:lnTo>
                      <a:pt x="477" y="1615"/>
                    </a:lnTo>
                    <a:lnTo>
                      <a:pt x="469" y="1618"/>
                    </a:lnTo>
                    <a:lnTo>
                      <a:pt x="462" y="1621"/>
                    </a:lnTo>
                    <a:lnTo>
                      <a:pt x="454" y="1624"/>
                    </a:lnTo>
                    <a:lnTo>
                      <a:pt x="448" y="1627"/>
                    </a:lnTo>
                    <a:lnTo>
                      <a:pt x="446" y="1632"/>
                    </a:lnTo>
                    <a:lnTo>
                      <a:pt x="433" y="1641"/>
                    </a:lnTo>
                    <a:lnTo>
                      <a:pt x="422" y="1652"/>
                    </a:lnTo>
                    <a:lnTo>
                      <a:pt x="411" y="1664"/>
                    </a:lnTo>
                    <a:lnTo>
                      <a:pt x="401" y="1677"/>
                    </a:lnTo>
                    <a:lnTo>
                      <a:pt x="390" y="1689"/>
                    </a:lnTo>
                    <a:lnTo>
                      <a:pt x="379" y="1702"/>
                    </a:lnTo>
                    <a:lnTo>
                      <a:pt x="366" y="1713"/>
                    </a:lnTo>
                    <a:lnTo>
                      <a:pt x="354" y="1724"/>
                    </a:lnTo>
                    <a:lnTo>
                      <a:pt x="347" y="1724"/>
                    </a:lnTo>
                    <a:lnTo>
                      <a:pt x="341" y="1723"/>
                    </a:lnTo>
                    <a:lnTo>
                      <a:pt x="335" y="1720"/>
                    </a:lnTo>
                    <a:lnTo>
                      <a:pt x="332" y="1716"/>
                    </a:lnTo>
                    <a:lnTo>
                      <a:pt x="326" y="1703"/>
                    </a:lnTo>
                    <a:lnTo>
                      <a:pt x="323" y="1691"/>
                    </a:lnTo>
                    <a:lnTo>
                      <a:pt x="322" y="1679"/>
                    </a:lnTo>
                    <a:lnTo>
                      <a:pt x="324" y="1667"/>
                    </a:lnTo>
                    <a:lnTo>
                      <a:pt x="326" y="1654"/>
                    </a:lnTo>
                    <a:lnTo>
                      <a:pt x="330" y="1642"/>
                    </a:lnTo>
                    <a:lnTo>
                      <a:pt x="334" y="1631"/>
                    </a:lnTo>
                    <a:lnTo>
                      <a:pt x="340" y="1622"/>
                    </a:lnTo>
                    <a:lnTo>
                      <a:pt x="346" y="1609"/>
                    </a:lnTo>
                    <a:lnTo>
                      <a:pt x="352" y="1597"/>
                    </a:lnTo>
                    <a:lnTo>
                      <a:pt x="358" y="1585"/>
                    </a:lnTo>
                    <a:lnTo>
                      <a:pt x="365" y="1573"/>
                    </a:lnTo>
                    <a:lnTo>
                      <a:pt x="372" y="1561"/>
                    </a:lnTo>
                    <a:lnTo>
                      <a:pt x="379" y="1549"/>
                    </a:lnTo>
                    <a:lnTo>
                      <a:pt x="386" y="1537"/>
                    </a:lnTo>
                    <a:lnTo>
                      <a:pt x="394" y="1526"/>
                    </a:lnTo>
                    <a:lnTo>
                      <a:pt x="396" y="1509"/>
                    </a:lnTo>
                    <a:lnTo>
                      <a:pt x="397" y="1493"/>
                    </a:lnTo>
                    <a:lnTo>
                      <a:pt x="397" y="1476"/>
                    </a:lnTo>
                    <a:lnTo>
                      <a:pt x="395" y="1461"/>
                    </a:lnTo>
                    <a:lnTo>
                      <a:pt x="391" y="1446"/>
                    </a:lnTo>
                    <a:lnTo>
                      <a:pt x="385" y="1430"/>
                    </a:lnTo>
                    <a:lnTo>
                      <a:pt x="378" y="1415"/>
                    </a:lnTo>
                    <a:lnTo>
                      <a:pt x="370" y="1402"/>
                    </a:lnTo>
                    <a:lnTo>
                      <a:pt x="355" y="1370"/>
                    </a:lnTo>
                    <a:lnTo>
                      <a:pt x="342" y="1338"/>
                    </a:lnTo>
                    <a:lnTo>
                      <a:pt x="330" y="1304"/>
                    </a:lnTo>
                    <a:lnTo>
                      <a:pt x="322" y="1271"/>
                    </a:lnTo>
                    <a:lnTo>
                      <a:pt x="315" y="1235"/>
                    </a:lnTo>
                    <a:lnTo>
                      <a:pt x="312" y="1200"/>
                    </a:lnTo>
                    <a:lnTo>
                      <a:pt x="311" y="1164"/>
                    </a:lnTo>
                    <a:lnTo>
                      <a:pt x="314" y="1128"/>
                    </a:lnTo>
                    <a:lnTo>
                      <a:pt x="314" y="1121"/>
                    </a:lnTo>
                    <a:lnTo>
                      <a:pt x="316" y="1114"/>
                    </a:lnTo>
                    <a:lnTo>
                      <a:pt x="318" y="1107"/>
                    </a:lnTo>
                    <a:lnTo>
                      <a:pt x="321" y="1101"/>
                    </a:lnTo>
                    <a:lnTo>
                      <a:pt x="323" y="1094"/>
                    </a:lnTo>
                    <a:lnTo>
                      <a:pt x="326" y="1087"/>
                    </a:lnTo>
                    <a:lnTo>
                      <a:pt x="329" y="1081"/>
                    </a:lnTo>
                    <a:lnTo>
                      <a:pt x="332" y="1075"/>
                    </a:lnTo>
                    <a:lnTo>
                      <a:pt x="326" y="1070"/>
                    </a:lnTo>
                    <a:lnTo>
                      <a:pt x="321" y="1069"/>
                    </a:lnTo>
                    <a:lnTo>
                      <a:pt x="314" y="1070"/>
                    </a:lnTo>
                    <a:lnTo>
                      <a:pt x="308" y="1073"/>
                    </a:lnTo>
                    <a:lnTo>
                      <a:pt x="294" y="1115"/>
                    </a:lnTo>
                    <a:lnTo>
                      <a:pt x="291" y="1103"/>
                    </a:lnTo>
                    <a:lnTo>
                      <a:pt x="288" y="1092"/>
                    </a:lnTo>
                    <a:lnTo>
                      <a:pt x="285" y="1081"/>
                    </a:lnTo>
                    <a:lnTo>
                      <a:pt x="283" y="1070"/>
                    </a:lnTo>
                    <a:lnTo>
                      <a:pt x="280" y="1058"/>
                    </a:lnTo>
                    <a:lnTo>
                      <a:pt x="279" y="1048"/>
                    </a:lnTo>
                    <a:lnTo>
                      <a:pt x="279" y="1036"/>
                    </a:lnTo>
                    <a:lnTo>
                      <a:pt x="280" y="1026"/>
                    </a:lnTo>
                    <a:lnTo>
                      <a:pt x="275" y="1022"/>
                    </a:lnTo>
                    <a:lnTo>
                      <a:pt x="270" y="1022"/>
                    </a:lnTo>
                    <a:lnTo>
                      <a:pt x="265" y="1023"/>
                    </a:lnTo>
                    <a:lnTo>
                      <a:pt x="261" y="1025"/>
                    </a:lnTo>
                    <a:lnTo>
                      <a:pt x="255" y="1032"/>
                    </a:lnTo>
                    <a:lnTo>
                      <a:pt x="256" y="1043"/>
                    </a:lnTo>
                    <a:lnTo>
                      <a:pt x="258" y="1055"/>
                    </a:lnTo>
                    <a:lnTo>
                      <a:pt x="259" y="1067"/>
                    </a:lnTo>
                    <a:lnTo>
                      <a:pt x="262" y="1080"/>
                    </a:lnTo>
                    <a:lnTo>
                      <a:pt x="264" y="1091"/>
                    </a:lnTo>
                    <a:lnTo>
                      <a:pt x="267" y="1103"/>
                    </a:lnTo>
                    <a:lnTo>
                      <a:pt x="270" y="1115"/>
                    </a:lnTo>
                    <a:lnTo>
                      <a:pt x="276" y="1127"/>
                    </a:lnTo>
                    <a:lnTo>
                      <a:pt x="279" y="1129"/>
                    </a:lnTo>
                    <a:lnTo>
                      <a:pt x="283" y="1132"/>
                    </a:lnTo>
                    <a:lnTo>
                      <a:pt x="286" y="1134"/>
                    </a:lnTo>
                    <a:lnTo>
                      <a:pt x="290" y="1134"/>
                    </a:lnTo>
                    <a:lnTo>
                      <a:pt x="290" y="1142"/>
                    </a:lnTo>
                    <a:lnTo>
                      <a:pt x="280" y="1132"/>
                    </a:lnTo>
                    <a:lnTo>
                      <a:pt x="270" y="1123"/>
                    </a:lnTo>
                    <a:lnTo>
                      <a:pt x="260" y="1114"/>
                    </a:lnTo>
                    <a:lnTo>
                      <a:pt x="250" y="1105"/>
                    </a:lnTo>
                    <a:lnTo>
                      <a:pt x="240" y="1096"/>
                    </a:lnTo>
                    <a:lnTo>
                      <a:pt x="230" y="1087"/>
                    </a:lnTo>
                    <a:lnTo>
                      <a:pt x="221" y="1078"/>
                    </a:lnTo>
                    <a:lnTo>
                      <a:pt x="213" y="1071"/>
                    </a:lnTo>
                    <a:lnTo>
                      <a:pt x="214" y="1068"/>
                    </a:lnTo>
                    <a:lnTo>
                      <a:pt x="204" y="1060"/>
                    </a:lnTo>
                    <a:lnTo>
                      <a:pt x="196" y="1053"/>
                    </a:lnTo>
                    <a:lnTo>
                      <a:pt x="189" y="1046"/>
                    </a:lnTo>
                    <a:lnTo>
                      <a:pt x="182" y="1040"/>
                    </a:lnTo>
                    <a:lnTo>
                      <a:pt x="175" y="1033"/>
                    </a:lnTo>
                    <a:lnTo>
                      <a:pt x="168" y="1027"/>
                    </a:lnTo>
                    <a:lnTo>
                      <a:pt x="161" y="1020"/>
                    </a:lnTo>
                    <a:lnTo>
                      <a:pt x="153" y="1013"/>
                    </a:lnTo>
                    <a:lnTo>
                      <a:pt x="135" y="996"/>
                    </a:lnTo>
                    <a:lnTo>
                      <a:pt x="121" y="979"/>
                    </a:lnTo>
                    <a:lnTo>
                      <a:pt x="108" y="961"/>
                    </a:lnTo>
                    <a:lnTo>
                      <a:pt x="97" y="944"/>
                    </a:lnTo>
                    <a:lnTo>
                      <a:pt x="85" y="925"/>
                    </a:lnTo>
                    <a:lnTo>
                      <a:pt x="74" y="906"/>
                    </a:lnTo>
                    <a:lnTo>
                      <a:pt x="62" y="887"/>
                    </a:lnTo>
                    <a:lnTo>
                      <a:pt x="50" y="868"/>
                    </a:lnTo>
                    <a:lnTo>
                      <a:pt x="34" y="832"/>
                    </a:lnTo>
                    <a:lnTo>
                      <a:pt x="22" y="797"/>
                    </a:lnTo>
                    <a:lnTo>
                      <a:pt x="11" y="761"/>
                    </a:lnTo>
                    <a:lnTo>
                      <a:pt x="4" y="725"/>
                    </a:lnTo>
                    <a:lnTo>
                      <a:pt x="0" y="688"/>
                    </a:lnTo>
                    <a:lnTo>
                      <a:pt x="0" y="651"/>
                    </a:lnTo>
                    <a:lnTo>
                      <a:pt x="4" y="613"/>
                    </a:lnTo>
                    <a:lnTo>
                      <a:pt x="15" y="575"/>
                    </a:lnTo>
                    <a:lnTo>
                      <a:pt x="20" y="552"/>
                    </a:lnTo>
                    <a:lnTo>
                      <a:pt x="28" y="530"/>
                    </a:lnTo>
                    <a:lnTo>
                      <a:pt x="36" y="509"/>
                    </a:lnTo>
                    <a:lnTo>
                      <a:pt x="46" y="489"/>
                    </a:lnTo>
                    <a:lnTo>
                      <a:pt x="56" y="468"/>
                    </a:lnTo>
                    <a:lnTo>
                      <a:pt x="69" y="448"/>
                    </a:lnTo>
                    <a:lnTo>
                      <a:pt x="81" y="427"/>
                    </a:lnTo>
                    <a:lnTo>
                      <a:pt x="95" y="408"/>
                    </a:lnTo>
                    <a:close/>
                  </a:path>
                </a:pathLst>
              </a:custGeom>
              <a:solidFill>
                <a:srgbClr val="6BF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auto">
              <a:xfrm>
                <a:off x="2085" y="3462"/>
                <a:ext cx="238" cy="137"/>
              </a:xfrm>
              <a:custGeom>
                <a:avLst/>
                <a:gdLst>
                  <a:gd name="T0" fmla="*/ 115 w 477"/>
                  <a:gd name="T1" fmla="*/ 22 h 274"/>
                  <a:gd name="T2" fmla="*/ 155 w 477"/>
                  <a:gd name="T3" fmla="*/ 54 h 274"/>
                  <a:gd name="T4" fmla="*/ 201 w 477"/>
                  <a:gd name="T5" fmla="*/ 81 h 274"/>
                  <a:gd name="T6" fmla="*/ 209 w 477"/>
                  <a:gd name="T7" fmla="*/ 78 h 274"/>
                  <a:gd name="T8" fmla="*/ 196 w 477"/>
                  <a:gd name="T9" fmla="*/ 66 h 274"/>
                  <a:gd name="T10" fmla="*/ 189 w 477"/>
                  <a:gd name="T11" fmla="*/ 51 h 274"/>
                  <a:gd name="T12" fmla="*/ 229 w 477"/>
                  <a:gd name="T13" fmla="*/ 62 h 274"/>
                  <a:gd name="T14" fmla="*/ 273 w 477"/>
                  <a:gd name="T15" fmla="*/ 70 h 274"/>
                  <a:gd name="T16" fmla="*/ 334 w 477"/>
                  <a:gd name="T17" fmla="*/ 65 h 274"/>
                  <a:gd name="T18" fmla="*/ 402 w 477"/>
                  <a:gd name="T19" fmla="*/ 58 h 274"/>
                  <a:gd name="T20" fmla="*/ 468 w 477"/>
                  <a:gd name="T21" fmla="*/ 70 h 274"/>
                  <a:gd name="T22" fmla="*/ 476 w 477"/>
                  <a:gd name="T23" fmla="*/ 86 h 274"/>
                  <a:gd name="T24" fmla="*/ 460 w 477"/>
                  <a:gd name="T25" fmla="*/ 120 h 274"/>
                  <a:gd name="T26" fmla="*/ 420 w 477"/>
                  <a:gd name="T27" fmla="*/ 147 h 274"/>
                  <a:gd name="T28" fmla="*/ 375 w 477"/>
                  <a:gd name="T29" fmla="*/ 166 h 274"/>
                  <a:gd name="T30" fmla="*/ 344 w 477"/>
                  <a:gd name="T31" fmla="*/ 159 h 274"/>
                  <a:gd name="T32" fmla="*/ 302 w 477"/>
                  <a:gd name="T33" fmla="*/ 141 h 274"/>
                  <a:gd name="T34" fmla="*/ 269 w 477"/>
                  <a:gd name="T35" fmla="*/ 115 h 274"/>
                  <a:gd name="T36" fmla="*/ 267 w 477"/>
                  <a:gd name="T37" fmla="*/ 106 h 274"/>
                  <a:gd name="T38" fmla="*/ 248 w 477"/>
                  <a:gd name="T39" fmla="*/ 105 h 274"/>
                  <a:gd name="T40" fmla="*/ 251 w 477"/>
                  <a:gd name="T41" fmla="*/ 125 h 274"/>
                  <a:gd name="T42" fmla="*/ 266 w 477"/>
                  <a:gd name="T43" fmla="*/ 140 h 274"/>
                  <a:gd name="T44" fmla="*/ 292 w 477"/>
                  <a:gd name="T45" fmla="*/ 158 h 274"/>
                  <a:gd name="T46" fmla="*/ 345 w 477"/>
                  <a:gd name="T47" fmla="*/ 181 h 274"/>
                  <a:gd name="T48" fmla="*/ 396 w 477"/>
                  <a:gd name="T49" fmla="*/ 202 h 274"/>
                  <a:gd name="T50" fmla="*/ 421 w 477"/>
                  <a:gd name="T51" fmla="*/ 220 h 274"/>
                  <a:gd name="T52" fmla="*/ 425 w 477"/>
                  <a:gd name="T53" fmla="*/ 239 h 274"/>
                  <a:gd name="T54" fmla="*/ 406 w 477"/>
                  <a:gd name="T55" fmla="*/ 256 h 274"/>
                  <a:gd name="T56" fmla="*/ 320 w 477"/>
                  <a:gd name="T57" fmla="*/ 268 h 274"/>
                  <a:gd name="T58" fmla="*/ 301 w 477"/>
                  <a:gd name="T59" fmla="*/ 264 h 274"/>
                  <a:gd name="T60" fmla="*/ 283 w 477"/>
                  <a:gd name="T61" fmla="*/ 262 h 274"/>
                  <a:gd name="T62" fmla="*/ 262 w 477"/>
                  <a:gd name="T63" fmla="*/ 259 h 274"/>
                  <a:gd name="T64" fmla="*/ 242 w 477"/>
                  <a:gd name="T65" fmla="*/ 259 h 274"/>
                  <a:gd name="T66" fmla="*/ 223 w 477"/>
                  <a:gd name="T67" fmla="*/ 250 h 274"/>
                  <a:gd name="T68" fmla="*/ 199 w 477"/>
                  <a:gd name="T69" fmla="*/ 239 h 274"/>
                  <a:gd name="T70" fmla="*/ 192 w 477"/>
                  <a:gd name="T71" fmla="*/ 213 h 274"/>
                  <a:gd name="T72" fmla="*/ 175 w 477"/>
                  <a:gd name="T73" fmla="*/ 213 h 274"/>
                  <a:gd name="T74" fmla="*/ 178 w 477"/>
                  <a:gd name="T75" fmla="*/ 234 h 274"/>
                  <a:gd name="T76" fmla="*/ 177 w 477"/>
                  <a:gd name="T77" fmla="*/ 256 h 274"/>
                  <a:gd name="T78" fmla="*/ 123 w 477"/>
                  <a:gd name="T79" fmla="*/ 250 h 274"/>
                  <a:gd name="T80" fmla="*/ 75 w 477"/>
                  <a:gd name="T81" fmla="*/ 239 h 274"/>
                  <a:gd name="T82" fmla="*/ 48 w 477"/>
                  <a:gd name="T83" fmla="*/ 219 h 274"/>
                  <a:gd name="T84" fmla="*/ 60 w 477"/>
                  <a:gd name="T85" fmla="*/ 191 h 274"/>
                  <a:gd name="T86" fmla="*/ 65 w 477"/>
                  <a:gd name="T87" fmla="*/ 158 h 274"/>
                  <a:gd name="T88" fmla="*/ 81 w 477"/>
                  <a:gd name="T89" fmla="*/ 166 h 274"/>
                  <a:gd name="T90" fmla="*/ 95 w 477"/>
                  <a:gd name="T91" fmla="*/ 174 h 274"/>
                  <a:gd name="T92" fmla="*/ 101 w 477"/>
                  <a:gd name="T93" fmla="*/ 167 h 274"/>
                  <a:gd name="T94" fmla="*/ 85 w 477"/>
                  <a:gd name="T95" fmla="*/ 143 h 274"/>
                  <a:gd name="T96" fmla="*/ 50 w 477"/>
                  <a:gd name="T97" fmla="*/ 99 h 274"/>
                  <a:gd name="T98" fmla="*/ 13 w 477"/>
                  <a:gd name="T99" fmla="*/ 57 h 274"/>
                  <a:gd name="T100" fmla="*/ 22 w 477"/>
                  <a:gd name="T101" fmla="*/ 35 h 274"/>
                  <a:gd name="T102" fmla="*/ 55 w 477"/>
                  <a:gd name="T103" fmla="*/ 16 h 274"/>
                  <a:gd name="T104" fmla="*/ 90 w 477"/>
                  <a:gd name="T105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77" h="274">
                    <a:moveTo>
                      <a:pt x="90" y="0"/>
                    </a:moveTo>
                    <a:lnTo>
                      <a:pt x="102" y="11"/>
                    </a:lnTo>
                    <a:lnTo>
                      <a:pt x="115" y="22"/>
                    </a:lnTo>
                    <a:lnTo>
                      <a:pt x="128" y="33"/>
                    </a:lnTo>
                    <a:lnTo>
                      <a:pt x="142" y="44"/>
                    </a:lnTo>
                    <a:lnTo>
                      <a:pt x="155" y="54"/>
                    </a:lnTo>
                    <a:lnTo>
                      <a:pt x="171" y="64"/>
                    </a:lnTo>
                    <a:lnTo>
                      <a:pt x="186" y="72"/>
                    </a:lnTo>
                    <a:lnTo>
                      <a:pt x="201" y="81"/>
                    </a:lnTo>
                    <a:lnTo>
                      <a:pt x="204" y="81"/>
                    </a:lnTo>
                    <a:lnTo>
                      <a:pt x="207" y="81"/>
                    </a:lnTo>
                    <a:lnTo>
                      <a:pt x="209" y="78"/>
                    </a:lnTo>
                    <a:lnTo>
                      <a:pt x="208" y="75"/>
                    </a:lnTo>
                    <a:lnTo>
                      <a:pt x="202" y="71"/>
                    </a:lnTo>
                    <a:lnTo>
                      <a:pt x="196" y="66"/>
                    </a:lnTo>
                    <a:lnTo>
                      <a:pt x="199" y="63"/>
                    </a:lnTo>
                    <a:lnTo>
                      <a:pt x="177" y="49"/>
                    </a:lnTo>
                    <a:lnTo>
                      <a:pt x="189" y="51"/>
                    </a:lnTo>
                    <a:lnTo>
                      <a:pt x="201" y="54"/>
                    </a:lnTo>
                    <a:lnTo>
                      <a:pt x="214" y="57"/>
                    </a:lnTo>
                    <a:lnTo>
                      <a:pt x="229" y="62"/>
                    </a:lnTo>
                    <a:lnTo>
                      <a:pt x="243" y="65"/>
                    </a:lnTo>
                    <a:lnTo>
                      <a:pt x="258" y="69"/>
                    </a:lnTo>
                    <a:lnTo>
                      <a:pt x="273" y="70"/>
                    </a:lnTo>
                    <a:lnTo>
                      <a:pt x="289" y="70"/>
                    </a:lnTo>
                    <a:lnTo>
                      <a:pt x="311" y="67"/>
                    </a:lnTo>
                    <a:lnTo>
                      <a:pt x="334" y="65"/>
                    </a:lnTo>
                    <a:lnTo>
                      <a:pt x="356" y="62"/>
                    </a:lnTo>
                    <a:lnTo>
                      <a:pt x="380" y="60"/>
                    </a:lnTo>
                    <a:lnTo>
                      <a:pt x="402" y="58"/>
                    </a:lnTo>
                    <a:lnTo>
                      <a:pt x="424" y="60"/>
                    </a:lnTo>
                    <a:lnTo>
                      <a:pt x="446" y="63"/>
                    </a:lnTo>
                    <a:lnTo>
                      <a:pt x="468" y="70"/>
                    </a:lnTo>
                    <a:lnTo>
                      <a:pt x="472" y="74"/>
                    </a:lnTo>
                    <a:lnTo>
                      <a:pt x="475" y="80"/>
                    </a:lnTo>
                    <a:lnTo>
                      <a:pt x="476" y="86"/>
                    </a:lnTo>
                    <a:lnTo>
                      <a:pt x="477" y="93"/>
                    </a:lnTo>
                    <a:lnTo>
                      <a:pt x="469" y="108"/>
                    </a:lnTo>
                    <a:lnTo>
                      <a:pt x="460" y="120"/>
                    </a:lnTo>
                    <a:lnTo>
                      <a:pt x="448" y="130"/>
                    </a:lnTo>
                    <a:lnTo>
                      <a:pt x="435" y="140"/>
                    </a:lnTo>
                    <a:lnTo>
                      <a:pt x="420" y="147"/>
                    </a:lnTo>
                    <a:lnTo>
                      <a:pt x="405" y="154"/>
                    </a:lnTo>
                    <a:lnTo>
                      <a:pt x="389" y="160"/>
                    </a:lnTo>
                    <a:lnTo>
                      <a:pt x="375" y="166"/>
                    </a:lnTo>
                    <a:lnTo>
                      <a:pt x="372" y="170"/>
                    </a:lnTo>
                    <a:lnTo>
                      <a:pt x="358" y="164"/>
                    </a:lnTo>
                    <a:lnTo>
                      <a:pt x="344" y="159"/>
                    </a:lnTo>
                    <a:lnTo>
                      <a:pt x="329" y="153"/>
                    </a:lnTo>
                    <a:lnTo>
                      <a:pt x="316" y="148"/>
                    </a:lnTo>
                    <a:lnTo>
                      <a:pt x="302" y="141"/>
                    </a:lnTo>
                    <a:lnTo>
                      <a:pt x="290" y="134"/>
                    </a:lnTo>
                    <a:lnTo>
                      <a:pt x="278" y="125"/>
                    </a:lnTo>
                    <a:lnTo>
                      <a:pt x="269" y="115"/>
                    </a:lnTo>
                    <a:lnTo>
                      <a:pt x="270" y="112"/>
                    </a:lnTo>
                    <a:lnTo>
                      <a:pt x="269" y="109"/>
                    </a:lnTo>
                    <a:lnTo>
                      <a:pt x="267" y="106"/>
                    </a:lnTo>
                    <a:lnTo>
                      <a:pt x="266" y="104"/>
                    </a:lnTo>
                    <a:lnTo>
                      <a:pt x="257" y="100"/>
                    </a:lnTo>
                    <a:lnTo>
                      <a:pt x="248" y="105"/>
                    </a:lnTo>
                    <a:lnTo>
                      <a:pt x="247" y="112"/>
                    </a:lnTo>
                    <a:lnTo>
                      <a:pt x="249" y="119"/>
                    </a:lnTo>
                    <a:lnTo>
                      <a:pt x="251" y="125"/>
                    </a:lnTo>
                    <a:lnTo>
                      <a:pt x="256" y="131"/>
                    </a:lnTo>
                    <a:lnTo>
                      <a:pt x="260" y="135"/>
                    </a:lnTo>
                    <a:lnTo>
                      <a:pt x="266" y="140"/>
                    </a:lnTo>
                    <a:lnTo>
                      <a:pt x="271" y="145"/>
                    </a:lnTo>
                    <a:lnTo>
                      <a:pt x="276" y="150"/>
                    </a:lnTo>
                    <a:lnTo>
                      <a:pt x="292" y="158"/>
                    </a:lnTo>
                    <a:lnTo>
                      <a:pt x="310" y="166"/>
                    </a:lnTo>
                    <a:lnTo>
                      <a:pt x="327" y="173"/>
                    </a:lnTo>
                    <a:lnTo>
                      <a:pt x="345" y="181"/>
                    </a:lnTo>
                    <a:lnTo>
                      <a:pt x="362" y="187"/>
                    </a:lnTo>
                    <a:lnTo>
                      <a:pt x="379" y="195"/>
                    </a:lnTo>
                    <a:lnTo>
                      <a:pt x="396" y="202"/>
                    </a:lnTo>
                    <a:lnTo>
                      <a:pt x="413" y="212"/>
                    </a:lnTo>
                    <a:lnTo>
                      <a:pt x="417" y="214"/>
                    </a:lnTo>
                    <a:lnTo>
                      <a:pt x="421" y="220"/>
                    </a:lnTo>
                    <a:lnTo>
                      <a:pt x="423" y="225"/>
                    </a:lnTo>
                    <a:lnTo>
                      <a:pt x="426" y="231"/>
                    </a:lnTo>
                    <a:lnTo>
                      <a:pt x="425" y="239"/>
                    </a:lnTo>
                    <a:lnTo>
                      <a:pt x="421" y="247"/>
                    </a:lnTo>
                    <a:lnTo>
                      <a:pt x="413" y="252"/>
                    </a:lnTo>
                    <a:lnTo>
                      <a:pt x="406" y="256"/>
                    </a:lnTo>
                    <a:lnTo>
                      <a:pt x="332" y="274"/>
                    </a:lnTo>
                    <a:lnTo>
                      <a:pt x="326" y="270"/>
                    </a:lnTo>
                    <a:lnTo>
                      <a:pt x="320" y="268"/>
                    </a:lnTo>
                    <a:lnTo>
                      <a:pt x="314" y="266"/>
                    </a:lnTo>
                    <a:lnTo>
                      <a:pt x="308" y="266"/>
                    </a:lnTo>
                    <a:lnTo>
                      <a:pt x="301" y="264"/>
                    </a:lnTo>
                    <a:lnTo>
                      <a:pt x="295" y="264"/>
                    </a:lnTo>
                    <a:lnTo>
                      <a:pt x="289" y="263"/>
                    </a:lnTo>
                    <a:lnTo>
                      <a:pt x="283" y="262"/>
                    </a:lnTo>
                    <a:lnTo>
                      <a:pt x="276" y="260"/>
                    </a:lnTo>
                    <a:lnTo>
                      <a:pt x="270" y="259"/>
                    </a:lnTo>
                    <a:lnTo>
                      <a:pt x="262" y="259"/>
                    </a:lnTo>
                    <a:lnTo>
                      <a:pt x="256" y="260"/>
                    </a:lnTo>
                    <a:lnTo>
                      <a:pt x="248" y="259"/>
                    </a:lnTo>
                    <a:lnTo>
                      <a:pt x="242" y="259"/>
                    </a:lnTo>
                    <a:lnTo>
                      <a:pt x="236" y="257"/>
                    </a:lnTo>
                    <a:lnTo>
                      <a:pt x="233" y="253"/>
                    </a:lnTo>
                    <a:lnTo>
                      <a:pt x="223" y="250"/>
                    </a:lnTo>
                    <a:lnTo>
                      <a:pt x="214" y="247"/>
                    </a:lnTo>
                    <a:lnTo>
                      <a:pt x="206" y="242"/>
                    </a:lnTo>
                    <a:lnTo>
                      <a:pt x="199" y="239"/>
                    </a:lnTo>
                    <a:lnTo>
                      <a:pt x="196" y="231"/>
                    </a:lnTo>
                    <a:lnTo>
                      <a:pt x="195" y="222"/>
                    </a:lnTo>
                    <a:lnTo>
                      <a:pt x="192" y="213"/>
                    </a:lnTo>
                    <a:lnTo>
                      <a:pt x="186" y="208"/>
                    </a:lnTo>
                    <a:lnTo>
                      <a:pt x="178" y="209"/>
                    </a:lnTo>
                    <a:lnTo>
                      <a:pt x="175" y="213"/>
                    </a:lnTo>
                    <a:lnTo>
                      <a:pt x="175" y="220"/>
                    </a:lnTo>
                    <a:lnTo>
                      <a:pt x="177" y="228"/>
                    </a:lnTo>
                    <a:lnTo>
                      <a:pt x="178" y="234"/>
                    </a:lnTo>
                    <a:lnTo>
                      <a:pt x="178" y="241"/>
                    </a:lnTo>
                    <a:lnTo>
                      <a:pt x="176" y="247"/>
                    </a:lnTo>
                    <a:lnTo>
                      <a:pt x="177" y="256"/>
                    </a:lnTo>
                    <a:lnTo>
                      <a:pt x="158" y="254"/>
                    </a:lnTo>
                    <a:lnTo>
                      <a:pt x="140" y="253"/>
                    </a:lnTo>
                    <a:lnTo>
                      <a:pt x="123" y="250"/>
                    </a:lnTo>
                    <a:lnTo>
                      <a:pt x="107" y="248"/>
                    </a:lnTo>
                    <a:lnTo>
                      <a:pt x="91" y="243"/>
                    </a:lnTo>
                    <a:lnTo>
                      <a:pt x="75" y="239"/>
                    </a:lnTo>
                    <a:lnTo>
                      <a:pt x="59" y="233"/>
                    </a:lnTo>
                    <a:lnTo>
                      <a:pt x="44" y="228"/>
                    </a:lnTo>
                    <a:lnTo>
                      <a:pt x="48" y="219"/>
                    </a:lnTo>
                    <a:lnTo>
                      <a:pt x="53" y="210"/>
                    </a:lnTo>
                    <a:lnTo>
                      <a:pt x="56" y="200"/>
                    </a:lnTo>
                    <a:lnTo>
                      <a:pt x="60" y="191"/>
                    </a:lnTo>
                    <a:lnTo>
                      <a:pt x="62" y="180"/>
                    </a:lnTo>
                    <a:lnTo>
                      <a:pt x="64" y="169"/>
                    </a:lnTo>
                    <a:lnTo>
                      <a:pt x="65" y="158"/>
                    </a:lnTo>
                    <a:lnTo>
                      <a:pt x="67" y="148"/>
                    </a:lnTo>
                    <a:lnTo>
                      <a:pt x="74" y="156"/>
                    </a:lnTo>
                    <a:lnTo>
                      <a:pt x="81" y="166"/>
                    </a:lnTo>
                    <a:lnTo>
                      <a:pt x="85" y="169"/>
                    </a:lnTo>
                    <a:lnTo>
                      <a:pt x="90" y="172"/>
                    </a:lnTo>
                    <a:lnTo>
                      <a:pt x="95" y="174"/>
                    </a:lnTo>
                    <a:lnTo>
                      <a:pt x="101" y="175"/>
                    </a:lnTo>
                    <a:lnTo>
                      <a:pt x="100" y="170"/>
                    </a:lnTo>
                    <a:lnTo>
                      <a:pt x="101" y="167"/>
                    </a:lnTo>
                    <a:lnTo>
                      <a:pt x="100" y="163"/>
                    </a:lnTo>
                    <a:lnTo>
                      <a:pt x="99" y="159"/>
                    </a:lnTo>
                    <a:lnTo>
                      <a:pt x="85" y="143"/>
                    </a:lnTo>
                    <a:lnTo>
                      <a:pt x="73" y="128"/>
                    </a:lnTo>
                    <a:lnTo>
                      <a:pt x="61" y="113"/>
                    </a:lnTo>
                    <a:lnTo>
                      <a:pt x="50" y="99"/>
                    </a:lnTo>
                    <a:lnTo>
                      <a:pt x="38" y="84"/>
                    </a:lnTo>
                    <a:lnTo>
                      <a:pt x="26" y="70"/>
                    </a:lnTo>
                    <a:lnTo>
                      <a:pt x="13" y="57"/>
                    </a:lnTo>
                    <a:lnTo>
                      <a:pt x="0" y="46"/>
                    </a:lnTo>
                    <a:lnTo>
                      <a:pt x="11" y="40"/>
                    </a:lnTo>
                    <a:lnTo>
                      <a:pt x="22" y="35"/>
                    </a:lnTo>
                    <a:lnTo>
                      <a:pt x="33" y="29"/>
                    </a:lnTo>
                    <a:lnTo>
                      <a:pt x="45" y="23"/>
                    </a:lnTo>
                    <a:lnTo>
                      <a:pt x="55" y="16"/>
                    </a:lnTo>
                    <a:lnTo>
                      <a:pt x="66" y="10"/>
                    </a:lnTo>
                    <a:lnTo>
                      <a:pt x="78" y="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4DFF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Freeform 11"/>
              <p:cNvSpPr>
                <a:spLocks/>
              </p:cNvSpPr>
              <p:nvPr/>
            </p:nvSpPr>
            <p:spPr bwMode="auto">
              <a:xfrm>
                <a:off x="2251" y="3096"/>
                <a:ext cx="84" cy="154"/>
              </a:xfrm>
              <a:custGeom>
                <a:avLst/>
                <a:gdLst>
                  <a:gd name="T0" fmla="*/ 58 w 166"/>
                  <a:gd name="T1" fmla="*/ 5 h 308"/>
                  <a:gd name="T2" fmla="*/ 66 w 166"/>
                  <a:gd name="T3" fmla="*/ 1 h 308"/>
                  <a:gd name="T4" fmla="*/ 75 w 166"/>
                  <a:gd name="T5" fmla="*/ 1 h 308"/>
                  <a:gd name="T6" fmla="*/ 84 w 166"/>
                  <a:gd name="T7" fmla="*/ 0 h 308"/>
                  <a:gd name="T8" fmla="*/ 93 w 166"/>
                  <a:gd name="T9" fmla="*/ 3 h 308"/>
                  <a:gd name="T10" fmla="*/ 101 w 166"/>
                  <a:gd name="T11" fmla="*/ 5 h 308"/>
                  <a:gd name="T12" fmla="*/ 109 w 166"/>
                  <a:gd name="T13" fmla="*/ 10 h 308"/>
                  <a:gd name="T14" fmla="*/ 117 w 166"/>
                  <a:gd name="T15" fmla="*/ 15 h 308"/>
                  <a:gd name="T16" fmla="*/ 125 w 166"/>
                  <a:gd name="T17" fmla="*/ 21 h 308"/>
                  <a:gd name="T18" fmla="*/ 140 w 166"/>
                  <a:gd name="T19" fmla="*/ 47 h 308"/>
                  <a:gd name="T20" fmla="*/ 152 w 166"/>
                  <a:gd name="T21" fmla="*/ 77 h 308"/>
                  <a:gd name="T22" fmla="*/ 160 w 166"/>
                  <a:gd name="T23" fmla="*/ 107 h 308"/>
                  <a:gd name="T24" fmla="*/ 165 w 166"/>
                  <a:gd name="T25" fmla="*/ 140 h 308"/>
                  <a:gd name="T26" fmla="*/ 166 w 166"/>
                  <a:gd name="T27" fmla="*/ 172 h 308"/>
                  <a:gd name="T28" fmla="*/ 164 w 166"/>
                  <a:gd name="T29" fmla="*/ 204 h 308"/>
                  <a:gd name="T30" fmla="*/ 159 w 166"/>
                  <a:gd name="T31" fmla="*/ 235 h 308"/>
                  <a:gd name="T32" fmla="*/ 152 w 166"/>
                  <a:gd name="T33" fmla="*/ 266 h 308"/>
                  <a:gd name="T34" fmla="*/ 148 w 166"/>
                  <a:gd name="T35" fmla="*/ 273 h 308"/>
                  <a:gd name="T36" fmla="*/ 144 w 166"/>
                  <a:gd name="T37" fmla="*/ 280 h 308"/>
                  <a:gd name="T38" fmla="*/ 138 w 166"/>
                  <a:gd name="T39" fmla="*/ 287 h 308"/>
                  <a:gd name="T40" fmla="*/ 133 w 166"/>
                  <a:gd name="T41" fmla="*/ 294 h 308"/>
                  <a:gd name="T42" fmla="*/ 126 w 166"/>
                  <a:gd name="T43" fmla="*/ 298 h 308"/>
                  <a:gd name="T44" fmla="*/ 120 w 166"/>
                  <a:gd name="T45" fmla="*/ 303 h 308"/>
                  <a:gd name="T46" fmla="*/ 113 w 166"/>
                  <a:gd name="T47" fmla="*/ 305 h 308"/>
                  <a:gd name="T48" fmla="*/ 106 w 166"/>
                  <a:gd name="T49" fmla="*/ 308 h 308"/>
                  <a:gd name="T50" fmla="*/ 94 w 166"/>
                  <a:gd name="T51" fmla="*/ 307 h 308"/>
                  <a:gd name="T52" fmla="*/ 83 w 166"/>
                  <a:gd name="T53" fmla="*/ 305 h 308"/>
                  <a:gd name="T54" fmla="*/ 72 w 166"/>
                  <a:gd name="T55" fmla="*/ 301 h 308"/>
                  <a:gd name="T56" fmla="*/ 63 w 166"/>
                  <a:gd name="T57" fmla="*/ 296 h 308"/>
                  <a:gd name="T58" fmla="*/ 53 w 166"/>
                  <a:gd name="T59" fmla="*/ 289 h 308"/>
                  <a:gd name="T60" fmla="*/ 45 w 166"/>
                  <a:gd name="T61" fmla="*/ 281 h 308"/>
                  <a:gd name="T62" fmla="*/ 39 w 166"/>
                  <a:gd name="T63" fmla="*/ 272 h 308"/>
                  <a:gd name="T64" fmla="*/ 34 w 166"/>
                  <a:gd name="T65" fmla="*/ 264 h 308"/>
                  <a:gd name="T66" fmla="*/ 24 w 166"/>
                  <a:gd name="T67" fmla="*/ 246 h 308"/>
                  <a:gd name="T68" fmla="*/ 16 w 166"/>
                  <a:gd name="T69" fmla="*/ 228 h 308"/>
                  <a:gd name="T70" fmla="*/ 10 w 166"/>
                  <a:gd name="T71" fmla="*/ 208 h 308"/>
                  <a:gd name="T72" fmla="*/ 5 w 166"/>
                  <a:gd name="T73" fmla="*/ 189 h 308"/>
                  <a:gd name="T74" fmla="*/ 1 w 166"/>
                  <a:gd name="T75" fmla="*/ 168 h 308"/>
                  <a:gd name="T76" fmla="*/ 0 w 166"/>
                  <a:gd name="T77" fmla="*/ 148 h 308"/>
                  <a:gd name="T78" fmla="*/ 1 w 166"/>
                  <a:gd name="T79" fmla="*/ 127 h 308"/>
                  <a:gd name="T80" fmla="*/ 5 w 166"/>
                  <a:gd name="T81" fmla="*/ 108 h 308"/>
                  <a:gd name="T82" fmla="*/ 7 w 166"/>
                  <a:gd name="T83" fmla="*/ 93 h 308"/>
                  <a:gd name="T84" fmla="*/ 10 w 166"/>
                  <a:gd name="T85" fmla="*/ 78 h 308"/>
                  <a:gd name="T86" fmla="*/ 13 w 166"/>
                  <a:gd name="T87" fmla="*/ 62 h 308"/>
                  <a:gd name="T88" fmla="*/ 18 w 166"/>
                  <a:gd name="T89" fmla="*/ 48 h 308"/>
                  <a:gd name="T90" fmla="*/ 23 w 166"/>
                  <a:gd name="T91" fmla="*/ 33 h 308"/>
                  <a:gd name="T92" fmla="*/ 32 w 166"/>
                  <a:gd name="T93" fmla="*/ 22 h 308"/>
                  <a:gd name="T94" fmla="*/ 43 w 166"/>
                  <a:gd name="T95" fmla="*/ 12 h 308"/>
                  <a:gd name="T96" fmla="*/ 58 w 166"/>
                  <a:gd name="T97" fmla="*/ 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308">
                    <a:moveTo>
                      <a:pt x="58" y="5"/>
                    </a:moveTo>
                    <a:lnTo>
                      <a:pt x="66" y="1"/>
                    </a:lnTo>
                    <a:lnTo>
                      <a:pt x="75" y="1"/>
                    </a:lnTo>
                    <a:lnTo>
                      <a:pt x="84" y="0"/>
                    </a:lnTo>
                    <a:lnTo>
                      <a:pt x="93" y="3"/>
                    </a:lnTo>
                    <a:lnTo>
                      <a:pt x="101" y="5"/>
                    </a:lnTo>
                    <a:lnTo>
                      <a:pt x="109" y="10"/>
                    </a:lnTo>
                    <a:lnTo>
                      <a:pt x="117" y="15"/>
                    </a:lnTo>
                    <a:lnTo>
                      <a:pt x="125" y="21"/>
                    </a:lnTo>
                    <a:lnTo>
                      <a:pt x="140" y="47"/>
                    </a:lnTo>
                    <a:lnTo>
                      <a:pt x="152" y="77"/>
                    </a:lnTo>
                    <a:lnTo>
                      <a:pt x="160" y="107"/>
                    </a:lnTo>
                    <a:lnTo>
                      <a:pt x="165" y="140"/>
                    </a:lnTo>
                    <a:lnTo>
                      <a:pt x="166" y="172"/>
                    </a:lnTo>
                    <a:lnTo>
                      <a:pt x="164" y="204"/>
                    </a:lnTo>
                    <a:lnTo>
                      <a:pt x="159" y="235"/>
                    </a:lnTo>
                    <a:lnTo>
                      <a:pt x="152" y="266"/>
                    </a:lnTo>
                    <a:lnTo>
                      <a:pt x="148" y="273"/>
                    </a:lnTo>
                    <a:lnTo>
                      <a:pt x="144" y="280"/>
                    </a:lnTo>
                    <a:lnTo>
                      <a:pt x="138" y="287"/>
                    </a:lnTo>
                    <a:lnTo>
                      <a:pt x="133" y="294"/>
                    </a:lnTo>
                    <a:lnTo>
                      <a:pt x="126" y="298"/>
                    </a:lnTo>
                    <a:lnTo>
                      <a:pt x="120" y="303"/>
                    </a:lnTo>
                    <a:lnTo>
                      <a:pt x="113" y="305"/>
                    </a:lnTo>
                    <a:lnTo>
                      <a:pt x="106" y="308"/>
                    </a:lnTo>
                    <a:lnTo>
                      <a:pt x="94" y="307"/>
                    </a:lnTo>
                    <a:lnTo>
                      <a:pt x="83" y="305"/>
                    </a:lnTo>
                    <a:lnTo>
                      <a:pt x="72" y="301"/>
                    </a:lnTo>
                    <a:lnTo>
                      <a:pt x="63" y="296"/>
                    </a:lnTo>
                    <a:lnTo>
                      <a:pt x="53" y="289"/>
                    </a:lnTo>
                    <a:lnTo>
                      <a:pt x="45" y="281"/>
                    </a:lnTo>
                    <a:lnTo>
                      <a:pt x="39" y="272"/>
                    </a:lnTo>
                    <a:lnTo>
                      <a:pt x="34" y="264"/>
                    </a:lnTo>
                    <a:lnTo>
                      <a:pt x="24" y="246"/>
                    </a:lnTo>
                    <a:lnTo>
                      <a:pt x="16" y="228"/>
                    </a:lnTo>
                    <a:lnTo>
                      <a:pt x="10" y="208"/>
                    </a:lnTo>
                    <a:lnTo>
                      <a:pt x="5" y="189"/>
                    </a:lnTo>
                    <a:lnTo>
                      <a:pt x="1" y="168"/>
                    </a:lnTo>
                    <a:lnTo>
                      <a:pt x="0" y="148"/>
                    </a:lnTo>
                    <a:lnTo>
                      <a:pt x="1" y="127"/>
                    </a:lnTo>
                    <a:lnTo>
                      <a:pt x="5" y="108"/>
                    </a:lnTo>
                    <a:lnTo>
                      <a:pt x="7" y="93"/>
                    </a:lnTo>
                    <a:lnTo>
                      <a:pt x="10" y="78"/>
                    </a:lnTo>
                    <a:lnTo>
                      <a:pt x="13" y="62"/>
                    </a:lnTo>
                    <a:lnTo>
                      <a:pt x="18" y="48"/>
                    </a:lnTo>
                    <a:lnTo>
                      <a:pt x="23" y="33"/>
                    </a:lnTo>
                    <a:lnTo>
                      <a:pt x="32" y="22"/>
                    </a:lnTo>
                    <a:lnTo>
                      <a:pt x="43" y="12"/>
                    </a:lnTo>
                    <a:lnTo>
                      <a:pt x="5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12"/>
              <p:cNvSpPr>
                <a:spLocks/>
              </p:cNvSpPr>
              <p:nvPr/>
            </p:nvSpPr>
            <p:spPr bwMode="auto">
              <a:xfrm>
                <a:off x="2264" y="3106"/>
                <a:ext cx="45" cy="134"/>
              </a:xfrm>
              <a:custGeom>
                <a:avLst/>
                <a:gdLst>
                  <a:gd name="T0" fmla="*/ 38 w 90"/>
                  <a:gd name="T1" fmla="*/ 4 h 268"/>
                  <a:gd name="T2" fmla="*/ 56 w 90"/>
                  <a:gd name="T3" fmla="*/ 0 h 268"/>
                  <a:gd name="T4" fmla="*/ 80 w 90"/>
                  <a:gd name="T5" fmla="*/ 11 h 268"/>
                  <a:gd name="T6" fmla="*/ 67 w 90"/>
                  <a:gd name="T7" fmla="*/ 23 h 268"/>
                  <a:gd name="T8" fmla="*/ 65 w 90"/>
                  <a:gd name="T9" fmla="*/ 42 h 268"/>
                  <a:gd name="T10" fmla="*/ 66 w 90"/>
                  <a:gd name="T11" fmla="*/ 57 h 268"/>
                  <a:gd name="T12" fmla="*/ 67 w 90"/>
                  <a:gd name="T13" fmla="*/ 74 h 268"/>
                  <a:gd name="T14" fmla="*/ 66 w 90"/>
                  <a:gd name="T15" fmla="*/ 90 h 268"/>
                  <a:gd name="T16" fmla="*/ 64 w 90"/>
                  <a:gd name="T17" fmla="*/ 106 h 268"/>
                  <a:gd name="T18" fmla="*/ 68 w 90"/>
                  <a:gd name="T19" fmla="*/ 117 h 268"/>
                  <a:gd name="T20" fmla="*/ 80 w 90"/>
                  <a:gd name="T21" fmla="*/ 120 h 268"/>
                  <a:gd name="T22" fmla="*/ 90 w 90"/>
                  <a:gd name="T23" fmla="*/ 118 h 268"/>
                  <a:gd name="T24" fmla="*/ 76 w 90"/>
                  <a:gd name="T25" fmla="*/ 124 h 268"/>
                  <a:gd name="T26" fmla="*/ 64 w 90"/>
                  <a:gd name="T27" fmla="*/ 134 h 268"/>
                  <a:gd name="T28" fmla="*/ 62 w 90"/>
                  <a:gd name="T29" fmla="*/ 144 h 268"/>
                  <a:gd name="T30" fmla="*/ 66 w 90"/>
                  <a:gd name="T31" fmla="*/ 155 h 268"/>
                  <a:gd name="T32" fmla="*/ 66 w 90"/>
                  <a:gd name="T33" fmla="*/ 174 h 268"/>
                  <a:gd name="T34" fmla="*/ 69 w 90"/>
                  <a:gd name="T35" fmla="*/ 196 h 268"/>
                  <a:gd name="T36" fmla="*/ 71 w 90"/>
                  <a:gd name="T37" fmla="*/ 217 h 268"/>
                  <a:gd name="T38" fmla="*/ 72 w 90"/>
                  <a:gd name="T39" fmla="*/ 237 h 268"/>
                  <a:gd name="T40" fmla="*/ 80 w 90"/>
                  <a:gd name="T41" fmla="*/ 252 h 268"/>
                  <a:gd name="T42" fmla="*/ 88 w 90"/>
                  <a:gd name="T43" fmla="*/ 259 h 268"/>
                  <a:gd name="T44" fmla="*/ 75 w 90"/>
                  <a:gd name="T45" fmla="*/ 266 h 268"/>
                  <a:gd name="T46" fmla="*/ 57 w 90"/>
                  <a:gd name="T47" fmla="*/ 268 h 268"/>
                  <a:gd name="T48" fmla="*/ 31 w 90"/>
                  <a:gd name="T49" fmla="*/ 243 h 268"/>
                  <a:gd name="T50" fmla="*/ 15 w 90"/>
                  <a:gd name="T51" fmla="*/ 212 h 268"/>
                  <a:gd name="T52" fmla="*/ 5 w 90"/>
                  <a:gd name="T53" fmla="*/ 178 h 268"/>
                  <a:gd name="T54" fmla="*/ 0 w 90"/>
                  <a:gd name="T55" fmla="*/ 144 h 268"/>
                  <a:gd name="T56" fmla="*/ 2 w 90"/>
                  <a:gd name="T57" fmla="*/ 106 h 268"/>
                  <a:gd name="T58" fmla="*/ 5 w 90"/>
                  <a:gd name="T59" fmla="*/ 72 h 268"/>
                  <a:gd name="T60" fmla="*/ 13 w 90"/>
                  <a:gd name="T61" fmla="*/ 39 h 268"/>
                  <a:gd name="T62" fmla="*/ 32 w 90"/>
                  <a:gd name="T63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" h="268">
                    <a:moveTo>
                      <a:pt x="32" y="10"/>
                    </a:moveTo>
                    <a:lnTo>
                      <a:pt x="38" y="4"/>
                    </a:lnTo>
                    <a:lnTo>
                      <a:pt x="47" y="1"/>
                    </a:lnTo>
                    <a:lnTo>
                      <a:pt x="56" y="0"/>
                    </a:lnTo>
                    <a:lnTo>
                      <a:pt x="65" y="2"/>
                    </a:lnTo>
                    <a:lnTo>
                      <a:pt x="80" y="11"/>
                    </a:lnTo>
                    <a:lnTo>
                      <a:pt x="71" y="15"/>
                    </a:lnTo>
                    <a:lnTo>
                      <a:pt x="67" y="23"/>
                    </a:lnTo>
                    <a:lnTo>
                      <a:pt x="65" y="32"/>
                    </a:lnTo>
                    <a:lnTo>
                      <a:pt x="65" y="42"/>
                    </a:lnTo>
                    <a:lnTo>
                      <a:pt x="65" y="49"/>
                    </a:lnTo>
                    <a:lnTo>
                      <a:pt x="66" y="57"/>
                    </a:lnTo>
                    <a:lnTo>
                      <a:pt x="66" y="65"/>
                    </a:lnTo>
                    <a:lnTo>
                      <a:pt x="67" y="74"/>
                    </a:lnTo>
                    <a:lnTo>
                      <a:pt x="66" y="82"/>
                    </a:lnTo>
                    <a:lnTo>
                      <a:pt x="66" y="90"/>
                    </a:lnTo>
                    <a:lnTo>
                      <a:pt x="65" y="98"/>
                    </a:lnTo>
                    <a:lnTo>
                      <a:pt x="64" y="106"/>
                    </a:lnTo>
                    <a:lnTo>
                      <a:pt x="64" y="113"/>
                    </a:lnTo>
                    <a:lnTo>
                      <a:pt x="68" y="117"/>
                    </a:lnTo>
                    <a:lnTo>
                      <a:pt x="73" y="118"/>
                    </a:lnTo>
                    <a:lnTo>
                      <a:pt x="80" y="120"/>
                    </a:lnTo>
                    <a:lnTo>
                      <a:pt x="85" y="118"/>
                    </a:lnTo>
                    <a:lnTo>
                      <a:pt x="90" y="118"/>
                    </a:lnTo>
                    <a:lnTo>
                      <a:pt x="83" y="121"/>
                    </a:lnTo>
                    <a:lnTo>
                      <a:pt x="76" y="124"/>
                    </a:lnTo>
                    <a:lnTo>
                      <a:pt x="68" y="127"/>
                    </a:lnTo>
                    <a:lnTo>
                      <a:pt x="64" y="134"/>
                    </a:lnTo>
                    <a:lnTo>
                      <a:pt x="62" y="138"/>
                    </a:lnTo>
                    <a:lnTo>
                      <a:pt x="62" y="144"/>
                    </a:lnTo>
                    <a:lnTo>
                      <a:pt x="63" y="149"/>
                    </a:lnTo>
                    <a:lnTo>
                      <a:pt x="66" y="155"/>
                    </a:lnTo>
                    <a:lnTo>
                      <a:pt x="65" y="164"/>
                    </a:lnTo>
                    <a:lnTo>
                      <a:pt x="66" y="174"/>
                    </a:lnTo>
                    <a:lnTo>
                      <a:pt x="67" y="185"/>
                    </a:lnTo>
                    <a:lnTo>
                      <a:pt x="69" y="196"/>
                    </a:lnTo>
                    <a:lnTo>
                      <a:pt x="70" y="206"/>
                    </a:lnTo>
                    <a:lnTo>
                      <a:pt x="71" y="217"/>
                    </a:lnTo>
                    <a:lnTo>
                      <a:pt x="71" y="227"/>
                    </a:lnTo>
                    <a:lnTo>
                      <a:pt x="72" y="237"/>
                    </a:lnTo>
                    <a:lnTo>
                      <a:pt x="76" y="244"/>
                    </a:lnTo>
                    <a:lnTo>
                      <a:pt x="80" y="252"/>
                    </a:lnTo>
                    <a:lnTo>
                      <a:pt x="84" y="255"/>
                    </a:lnTo>
                    <a:lnTo>
                      <a:pt x="88" y="259"/>
                    </a:lnTo>
                    <a:lnTo>
                      <a:pt x="82" y="263"/>
                    </a:lnTo>
                    <a:lnTo>
                      <a:pt x="75" y="266"/>
                    </a:lnTo>
                    <a:lnTo>
                      <a:pt x="66" y="268"/>
                    </a:lnTo>
                    <a:lnTo>
                      <a:pt x="57" y="268"/>
                    </a:lnTo>
                    <a:lnTo>
                      <a:pt x="42" y="256"/>
                    </a:lnTo>
                    <a:lnTo>
                      <a:pt x="31" y="243"/>
                    </a:lnTo>
                    <a:lnTo>
                      <a:pt x="22" y="227"/>
                    </a:lnTo>
                    <a:lnTo>
                      <a:pt x="15" y="212"/>
                    </a:lnTo>
                    <a:lnTo>
                      <a:pt x="9" y="195"/>
                    </a:lnTo>
                    <a:lnTo>
                      <a:pt x="5" y="178"/>
                    </a:lnTo>
                    <a:lnTo>
                      <a:pt x="2" y="160"/>
                    </a:lnTo>
                    <a:lnTo>
                      <a:pt x="0" y="144"/>
                    </a:lnTo>
                    <a:lnTo>
                      <a:pt x="1" y="124"/>
                    </a:lnTo>
                    <a:lnTo>
                      <a:pt x="2" y="106"/>
                    </a:lnTo>
                    <a:lnTo>
                      <a:pt x="2" y="88"/>
                    </a:lnTo>
                    <a:lnTo>
                      <a:pt x="5" y="72"/>
                    </a:lnTo>
                    <a:lnTo>
                      <a:pt x="7" y="55"/>
                    </a:lnTo>
                    <a:lnTo>
                      <a:pt x="13" y="39"/>
                    </a:lnTo>
                    <a:lnTo>
                      <a:pt x="20" y="24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Freeform 13"/>
              <p:cNvSpPr>
                <a:spLocks/>
              </p:cNvSpPr>
              <p:nvPr/>
            </p:nvSpPr>
            <p:spPr bwMode="auto">
              <a:xfrm>
                <a:off x="2276" y="3157"/>
                <a:ext cx="47" cy="17"/>
              </a:xfrm>
              <a:custGeom>
                <a:avLst/>
                <a:gdLst>
                  <a:gd name="T0" fmla="*/ 46 w 93"/>
                  <a:gd name="T1" fmla="*/ 0 h 34"/>
                  <a:gd name="T2" fmla="*/ 55 w 93"/>
                  <a:gd name="T3" fmla="*/ 0 h 34"/>
                  <a:gd name="T4" fmla="*/ 64 w 93"/>
                  <a:gd name="T5" fmla="*/ 0 h 34"/>
                  <a:gd name="T6" fmla="*/ 72 w 93"/>
                  <a:gd name="T7" fmla="*/ 1 h 34"/>
                  <a:gd name="T8" fmla="*/ 79 w 93"/>
                  <a:gd name="T9" fmla="*/ 4 h 34"/>
                  <a:gd name="T10" fmla="*/ 84 w 93"/>
                  <a:gd name="T11" fmla="*/ 6 h 34"/>
                  <a:gd name="T12" fmla="*/ 89 w 93"/>
                  <a:gd name="T13" fmla="*/ 9 h 34"/>
                  <a:gd name="T14" fmla="*/ 91 w 93"/>
                  <a:gd name="T15" fmla="*/ 12 h 34"/>
                  <a:gd name="T16" fmla="*/ 93 w 93"/>
                  <a:gd name="T17" fmla="*/ 16 h 34"/>
                  <a:gd name="T18" fmla="*/ 91 w 93"/>
                  <a:gd name="T19" fmla="*/ 19 h 34"/>
                  <a:gd name="T20" fmla="*/ 89 w 93"/>
                  <a:gd name="T21" fmla="*/ 22 h 34"/>
                  <a:gd name="T22" fmla="*/ 84 w 93"/>
                  <a:gd name="T23" fmla="*/ 25 h 34"/>
                  <a:gd name="T24" fmla="*/ 79 w 93"/>
                  <a:gd name="T25" fmla="*/ 28 h 34"/>
                  <a:gd name="T26" fmla="*/ 72 w 93"/>
                  <a:gd name="T27" fmla="*/ 30 h 34"/>
                  <a:gd name="T28" fmla="*/ 64 w 93"/>
                  <a:gd name="T29" fmla="*/ 32 h 34"/>
                  <a:gd name="T30" fmla="*/ 55 w 93"/>
                  <a:gd name="T31" fmla="*/ 33 h 34"/>
                  <a:gd name="T32" fmla="*/ 46 w 93"/>
                  <a:gd name="T33" fmla="*/ 34 h 34"/>
                  <a:gd name="T34" fmla="*/ 36 w 93"/>
                  <a:gd name="T35" fmla="*/ 33 h 34"/>
                  <a:gd name="T36" fmla="*/ 28 w 93"/>
                  <a:gd name="T37" fmla="*/ 32 h 34"/>
                  <a:gd name="T38" fmla="*/ 19 w 93"/>
                  <a:gd name="T39" fmla="*/ 30 h 34"/>
                  <a:gd name="T40" fmla="*/ 13 w 93"/>
                  <a:gd name="T41" fmla="*/ 28 h 34"/>
                  <a:gd name="T42" fmla="*/ 7 w 93"/>
                  <a:gd name="T43" fmla="*/ 25 h 34"/>
                  <a:gd name="T44" fmla="*/ 3 w 93"/>
                  <a:gd name="T45" fmla="*/ 22 h 34"/>
                  <a:gd name="T46" fmla="*/ 0 w 93"/>
                  <a:gd name="T47" fmla="*/ 19 h 34"/>
                  <a:gd name="T48" fmla="*/ 0 w 93"/>
                  <a:gd name="T49" fmla="*/ 16 h 34"/>
                  <a:gd name="T50" fmla="*/ 0 w 93"/>
                  <a:gd name="T51" fmla="*/ 12 h 34"/>
                  <a:gd name="T52" fmla="*/ 3 w 93"/>
                  <a:gd name="T53" fmla="*/ 9 h 34"/>
                  <a:gd name="T54" fmla="*/ 7 w 93"/>
                  <a:gd name="T55" fmla="*/ 6 h 34"/>
                  <a:gd name="T56" fmla="*/ 13 w 93"/>
                  <a:gd name="T57" fmla="*/ 4 h 34"/>
                  <a:gd name="T58" fmla="*/ 19 w 93"/>
                  <a:gd name="T59" fmla="*/ 1 h 34"/>
                  <a:gd name="T60" fmla="*/ 28 w 93"/>
                  <a:gd name="T61" fmla="*/ 0 h 34"/>
                  <a:gd name="T62" fmla="*/ 36 w 93"/>
                  <a:gd name="T63" fmla="*/ 0 h 34"/>
                  <a:gd name="T64" fmla="*/ 46 w 93"/>
                  <a:gd name="T6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34">
                    <a:moveTo>
                      <a:pt x="46" y="0"/>
                    </a:moveTo>
                    <a:lnTo>
                      <a:pt x="55" y="0"/>
                    </a:lnTo>
                    <a:lnTo>
                      <a:pt x="64" y="0"/>
                    </a:lnTo>
                    <a:lnTo>
                      <a:pt x="72" y="1"/>
                    </a:lnTo>
                    <a:lnTo>
                      <a:pt x="79" y="4"/>
                    </a:lnTo>
                    <a:lnTo>
                      <a:pt x="84" y="6"/>
                    </a:lnTo>
                    <a:lnTo>
                      <a:pt x="89" y="9"/>
                    </a:lnTo>
                    <a:lnTo>
                      <a:pt x="91" y="12"/>
                    </a:lnTo>
                    <a:lnTo>
                      <a:pt x="93" y="16"/>
                    </a:lnTo>
                    <a:lnTo>
                      <a:pt x="91" y="19"/>
                    </a:lnTo>
                    <a:lnTo>
                      <a:pt x="89" y="22"/>
                    </a:lnTo>
                    <a:lnTo>
                      <a:pt x="84" y="25"/>
                    </a:lnTo>
                    <a:lnTo>
                      <a:pt x="79" y="28"/>
                    </a:lnTo>
                    <a:lnTo>
                      <a:pt x="72" y="30"/>
                    </a:lnTo>
                    <a:lnTo>
                      <a:pt x="64" y="32"/>
                    </a:lnTo>
                    <a:lnTo>
                      <a:pt x="55" y="33"/>
                    </a:lnTo>
                    <a:lnTo>
                      <a:pt x="46" y="34"/>
                    </a:lnTo>
                    <a:lnTo>
                      <a:pt x="36" y="33"/>
                    </a:lnTo>
                    <a:lnTo>
                      <a:pt x="28" y="32"/>
                    </a:lnTo>
                    <a:lnTo>
                      <a:pt x="19" y="30"/>
                    </a:lnTo>
                    <a:lnTo>
                      <a:pt x="13" y="28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7" y="6"/>
                    </a:lnTo>
                    <a:lnTo>
                      <a:pt x="13" y="4"/>
                    </a:lnTo>
                    <a:lnTo>
                      <a:pt x="19" y="1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6" name="Group 14"/>
            <p:cNvGrpSpPr>
              <a:grpSpLocks/>
            </p:cNvGrpSpPr>
            <p:nvPr/>
          </p:nvGrpSpPr>
          <p:grpSpPr bwMode="auto">
            <a:xfrm>
              <a:off x="1344" y="1920"/>
              <a:ext cx="2304" cy="1824"/>
              <a:chOff x="1344" y="1920"/>
              <a:chExt cx="2099" cy="1826"/>
            </a:xfrm>
          </p:grpSpPr>
          <p:sp>
            <p:nvSpPr>
              <p:cNvPr id="18447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1344" y="2736"/>
                <a:ext cx="1520" cy="1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448" name="Group 16"/>
              <p:cNvGrpSpPr>
                <a:grpSpLocks/>
              </p:cNvGrpSpPr>
              <p:nvPr/>
            </p:nvGrpSpPr>
            <p:grpSpPr bwMode="auto">
              <a:xfrm>
                <a:off x="1488" y="1920"/>
                <a:ext cx="912" cy="1584"/>
                <a:chOff x="2009" y="2461"/>
                <a:chExt cx="816" cy="1488"/>
              </a:xfrm>
            </p:grpSpPr>
            <p:grpSp>
              <p:nvGrpSpPr>
                <p:cNvPr id="18449" name="Group 17"/>
                <p:cNvGrpSpPr>
                  <a:grpSpLocks/>
                </p:cNvGrpSpPr>
                <p:nvPr/>
              </p:nvGrpSpPr>
              <p:grpSpPr bwMode="auto">
                <a:xfrm rot="-26287614">
                  <a:off x="1673" y="2797"/>
                  <a:ext cx="1488" cy="816"/>
                  <a:chOff x="1166" y="2859"/>
                  <a:chExt cx="1400" cy="941"/>
                </a:xfrm>
              </p:grpSpPr>
              <p:sp>
                <p:nvSpPr>
                  <p:cNvPr id="18450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166" y="2859"/>
                    <a:ext cx="1400" cy="941"/>
                  </a:xfrm>
                  <a:custGeom>
                    <a:avLst/>
                    <a:gdLst>
                      <a:gd name="T0" fmla="*/ 1211 w 2801"/>
                      <a:gd name="T1" fmla="*/ 6 h 1883"/>
                      <a:gd name="T2" fmla="*/ 1370 w 2801"/>
                      <a:gd name="T3" fmla="*/ 65 h 1883"/>
                      <a:gd name="T4" fmla="*/ 1135 w 2801"/>
                      <a:gd name="T5" fmla="*/ 68 h 1883"/>
                      <a:gd name="T6" fmla="*/ 586 w 2801"/>
                      <a:gd name="T7" fmla="*/ 276 h 1883"/>
                      <a:gd name="T8" fmla="*/ 424 w 2801"/>
                      <a:gd name="T9" fmla="*/ 523 h 1883"/>
                      <a:gd name="T10" fmla="*/ 504 w 2801"/>
                      <a:gd name="T11" fmla="*/ 712 h 1883"/>
                      <a:gd name="T12" fmla="*/ 963 w 2801"/>
                      <a:gd name="T13" fmla="*/ 927 h 1883"/>
                      <a:gd name="T14" fmla="*/ 1684 w 2801"/>
                      <a:gd name="T15" fmla="*/ 833 h 1883"/>
                      <a:gd name="T16" fmla="*/ 2005 w 2801"/>
                      <a:gd name="T17" fmla="*/ 611 h 1883"/>
                      <a:gd name="T18" fmla="*/ 2140 w 2801"/>
                      <a:gd name="T19" fmla="*/ 507 h 1883"/>
                      <a:gd name="T20" fmla="*/ 2201 w 2801"/>
                      <a:gd name="T21" fmla="*/ 386 h 1883"/>
                      <a:gd name="T22" fmla="*/ 2317 w 2801"/>
                      <a:gd name="T23" fmla="*/ 449 h 1883"/>
                      <a:gd name="T24" fmla="*/ 2630 w 2801"/>
                      <a:gd name="T25" fmla="*/ 479 h 1883"/>
                      <a:gd name="T26" fmla="*/ 2783 w 2801"/>
                      <a:gd name="T27" fmla="*/ 642 h 1883"/>
                      <a:gd name="T28" fmla="*/ 2797 w 2801"/>
                      <a:gd name="T29" fmla="*/ 729 h 1883"/>
                      <a:gd name="T30" fmla="*/ 2704 w 2801"/>
                      <a:gd name="T31" fmla="*/ 882 h 1883"/>
                      <a:gd name="T32" fmla="*/ 2462 w 2801"/>
                      <a:gd name="T33" fmla="*/ 988 h 1883"/>
                      <a:gd name="T34" fmla="*/ 2336 w 2801"/>
                      <a:gd name="T35" fmla="*/ 1050 h 1883"/>
                      <a:gd name="T36" fmla="*/ 2201 w 2801"/>
                      <a:gd name="T37" fmla="*/ 1064 h 1883"/>
                      <a:gd name="T38" fmla="*/ 1971 w 2801"/>
                      <a:gd name="T39" fmla="*/ 1179 h 1883"/>
                      <a:gd name="T40" fmla="*/ 2013 w 2801"/>
                      <a:gd name="T41" fmla="*/ 1238 h 1883"/>
                      <a:gd name="T42" fmla="*/ 2189 w 2801"/>
                      <a:gd name="T43" fmla="*/ 1250 h 1883"/>
                      <a:gd name="T44" fmla="*/ 2325 w 2801"/>
                      <a:gd name="T45" fmla="*/ 1281 h 1883"/>
                      <a:gd name="T46" fmla="*/ 2303 w 2801"/>
                      <a:gd name="T47" fmla="*/ 1348 h 1883"/>
                      <a:gd name="T48" fmla="*/ 2249 w 2801"/>
                      <a:gd name="T49" fmla="*/ 1394 h 1883"/>
                      <a:gd name="T50" fmla="*/ 2282 w 2801"/>
                      <a:gd name="T51" fmla="*/ 1448 h 1883"/>
                      <a:gd name="T52" fmla="*/ 2202 w 2801"/>
                      <a:gd name="T53" fmla="*/ 1492 h 1883"/>
                      <a:gd name="T54" fmla="*/ 2111 w 2801"/>
                      <a:gd name="T55" fmla="*/ 1604 h 1883"/>
                      <a:gd name="T56" fmla="*/ 2088 w 2801"/>
                      <a:gd name="T57" fmla="*/ 1705 h 1883"/>
                      <a:gd name="T58" fmla="*/ 2116 w 2801"/>
                      <a:gd name="T59" fmla="*/ 1788 h 1883"/>
                      <a:gd name="T60" fmla="*/ 1958 w 2801"/>
                      <a:gd name="T61" fmla="*/ 1782 h 1883"/>
                      <a:gd name="T62" fmla="*/ 1854 w 2801"/>
                      <a:gd name="T63" fmla="*/ 1777 h 1883"/>
                      <a:gd name="T64" fmla="*/ 1751 w 2801"/>
                      <a:gd name="T65" fmla="*/ 1835 h 1883"/>
                      <a:gd name="T66" fmla="*/ 1691 w 2801"/>
                      <a:gd name="T67" fmla="*/ 1632 h 1883"/>
                      <a:gd name="T68" fmla="*/ 1606 w 2801"/>
                      <a:gd name="T69" fmla="*/ 1471 h 1883"/>
                      <a:gd name="T70" fmla="*/ 1420 w 2801"/>
                      <a:gd name="T71" fmla="*/ 1394 h 1883"/>
                      <a:gd name="T72" fmla="*/ 674 w 2801"/>
                      <a:gd name="T73" fmla="*/ 1376 h 1883"/>
                      <a:gd name="T74" fmla="*/ 587 w 2801"/>
                      <a:gd name="T75" fmla="*/ 1410 h 1883"/>
                      <a:gd name="T76" fmla="*/ 690 w 2801"/>
                      <a:gd name="T77" fmla="*/ 1495 h 1883"/>
                      <a:gd name="T78" fmla="*/ 880 w 2801"/>
                      <a:gd name="T79" fmla="*/ 1616 h 1883"/>
                      <a:gd name="T80" fmla="*/ 832 w 2801"/>
                      <a:gd name="T81" fmla="*/ 1691 h 1883"/>
                      <a:gd name="T82" fmla="*/ 786 w 2801"/>
                      <a:gd name="T83" fmla="*/ 1746 h 1883"/>
                      <a:gd name="T84" fmla="*/ 739 w 2801"/>
                      <a:gd name="T85" fmla="*/ 1869 h 1883"/>
                      <a:gd name="T86" fmla="*/ 628 w 2801"/>
                      <a:gd name="T87" fmla="*/ 1846 h 1883"/>
                      <a:gd name="T88" fmla="*/ 572 w 2801"/>
                      <a:gd name="T89" fmla="*/ 1763 h 1883"/>
                      <a:gd name="T90" fmla="*/ 547 w 2801"/>
                      <a:gd name="T91" fmla="*/ 1667 h 1883"/>
                      <a:gd name="T92" fmla="*/ 456 w 2801"/>
                      <a:gd name="T93" fmla="*/ 1692 h 1883"/>
                      <a:gd name="T94" fmla="*/ 377 w 2801"/>
                      <a:gd name="T95" fmla="*/ 1766 h 1883"/>
                      <a:gd name="T96" fmla="*/ 318 w 2801"/>
                      <a:gd name="T97" fmla="*/ 1714 h 1883"/>
                      <a:gd name="T98" fmla="*/ 371 w 2801"/>
                      <a:gd name="T99" fmla="*/ 1579 h 1883"/>
                      <a:gd name="T100" fmla="*/ 396 w 2801"/>
                      <a:gd name="T101" fmla="*/ 1508 h 1883"/>
                      <a:gd name="T102" fmla="*/ 313 w 2801"/>
                      <a:gd name="T103" fmla="*/ 1260 h 1883"/>
                      <a:gd name="T104" fmla="*/ 220 w 2801"/>
                      <a:gd name="T105" fmla="*/ 1113 h 1883"/>
                      <a:gd name="T106" fmla="*/ 11 w 2801"/>
                      <a:gd name="T107" fmla="*/ 788 h 1883"/>
                      <a:gd name="T108" fmla="*/ 177 w 2801"/>
                      <a:gd name="T109" fmla="*/ 320 h 1883"/>
                      <a:gd name="T110" fmla="*/ 1771 w 2801"/>
                      <a:gd name="T111" fmla="*/ 1278 h 1883"/>
                      <a:gd name="T112" fmla="*/ 1755 w 2801"/>
                      <a:gd name="T113" fmla="*/ 1363 h 1883"/>
                      <a:gd name="T114" fmla="*/ 1845 w 2801"/>
                      <a:gd name="T115" fmla="*/ 1421 h 1883"/>
                      <a:gd name="T116" fmla="*/ 1877 w 2801"/>
                      <a:gd name="T117" fmla="*/ 1325 h 18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801" h="1883">
                        <a:moveTo>
                          <a:pt x="388" y="161"/>
                        </a:moveTo>
                        <a:lnTo>
                          <a:pt x="469" y="122"/>
                        </a:lnTo>
                        <a:lnTo>
                          <a:pt x="553" y="89"/>
                        </a:lnTo>
                        <a:lnTo>
                          <a:pt x="639" y="62"/>
                        </a:lnTo>
                        <a:lnTo>
                          <a:pt x="729" y="41"/>
                        </a:lnTo>
                        <a:lnTo>
                          <a:pt x="819" y="24"/>
                        </a:lnTo>
                        <a:lnTo>
                          <a:pt x="911" y="12"/>
                        </a:lnTo>
                        <a:lnTo>
                          <a:pt x="1002" y="4"/>
                        </a:lnTo>
                        <a:lnTo>
                          <a:pt x="1094" y="0"/>
                        </a:lnTo>
                        <a:lnTo>
                          <a:pt x="1211" y="6"/>
                        </a:lnTo>
                        <a:lnTo>
                          <a:pt x="1231" y="10"/>
                        </a:lnTo>
                        <a:lnTo>
                          <a:pt x="1252" y="15"/>
                        </a:lnTo>
                        <a:lnTo>
                          <a:pt x="1273" y="18"/>
                        </a:lnTo>
                        <a:lnTo>
                          <a:pt x="1294" y="22"/>
                        </a:lnTo>
                        <a:lnTo>
                          <a:pt x="1314" y="26"/>
                        </a:lnTo>
                        <a:lnTo>
                          <a:pt x="1334" y="33"/>
                        </a:lnTo>
                        <a:lnTo>
                          <a:pt x="1352" y="41"/>
                        </a:lnTo>
                        <a:lnTo>
                          <a:pt x="1370" y="53"/>
                        </a:lnTo>
                        <a:lnTo>
                          <a:pt x="1370" y="58"/>
                        </a:lnTo>
                        <a:lnTo>
                          <a:pt x="1370" y="65"/>
                        </a:lnTo>
                        <a:lnTo>
                          <a:pt x="1367" y="71"/>
                        </a:lnTo>
                        <a:lnTo>
                          <a:pt x="1360" y="75"/>
                        </a:lnTo>
                        <a:lnTo>
                          <a:pt x="1331" y="72"/>
                        </a:lnTo>
                        <a:lnTo>
                          <a:pt x="1303" y="72"/>
                        </a:lnTo>
                        <a:lnTo>
                          <a:pt x="1275" y="72"/>
                        </a:lnTo>
                        <a:lnTo>
                          <a:pt x="1247" y="73"/>
                        </a:lnTo>
                        <a:lnTo>
                          <a:pt x="1218" y="73"/>
                        </a:lnTo>
                        <a:lnTo>
                          <a:pt x="1190" y="73"/>
                        </a:lnTo>
                        <a:lnTo>
                          <a:pt x="1162" y="71"/>
                        </a:lnTo>
                        <a:lnTo>
                          <a:pt x="1135" y="68"/>
                        </a:lnTo>
                        <a:lnTo>
                          <a:pt x="1069" y="76"/>
                        </a:lnTo>
                        <a:lnTo>
                          <a:pt x="1005" y="87"/>
                        </a:lnTo>
                        <a:lnTo>
                          <a:pt x="942" y="101"/>
                        </a:lnTo>
                        <a:lnTo>
                          <a:pt x="881" y="119"/>
                        </a:lnTo>
                        <a:lnTo>
                          <a:pt x="820" y="139"/>
                        </a:lnTo>
                        <a:lnTo>
                          <a:pt x="761" y="164"/>
                        </a:lnTo>
                        <a:lnTo>
                          <a:pt x="704" y="193"/>
                        </a:lnTo>
                        <a:lnTo>
                          <a:pt x="650" y="227"/>
                        </a:lnTo>
                        <a:lnTo>
                          <a:pt x="617" y="250"/>
                        </a:lnTo>
                        <a:lnTo>
                          <a:pt x="586" y="276"/>
                        </a:lnTo>
                        <a:lnTo>
                          <a:pt x="556" y="304"/>
                        </a:lnTo>
                        <a:lnTo>
                          <a:pt x="529" y="335"/>
                        </a:lnTo>
                        <a:lnTo>
                          <a:pt x="502" y="366"/>
                        </a:lnTo>
                        <a:lnTo>
                          <a:pt x="479" y="399"/>
                        </a:lnTo>
                        <a:lnTo>
                          <a:pt x="458" y="432"/>
                        </a:lnTo>
                        <a:lnTo>
                          <a:pt x="441" y="469"/>
                        </a:lnTo>
                        <a:lnTo>
                          <a:pt x="434" y="481"/>
                        </a:lnTo>
                        <a:lnTo>
                          <a:pt x="429" y="494"/>
                        </a:lnTo>
                        <a:lnTo>
                          <a:pt x="425" y="508"/>
                        </a:lnTo>
                        <a:lnTo>
                          <a:pt x="424" y="523"/>
                        </a:lnTo>
                        <a:lnTo>
                          <a:pt x="423" y="537"/>
                        </a:lnTo>
                        <a:lnTo>
                          <a:pt x="423" y="552"/>
                        </a:lnTo>
                        <a:lnTo>
                          <a:pt x="425" y="567"/>
                        </a:lnTo>
                        <a:lnTo>
                          <a:pt x="429" y="582"/>
                        </a:lnTo>
                        <a:lnTo>
                          <a:pt x="427" y="591"/>
                        </a:lnTo>
                        <a:lnTo>
                          <a:pt x="434" y="619"/>
                        </a:lnTo>
                        <a:lnTo>
                          <a:pt x="447" y="645"/>
                        </a:lnTo>
                        <a:lnTo>
                          <a:pt x="463" y="669"/>
                        </a:lnTo>
                        <a:lnTo>
                          <a:pt x="483" y="692"/>
                        </a:lnTo>
                        <a:lnTo>
                          <a:pt x="504" y="712"/>
                        </a:lnTo>
                        <a:lnTo>
                          <a:pt x="528" y="733"/>
                        </a:lnTo>
                        <a:lnTo>
                          <a:pt x="550" y="752"/>
                        </a:lnTo>
                        <a:lnTo>
                          <a:pt x="573" y="771"/>
                        </a:lnTo>
                        <a:lnTo>
                          <a:pt x="622" y="806"/>
                        </a:lnTo>
                        <a:lnTo>
                          <a:pt x="674" y="836"/>
                        </a:lnTo>
                        <a:lnTo>
                          <a:pt x="728" y="860"/>
                        </a:lnTo>
                        <a:lnTo>
                          <a:pt x="786" y="882"/>
                        </a:lnTo>
                        <a:lnTo>
                          <a:pt x="844" y="899"/>
                        </a:lnTo>
                        <a:lnTo>
                          <a:pt x="903" y="915"/>
                        </a:lnTo>
                        <a:lnTo>
                          <a:pt x="963" y="927"/>
                        </a:lnTo>
                        <a:lnTo>
                          <a:pt x="1023" y="940"/>
                        </a:lnTo>
                        <a:lnTo>
                          <a:pt x="1104" y="948"/>
                        </a:lnTo>
                        <a:lnTo>
                          <a:pt x="1185" y="949"/>
                        </a:lnTo>
                        <a:lnTo>
                          <a:pt x="1265" y="943"/>
                        </a:lnTo>
                        <a:lnTo>
                          <a:pt x="1344" y="931"/>
                        </a:lnTo>
                        <a:lnTo>
                          <a:pt x="1421" y="914"/>
                        </a:lnTo>
                        <a:lnTo>
                          <a:pt x="1497" y="894"/>
                        </a:lnTo>
                        <a:lnTo>
                          <a:pt x="1571" y="871"/>
                        </a:lnTo>
                        <a:lnTo>
                          <a:pt x="1645" y="849"/>
                        </a:lnTo>
                        <a:lnTo>
                          <a:pt x="1684" y="833"/>
                        </a:lnTo>
                        <a:lnTo>
                          <a:pt x="1724" y="816"/>
                        </a:lnTo>
                        <a:lnTo>
                          <a:pt x="1762" y="796"/>
                        </a:lnTo>
                        <a:lnTo>
                          <a:pt x="1800" y="775"/>
                        </a:lnTo>
                        <a:lnTo>
                          <a:pt x="1835" y="750"/>
                        </a:lnTo>
                        <a:lnTo>
                          <a:pt x="1871" y="724"/>
                        </a:lnTo>
                        <a:lnTo>
                          <a:pt x="1903" y="695"/>
                        </a:lnTo>
                        <a:lnTo>
                          <a:pt x="1936" y="665"/>
                        </a:lnTo>
                        <a:lnTo>
                          <a:pt x="1958" y="647"/>
                        </a:lnTo>
                        <a:lnTo>
                          <a:pt x="1982" y="630"/>
                        </a:lnTo>
                        <a:lnTo>
                          <a:pt x="2005" y="611"/>
                        </a:lnTo>
                        <a:lnTo>
                          <a:pt x="2029" y="594"/>
                        </a:lnTo>
                        <a:lnTo>
                          <a:pt x="2052" y="577"/>
                        </a:lnTo>
                        <a:lnTo>
                          <a:pt x="2077" y="563"/>
                        </a:lnTo>
                        <a:lnTo>
                          <a:pt x="2103" y="551"/>
                        </a:lnTo>
                        <a:lnTo>
                          <a:pt x="2131" y="545"/>
                        </a:lnTo>
                        <a:lnTo>
                          <a:pt x="2133" y="537"/>
                        </a:lnTo>
                        <a:lnTo>
                          <a:pt x="2135" y="530"/>
                        </a:lnTo>
                        <a:lnTo>
                          <a:pt x="2137" y="522"/>
                        </a:lnTo>
                        <a:lnTo>
                          <a:pt x="2139" y="515"/>
                        </a:lnTo>
                        <a:lnTo>
                          <a:pt x="2140" y="507"/>
                        </a:lnTo>
                        <a:lnTo>
                          <a:pt x="2143" y="499"/>
                        </a:lnTo>
                        <a:lnTo>
                          <a:pt x="2145" y="491"/>
                        </a:lnTo>
                        <a:lnTo>
                          <a:pt x="2149" y="485"/>
                        </a:lnTo>
                        <a:lnTo>
                          <a:pt x="2153" y="470"/>
                        </a:lnTo>
                        <a:lnTo>
                          <a:pt x="2159" y="455"/>
                        </a:lnTo>
                        <a:lnTo>
                          <a:pt x="2164" y="438"/>
                        </a:lnTo>
                        <a:lnTo>
                          <a:pt x="2171" y="424"/>
                        </a:lnTo>
                        <a:lnTo>
                          <a:pt x="2178" y="409"/>
                        </a:lnTo>
                        <a:lnTo>
                          <a:pt x="2189" y="397"/>
                        </a:lnTo>
                        <a:lnTo>
                          <a:pt x="2201" y="386"/>
                        </a:lnTo>
                        <a:lnTo>
                          <a:pt x="2216" y="379"/>
                        </a:lnTo>
                        <a:lnTo>
                          <a:pt x="2231" y="378"/>
                        </a:lnTo>
                        <a:lnTo>
                          <a:pt x="2246" y="381"/>
                        </a:lnTo>
                        <a:lnTo>
                          <a:pt x="2260" y="387"/>
                        </a:lnTo>
                        <a:lnTo>
                          <a:pt x="2273" y="396"/>
                        </a:lnTo>
                        <a:lnTo>
                          <a:pt x="2284" y="406"/>
                        </a:lnTo>
                        <a:lnTo>
                          <a:pt x="2294" y="418"/>
                        </a:lnTo>
                        <a:lnTo>
                          <a:pt x="2303" y="430"/>
                        </a:lnTo>
                        <a:lnTo>
                          <a:pt x="2313" y="443"/>
                        </a:lnTo>
                        <a:lnTo>
                          <a:pt x="2317" y="449"/>
                        </a:lnTo>
                        <a:lnTo>
                          <a:pt x="2321" y="459"/>
                        </a:lnTo>
                        <a:lnTo>
                          <a:pt x="2326" y="465"/>
                        </a:lnTo>
                        <a:lnTo>
                          <a:pt x="2334" y="465"/>
                        </a:lnTo>
                        <a:lnTo>
                          <a:pt x="2375" y="449"/>
                        </a:lnTo>
                        <a:lnTo>
                          <a:pt x="2417" y="442"/>
                        </a:lnTo>
                        <a:lnTo>
                          <a:pt x="2460" y="441"/>
                        </a:lnTo>
                        <a:lnTo>
                          <a:pt x="2504" y="445"/>
                        </a:lnTo>
                        <a:lnTo>
                          <a:pt x="2546" y="453"/>
                        </a:lnTo>
                        <a:lnTo>
                          <a:pt x="2589" y="465"/>
                        </a:lnTo>
                        <a:lnTo>
                          <a:pt x="2630" y="479"/>
                        </a:lnTo>
                        <a:lnTo>
                          <a:pt x="2669" y="497"/>
                        </a:lnTo>
                        <a:lnTo>
                          <a:pt x="2687" y="508"/>
                        </a:lnTo>
                        <a:lnTo>
                          <a:pt x="2705" y="522"/>
                        </a:lnTo>
                        <a:lnTo>
                          <a:pt x="2721" y="538"/>
                        </a:lnTo>
                        <a:lnTo>
                          <a:pt x="2737" y="556"/>
                        </a:lnTo>
                        <a:lnTo>
                          <a:pt x="2750" y="573"/>
                        </a:lnTo>
                        <a:lnTo>
                          <a:pt x="2762" y="593"/>
                        </a:lnTo>
                        <a:lnTo>
                          <a:pt x="2772" y="612"/>
                        </a:lnTo>
                        <a:lnTo>
                          <a:pt x="2781" y="633"/>
                        </a:lnTo>
                        <a:lnTo>
                          <a:pt x="2783" y="642"/>
                        </a:lnTo>
                        <a:lnTo>
                          <a:pt x="2786" y="651"/>
                        </a:lnTo>
                        <a:lnTo>
                          <a:pt x="2788" y="660"/>
                        </a:lnTo>
                        <a:lnTo>
                          <a:pt x="2791" y="670"/>
                        </a:lnTo>
                        <a:lnTo>
                          <a:pt x="2793" y="679"/>
                        </a:lnTo>
                        <a:lnTo>
                          <a:pt x="2796" y="689"/>
                        </a:lnTo>
                        <a:lnTo>
                          <a:pt x="2798" y="698"/>
                        </a:lnTo>
                        <a:lnTo>
                          <a:pt x="2801" y="707"/>
                        </a:lnTo>
                        <a:lnTo>
                          <a:pt x="2799" y="714"/>
                        </a:lnTo>
                        <a:lnTo>
                          <a:pt x="2799" y="722"/>
                        </a:lnTo>
                        <a:lnTo>
                          <a:pt x="2797" y="729"/>
                        </a:lnTo>
                        <a:lnTo>
                          <a:pt x="2797" y="738"/>
                        </a:lnTo>
                        <a:lnTo>
                          <a:pt x="2796" y="746"/>
                        </a:lnTo>
                        <a:lnTo>
                          <a:pt x="2795" y="754"/>
                        </a:lnTo>
                        <a:lnTo>
                          <a:pt x="2794" y="762"/>
                        </a:lnTo>
                        <a:lnTo>
                          <a:pt x="2794" y="771"/>
                        </a:lnTo>
                        <a:lnTo>
                          <a:pt x="2781" y="799"/>
                        </a:lnTo>
                        <a:lnTo>
                          <a:pt x="2766" y="824"/>
                        </a:lnTo>
                        <a:lnTo>
                          <a:pt x="2748" y="845"/>
                        </a:lnTo>
                        <a:lnTo>
                          <a:pt x="2727" y="865"/>
                        </a:lnTo>
                        <a:lnTo>
                          <a:pt x="2704" y="882"/>
                        </a:lnTo>
                        <a:lnTo>
                          <a:pt x="2681" y="900"/>
                        </a:lnTo>
                        <a:lnTo>
                          <a:pt x="2657" y="917"/>
                        </a:lnTo>
                        <a:lnTo>
                          <a:pt x="2634" y="935"/>
                        </a:lnTo>
                        <a:lnTo>
                          <a:pt x="2609" y="945"/>
                        </a:lnTo>
                        <a:lnTo>
                          <a:pt x="2586" y="955"/>
                        </a:lnTo>
                        <a:lnTo>
                          <a:pt x="2562" y="964"/>
                        </a:lnTo>
                        <a:lnTo>
                          <a:pt x="2538" y="973"/>
                        </a:lnTo>
                        <a:lnTo>
                          <a:pt x="2513" y="979"/>
                        </a:lnTo>
                        <a:lnTo>
                          <a:pt x="2488" y="985"/>
                        </a:lnTo>
                        <a:lnTo>
                          <a:pt x="2462" y="988"/>
                        </a:lnTo>
                        <a:lnTo>
                          <a:pt x="2437" y="991"/>
                        </a:lnTo>
                        <a:lnTo>
                          <a:pt x="2344" y="1003"/>
                        </a:lnTo>
                        <a:lnTo>
                          <a:pt x="2341" y="1006"/>
                        </a:lnTo>
                        <a:lnTo>
                          <a:pt x="2342" y="1012"/>
                        </a:lnTo>
                        <a:lnTo>
                          <a:pt x="2344" y="1017"/>
                        </a:lnTo>
                        <a:lnTo>
                          <a:pt x="2346" y="1023"/>
                        </a:lnTo>
                        <a:lnTo>
                          <a:pt x="2344" y="1029"/>
                        </a:lnTo>
                        <a:lnTo>
                          <a:pt x="2342" y="1036"/>
                        </a:lnTo>
                        <a:lnTo>
                          <a:pt x="2339" y="1043"/>
                        </a:lnTo>
                        <a:lnTo>
                          <a:pt x="2336" y="1050"/>
                        </a:lnTo>
                        <a:lnTo>
                          <a:pt x="2331" y="1056"/>
                        </a:lnTo>
                        <a:lnTo>
                          <a:pt x="2326" y="1062"/>
                        </a:lnTo>
                        <a:lnTo>
                          <a:pt x="2320" y="1067"/>
                        </a:lnTo>
                        <a:lnTo>
                          <a:pt x="2314" y="1072"/>
                        </a:lnTo>
                        <a:lnTo>
                          <a:pt x="2294" y="1079"/>
                        </a:lnTo>
                        <a:lnTo>
                          <a:pt x="2275" y="1082"/>
                        </a:lnTo>
                        <a:lnTo>
                          <a:pt x="2256" y="1080"/>
                        </a:lnTo>
                        <a:lnTo>
                          <a:pt x="2238" y="1076"/>
                        </a:lnTo>
                        <a:lnTo>
                          <a:pt x="2219" y="1070"/>
                        </a:lnTo>
                        <a:lnTo>
                          <a:pt x="2201" y="1064"/>
                        </a:lnTo>
                        <a:lnTo>
                          <a:pt x="2182" y="1060"/>
                        </a:lnTo>
                        <a:lnTo>
                          <a:pt x="2164" y="1060"/>
                        </a:lnTo>
                        <a:lnTo>
                          <a:pt x="2160" y="1066"/>
                        </a:lnTo>
                        <a:lnTo>
                          <a:pt x="2133" y="1081"/>
                        </a:lnTo>
                        <a:lnTo>
                          <a:pt x="2106" y="1098"/>
                        </a:lnTo>
                        <a:lnTo>
                          <a:pt x="2079" y="1114"/>
                        </a:lnTo>
                        <a:lnTo>
                          <a:pt x="2053" y="1131"/>
                        </a:lnTo>
                        <a:lnTo>
                          <a:pt x="2026" y="1147"/>
                        </a:lnTo>
                        <a:lnTo>
                          <a:pt x="1998" y="1163"/>
                        </a:lnTo>
                        <a:lnTo>
                          <a:pt x="1971" y="1179"/>
                        </a:lnTo>
                        <a:lnTo>
                          <a:pt x="1945" y="1195"/>
                        </a:lnTo>
                        <a:lnTo>
                          <a:pt x="1950" y="1201"/>
                        </a:lnTo>
                        <a:lnTo>
                          <a:pt x="1956" y="1208"/>
                        </a:lnTo>
                        <a:lnTo>
                          <a:pt x="1962" y="1213"/>
                        </a:lnTo>
                        <a:lnTo>
                          <a:pt x="1969" y="1219"/>
                        </a:lnTo>
                        <a:lnTo>
                          <a:pt x="1975" y="1224"/>
                        </a:lnTo>
                        <a:lnTo>
                          <a:pt x="1982" y="1230"/>
                        </a:lnTo>
                        <a:lnTo>
                          <a:pt x="1989" y="1235"/>
                        </a:lnTo>
                        <a:lnTo>
                          <a:pt x="1996" y="1241"/>
                        </a:lnTo>
                        <a:lnTo>
                          <a:pt x="2013" y="1238"/>
                        </a:lnTo>
                        <a:lnTo>
                          <a:pt x="2030" y="1240"/>
                        </a:lnTo>
                        <a:lnTo>
                          <a:pt x="2045" y="1243"/>
                        </a:lnTo>
                        <a:lnTo>
                          <a:pt x="2061" y="1249"/>
                        </a:lnTo>
                        <a:lnTo>
                          <a:pt x="2076" y="1253"/>
                        </a:lnTo>
                        <a:lnTo>
                          <a:pt x="2092" y="1258"/>
                        </a:lnTo>
                        <a:lnTo>
                          <a:pt x="2109" y="1259"/>
                        </a:lnTo>
                        <a:lnTo>
                          <a:pt x="2127" y="1258"/>
                        </a:lnTo>
                        <a:lnTo>
                          <a:pt x="2146" y="1255"/>
                        </a:lnTo>
                        <a:lnTo>
                          <a:pt x="2168" y="1253"/>
                        </a:lnTo>
                        <a:lnTo>
                          <a:pt x="2189" y="1250"/>
                        </a:lnTo>
                        <a:lnTo>
                          <a:pt x="2212" y="1249"/>
                        </a:lnTo>
                        <a:lnTo>
                          <a:pt x="2234" y="1247"/>
                        </a:lnTo>
                        <a:lnTo>
                          <a:pt x="2256" y="1248"/>
                        </a:lnTo>
                        <a:lnTo>
                          <a:pt x="2277" y="1250"/>
                        </a:lnTo>
                        <a:lnTo>
                          <a:pt x="2299" y="1255"/>
                        </a:lnTo>
                        <a:lnTo>
                          <a:pt x="2308" y="1260"/>
                        </a:lnTo>
                        <a:lnTo>
                          <a:pt x="2317" y="1267"/>
                        </a:lnTo>
                        <a:lnTo>
                          <a:pt x="2320" y="1270"/>
                        </a:lnTo>
                        <a:lnTo>
                          <a:pt x="2323" y="1276"/>
                        </a:lnTo>
                        <a:lnTo>
                          <a:pt x="2325" y="1281"/>
                        </a:lnTo>
                        <a:lnTo>
                          <a:pt x="2328" y="1288"/>
                        </a:lnTo>
                        <a:lnTo>
                          <a:pt x="2328" y="1294"/>
                        </a:lnTo>
                        <a:lnTo>
                          <a:pt x="2329" y="1302"/>
                        </a:lnTo>
                        <a:lnTo>
                          <a:pt x="2328" y="1308"/>
                        </a:lnTo>
                        <a:lnTo>
                          <a:pt x="2327" y="1316"/>
                        </a:lnTo>
                        <a:lnTo>
                          <a:pt x="2324" y="1322"/>
                        </a:lnTo>
                        <a:lnTo>
                          <a:pt x="2321" y="1329"/>
                        </a:lnTo>
                        <a:lnTo>
                          <a:pt x="2317" y="1334"/>
                        </a:lnTo>
                        <a:lnTo>
                          <a:pt x="2313" y="1340"/>
                        </a:lnTo>
                        <a:lnTo>
                          <a:pt x="2303" y="1348"/>
                        </a:lnTo>
                        <a:lnTo>
                          <a:pt x="2293" y="1356"/>
                        </a:lnTo>
                        <a:lnTo>
                          <a:pt x="2283" y="1362"/>
                        </a:lnTo>
                        <a:lnTo>
                          <a:pt x="2273" y="1368"/>
                        </a:lnTo>
                        <a:lnTo>
                          <a:pt x="2261" y="1372"/>
                        </a:lnTo>
                        <a:lnTo>
                          <a:pt x="2250" y="1377"/>
                        </a:lnTo>
                        <a:lnTo>
                          <a:pt x="2239" y="1381"/>
                        </a:lnTo>
                        <a:lnTo>
                          <a:pt x="2229" y="1387"/>
                        </a:lnTo>
                        <a:lnTo>
                          <a:pt x="2235" y="1389"/>
                        </a:lnTo>
                        <a:lnTo>
                          <a:pt x="2242" y="1391"/>
                        </a:lnTo>
                        <a:lnTo>
                          <a:pt x="2249" y="1394"/>
                        </a:lnTo>
                        <a:lnTo>
                          <a:pt x="2256" y="1398"/>
                        </a:lnTo>
                        <a:lnTo>
                          <a:pt x="2262" y="1401"/>
                        </a:lnTo>
                        <a:lnTo>
                          <a:pt x="2268" y="1407"/>
                        </a:lnTo>
                        <a:lnTo>
                          <a:pt x="2273" y="1412"/>
                        </a:lnTo>
                        <a:lnTo>
                          <a:pt x="2278" y="1420"/>
                        </a:lnTo>
                        <a:lnTo>
                          <a:pt x="2278" y="1425"/>
                        </a:lnTo>
                        <a:lnTo>
                          <a:pt x="2280" y="1431"/>
                        </a:lnTo>
                        <a:lnTo>
                          <a:pt x="2280" y="1437"/>
                        </a:lnTo>
                        <a:lnTo>
                          <a:pt x="2282" y="1443"/>
                        </a:lnTo>
                        <a:lnTo>
                          <a:pt x="2282" y="1448"/>
                        </a:lnTo>
                        <a:lnTo>
                          <a:pt x="2282" y="1454"/>
                        </a:lnTo>
                        <a:lnTo>
                          <a:pt x="2280" y="1460"/>
                        </a:lnTo>
                        <a:lnTo>
                          <a:pt x="2277" y="1467"/>
                        </a:lnTo>
                        <a:lnTo>
                          <a:pt x="2268" y="1474"/>
                        </a:lnTo>
                        <a:lnTo>
                          <a:pt x="2258" y="1479"/>
                        </a:lnTo>
                        <a:lnTo>
                          <a:pt x="2247" y="1482"/>
                        </a:lnTo>
                        <a:lnTo>
                          <a:pt x="2237" y="1486"/>
                        </a:lnTo>
                        <a:lnTo>
                          <a:pt x="2225" y="1487"/>
                        </a:lnTo>
                        <a:lnTo>
                          <a:pt x="2214" y="1489"/>
                        </a:lnTo>
                        <a:lnTo>
                          <a:pt x="2202" y="1492"/>
                        </a:lnTo>
                        <a:lnTo>
                          <a:pt x="2193" y="1497"/>
                        </a:lnTo>
                        <a:lnTo>
                          <a:pt x="2197" y="1505"/>
                        </a:lnTo>
                        <a:lnTo>
                          <a:pt x="2201" y="1514"/>
                        </a:lnTo>
                        <a:lnTo>
                          <a:pt x="2203" y="1523"/>
                        </a:lnTo>
                        <a:lnTo>
                          <a:pt x="2203" y="1534"/>
                        </a:lnTo>
                        <a:lnTo>
                          <a:pt x="2191" y="1556"/>
                        </a:lnTo>
                        <a:lnTo>
                          <a:pt x="2176" y="1574"/>
                        </a:lnTo>
                        <a:lnTo>
                          <a:pt x="2156" y="1586"/>
                        </a:lnTo>
                        <a:lnTo>
                          <a:pt x="2135" y="1596"/>
                        </a:lnTo>
                        <a:lnTo>
                          <a:pt x="2111" y="1604"/>
                        </a:lnTo>
                        <a:lnTo>
                          <a:pt x="2088" y="1612"/>
                        </a:lnTo>
                        <a:lnTo>
                          <a:pt x="2065" y="1620"/>
                        </a:lnTo>
                        <a:lnTo>
                          <a:pt x="2046" y="1631"/>
                        </a:lnTo>
                        <a:lnTo>
                          <a:pt x="2038" y="1639"/>
                        </a:lnTo>
                        <a:lnTo>
                          <a:pt x="2031" y="1647"/>
                        </a:lnTo>
                        <a:lnTo>
                          <a:pt x="2041" y="1659"/>
                        </a:lnTo>
                        <a:lnTo>
                          <a:pt x="2053" y="1671"/>
                        </a:lnTo>
                        <a:lnTo>
                          <a:pt x="2065" y="1682"/>
                        </a:lnTo>
                        <a:lnTo>
                          <a:pt x="2077" y="1694"/>
                        </a:lnTo>
                        <a:lnTo>
                          <a:pt x="2088" y="1705"/>
                        </a:lnTo>
                        <a:lnTo>
                          <a:pt x="2100" y="1717"/>
                        </a:lnTo>
                        <a:lnTo>
                          <a:pt x="2111" y="1729"/>
                        </a:lnTo>
                        <a:lnTo>
                          <a:pt x="2122" y="1742"/>
                        </a:lnTo>
                        <a:lnTo>
                          <a:pt x="2124" y="1748"/>
                        </a:lnTo>
                        <a:lnTo>
                          <a:pt x="2126" y="1755"/>
                        </a:lnTo>
                        <a:lnTo>
                          <a:pt x="2125" y="1762"/>
                        </a:lnTo>
                        <a:lnTo>
                          <a:pt x="2125" y="1769"/>
                        </a:lnTo>
                        <a:lnTo>
                          <a:pt x="2122" y="1775"/>
                        </a:lnTo>
                        <a:lnTo>
                          <a:pt x="2120" y="1781"/>
                        </a:lnTo>
                        <a:lnTo>
                          <a:pt x="2116" y="1788"/>
                        </a:lnTo>
                        <a:lnTo>
                          <a:pt x="2113" y="1796"/>
                        </a:lnTo>
                        <a:lnTo>
                          <a:pt x="2096" y="1807"/>
                        </a:lnTo>
                        <a:lnTo>
                          <a:pt x="2079" y="1812"/>
                        </a:lnTo>
                        <a:lnTo>
                          <a:pt x="2060" y="1813"/>
                        </a:lnTo>
                        <a:lnTo>
                          <a:pt x="2042" y="1811"/>
                        </a:lnTo>
                        <a:lnTo>
                          <a:pt x="2023" y="1805"/>
                        </a:lnTo>
                        <a:lnTo>
                          <a:pt x="2005" y="1799"/>
                        </a:lnTo>
                        <a:lnTo>
                          <a:pt x="1986" y="1792"/>
                        </a:lnTo>
                        <a:lnTo>
                          <a:pt x="1970" y="1788"/>
                        </a:lnTo>
                        <a:lnTo>
                          <a:pt x="1958" y="1782"/>
                        </a:lnTo>
                        <a:lnTo>
                          <a:pt x="1947" y="1777"/>
                        </a:lnTo>
                        <a:lnTo>
                          <a:pt x="1936" y="1771"/>
                        </a:lnTo>
                        <a:lnTo>
                          <a:pt x="1926" y="1765"/>
                        </a:lnTo>
                        <a:lnTo>
                          <a:pt x="1914" y="1758"/>
                        </a:lnTo>
                        <a:lnTo>
                          <a:pt x="1904" y="1752"/>
                        </a:lnTo>
                        <a:lnTo>
                          <a:pt x="1894" y="1744"/>
                        </a:lnTo>
                        <a:lnTo>
                          <a:pt x="1885" y="1736"/>
                        </a:lnTo>
                        <a:lnTo>
                          <a:pt x="1874" y="1748"/>
                        </a:lnTo>
                        <a:lnTo>
                          <a:pt x="1864" y="1763"/>
                        </a:lnTo>
                        <a:lnTo>
                          <a:pt x="1854" y="1777"/>
                        </a:lnTo>
                        <a:lnTo>
                          <a:pt x="1845" y="1791"/>
                        </a:lnTo>
                        <a:lnTo>
                          <a:pt x="1834" y="1804"/>
                        </a:lnTo>
                        <a:lnTo>
                          <a:pt x="1823" y="1818"/>
                        </a:lnTo>
                        <a:lnTo>
                          <a:pt x="1810" y="1829"/>
                        </a:lnTo>
                        <a:lnTo>
                          <a:pt x="1798" y="1841"/>
                        </a:lnTo>
                        <a:lnTo>
                          <a:pt x="1788" y="1842"/>
                        </a:lnTo>
                        <a:lnTo>
                          <a:pt x="1778" y="1843"/>
                        </a:lnTo>
                        <a:lnTo>
                          <a:pt x="1769" y="1841"/>
                        </a:lnTo>
                        <a:lnTo>
                          <a:pt x="1760" y="1839"/>
                        </a:lnTo>
                        <a:lnTo>
                          <a:pt x="1751" y="1835"/>
                        </a:lnTo>
                        <a:lnTo>
                          <a:pt x="1743" y="1830"/>
                        </a:lnTo>
                        <a:lnTo>
                          <a:pt x="1735" y="1825"/>
                        </a:lnTo>
                        <a:lnTo>
                          <a:pt x="1728" y="1820"/>
                        </a:lnTo>
                        <a:lnTo>
                          <a:pt x="1708" y="1796"/>
                        </a:lnTo>
                        <a:lnTo>
                          <a:pt x="1697" y="1771"/>
                        </a:lnTo>
                        <a:lnTo>
                          <a:pt x="1692" y="1744"/>
                        </a:lnTo>
                        <a:lnTo>
                          <a:pt x="1692" y="1718"/>
                        </a:lnTo>
                        <a:lnTo>
                          <a:pt x="1692" y="1689"/>
                        </a:lnTo>
                        <a:lnTo>
                          <a:pt x="1693" y="1661"/>
                        </a:lnTo>
                        <a:lnTo>
                          <a:pt x="1691" y="1632"/>
                        </a:lnTo>
                        <a:lnTo>
                          <a:pt x="1686" y="1605"/>
                        </a:lnTo>
                        <a:lnTo>
                          <a:pt x="1672" y="1560"/>
                        </a:lnTo>
                        <a:lnTo>
                          <a:pt x="1672" y="1544"/>
                        </a:lnTo>
                        <a:lnTo>
                          <a:pt x="1668" y="1532"/>
                        </a:lnTo>
                        <a:lnTo>
                          <a:pt x="1659" y="1520"/>
                        </a:lnTo>
                        <a:lnTo>
                          <a:pt x="1649" y="1511"/>
                        </a:lnTo>
                        <a:lnTo>
                          <a:pt x="1637" y="1500"/>
                        </a:lnTo>
                        <a:lnTo>
                          <a:pt x="1625" y="1491"/>
                        </a:lnTo>
                        <a:lnTo>
                          <a:pt x="1614" y="1481"/>
                        </a:lnTo>
                        <a:lnTo>
                          <a:pt x="1606" y="1471"/>
                        </a:lnTo>
                        <a:lnTo>
                          <a:pt x="1594" y="1457"/>
                        </a:lnTo>
                        <a:lnTo>
                          <a:pt x="1582" y="1444"/>
                        </a:lnTo>
                        <a:lnTo>
                          <a:pt x="1570" y="1431"/>
                        </a:lnTo>
                        <a:lnTo>
                          <a:pt x="1559" y="1418"/>
                        </a:lnTo>
                        <a:lnTo>
                          <a:pt x="1547" y="1404"/>
                        </a:lnTo>
                        <a:lnTo>
                          <a:pt x="1538" y="1390"/>
                        </a:lnTo>
                        <a:lnTo>
                          <a:pt x="1528" y="1376"/>
                        </a:lnTo>
                        <a:lnTo>
                          <a:pt x="1521" y="1363"/>
                        </a:lnTo>
                        <a:lnTo>
                          <a:pt x="1513" y="1371"/>
                        </a:lnTo>
                        <a:lnTo>
                          <a:pt x="1420" y="1394"/>
                        </a:lnTo>
                        <a:lnTo>
                          <a:pt x="1326" y="1415"/>
                        </a:lnTo>
                        <a:lnTo>
                          <a:pt x="1232" y="1431"/>
                        </a:lnTo>
                        <a:lnTo>
                          <a:pt x="1138" y="1442"/>
                        </a:lnTo>
                        <a:lnTo>
                          <a:pt x="1042" y="1444"/>
                        </a:lnTo>
                        <a:lnTo>
                          <a:pt x="948" y="1441"/>
                        </a:lnTo>
                        <a:lnTo>
                          <a:pt x="853" y="1427"/>
                        </a:lnTo>
                        <a:lnTo>
                          <a:pt x="760" y="1405"/>
                        </a:lnTo>
                        <a:lnTo>
                          <a:pt x="731" y="1395"/>
                        </a:lnTo>
                        <a:lnTo>
                          <a:pt x="703" y="1386"/>
                        </a:lnTo>
                        <a:lnTo>
                          <a:pt x="674" y="1376"/>
                        </a:lnTo>
                        <a:lnTo>
                          <a:pt x="647" y="1366"/>
                        </a:lnTo>
                        <a:lnTo>
                          <a:pt x="619" y="1354"/>
                        </a:lnTo>
                        <a:lnTo>
                          <a:pt x="592" y="1342"/>
                        </a:lnTo>
                        <a:lnTo>
                          <a:pt x="565" y="1328"/>
                        </a:lnTo>
                        <a:lnTo>
                          <a:pt x="541" y="1314"/>
                        </a:lnTo>
                        <a:lnTo>
                          <a:pt x="547" y="1333"/>
                        </a:lnTo>
                        <a:lnTo>
                          <a:pt x="556" y="1353"/>
                        </a:lnTo>
                        <a:lnTo>
                          <a:pt x="565" y="1372"/>
                        </a:lnTo>
                        <a:lnTo>
                          <a:pt x="576" y="1392"/>
                        </a:lnTo>
                        <a:lnTo>
                          <a:pt x="587" y="1410"/>
                        </a:lnTo>
                        <a:lnTo>
                          <a:pt x="600" y="1429"/>
                        </a:lnTo>
                        <a:lnTo>
                          <a:pt x="614" y="1446"/>
                        </a:lnTo>
                        <a:lnTo>
                          <a:pt x="630" y="1464"/>
                        </a:lnTo>
                        <a:lnTo>
                          <a:pt x="636" y="1470"/>
                        </a:lnTo>
                        <a:lnTo>
                          <a:pt x="644" y="1477"/>
                        </a:lnTo>
                        <a:lnTo>
                          <a:pt x="653" y="1482"/>
                        </a:lnTo>
                        <a:lnTo>
                          <a:pt x="662" y="1487"/>
                        </a:lnTo>
                        <a:lnTo>
                          <a:pt x="671" y="1490"/>
                        </a:lnTo>
                        <a:lnTo>
                          <a:pt x="680" y="1493"/>
                        </a:lnTo>
                        <a:lnTo>
                          <a:pt x="690" y="1495"/>
                        </a:lnTo>
                        <a:lnTo>
                          <a:pt x="700" y="1496"/>
                        </a:lnTo>
                        <a:lnTo>
                          <a:pt x="724" y="1507"/>
                        </a:lnTo>
                        <a:lnTo>
                          <a:pt x="748" y="1519"/>
                        </a:lnTo>
                        <a:lnTo>
                          <a:pt x="772" y="1530"/>
                        </a:lnTo>
                        <a:lnTo>
                          <a:pt x="797" y="1543"/>
                        </a:lnTo>
                        <a:lnTo>
                          <a:pt x="819" y="1556"/>
                        </a:lnTo>
                        <a:lnTo>
                          <a:pt x="841" y="1571"/>
                        </a:lnTo>
                        <a:lnTo>
                          <a:pt x="861" y="1588"/>
                        </a:lnTo>
                        <a:lnTo>
                          <a:pt x="880" y="1609"/>
                        </a:lnTo>
                        <a:lnTo>
                          <a:pt x="880" y="1616"/>
                        </a:lnTo>
                        <a:lnTo>
                          <a:pt x="881" y="1624"/>
                        </a:lnTo>
                        <a:lnTo>
                          <a:pt x="880" y="1631"/>
                        </a:lnTo>
                        <a:lnTo>
                          <a:pt x="880" y="1639"/>
                        </a:lnTo>
                        <a:lnTo>
                          <a:pt x="877" y="1645"/>
                        </a:lnTo>
                        <a:lnTo>
                          <a:pt x="875" y="1652"/>
                        </a:lnTo>
                        <a:lnTo>
                          <a:pt x="871" y="1659"/>
                        </a:lnTo>
                        <a:lnTo>
                          <a:pt x="867" y="1666"/>
                        </a:lnTo>
                        <a:lnTo>
                          <a:pt x="856" y="1675"/>
                        </a:lnTo>
                        <a:lnTo>
                          <a:pt x="845" y="1684"/>
                        </a:lnTo>
                        <a:lnTo>
                          <a:pt x="832" y="1691"/>
                        </a:lnTo>
                        <a:lnTo>
                          <a:pt x="820" y="1698"/>
                        </a:lnTo>
                        <a:lnTo>
                          <a:pt x="805" y="1701"/>
                        </a:lnTo>
                        <a:lnTo>
                          <a:pt x="791" y="1704"/>
                        </a:lnTo>
                        <a:lnTo>
                          <a:pt x="776" y="1702"/>
                        </a:lnTo>
                        <a:lnTo>
                          <a:pt x="762" y="1698"/>
                        </a:lnTo>
                        <a:lnTo>
                          <a:pt x="760" y="1700"/>
                        </a:lnTo>
                        <a:lnTo>
                          <a:pt x="768" y="1709"/>
                        </a:lnTo>
                        <a:lnTo>
                          <a:pt x="775" y="1720"/>
                        </a:lnTo>
                        <a:lnTo>
                          <a:pt x="781" y="1732"/>
                        </a:lnTo>
                        <a:lnTo>
                          <a:pt x="786" y="1746"/>
                        </a:lnTo>
                        <a:lnTo>
                          <a:pt x="789" y="1758"/>
                        </a:lnTo>
                        <a:lnTo>
                          <a:pt x="791" y="1772"/>
                        </a:lnTo>
                        <a:lnTo>
                          <a:pt x="791" y="1784"/>
                        </a:lnTo>
                        <a:lnTo>
                          <a:pt x="790" y="1798"/>
                        </a:lnTo>
                        <a:lnTo>
                          <a:pt x="786" y="1811"/>
                        </a:lnTo>
                        <a:lnTo>
                          <a:pt x="780" y="1825"/>
                        </a:lnTo>
                        <a:lnTo>
                          <a:pt x="772" y="1837"/>
                        </a:lnTo>
                        <a:lnTo>
                          <a:pt x="763" y="1850"/>
                        </a:lnTo>
                        <a:lnTo>
                          <a:pt x="751" y="1860"/>
                        </a:lnTo>
                        <a:lnTo>
                          <a:pt x="739" y="1869"/>
                        </a:lnTo>
                        <a:lnTo>
                          <a:pt x="726" y="1876"/>
                        </a:lnTo>
                        <a:lnTo>
                          <a:pt x="713" y="1882"/>
                        </a:lnTo>
                        <a:lnTo>
                          <a:pt x="699" y="1883"/>
                        </a:lnTo>
                        <a:lnTo>
                          <a:pt x="688" y="1882"/>
                        </a:lnTo>
                        <a:lnTo>
                          <a:pt x="676" y="1878"/>
                        </a:lnTo>
                        <a:lnTo>
                          <a:pt x="666" y="1873"/>
                        </a:lnTo>
                        <a:lnTo>
                          <a:pt x="656" y="1866"/>
                        </a:lnTo>
                        <a:lnTo>
                          <a:pt x="647" y="1859"/>
                        </a:lnTo>
                        <a:lnTo>
                          <a:pt x="637" y="1852"/>
                        </a:lnTo>
                        <a:lnTo>
                          <a:pt x="628" y="1846"/>
                        </a:lnTo>
                        <a:lnTo>
                          <a:pt x="621" y="1839"/>
                        </a:lnTo>
                        <a:lnTo>
                          <a:pt x="615" y="1832"/>
                        </a:lnTo>
                        <a:lnTo>
                          <a:pt x="609" y="1824"/>
                        </a:lnTo>
                        <a:lnTo>
                          <a:pt x="604" y="1817"/>
                        </a:lnTo>
                        <a:lnTo>
                          <a:pt x="599" y="1808"/>
                        </a:lnTo>
                        <a:lnTo>
                          <a:pt x="595" y="1800"/>
                        </a:lnTo>
                        <a:lnTo>
                          <a:pt x="590" y="1792"/>
                        </a:lnTo>
                        <a:lnTo>
                          <a:pt x="587" y="1784"/>
                        </a:lnTo>
                        <a:lnTo>
                          <a:pt x="578" y="1773"/>
                        </a:lnTo>
                        <a:lnTo>
                          <a:pt x="572" y="1763"/>
                        </a:lnTo>
                        <a:lnTo>
                          <a:pt x="568" y="1752"/>
                        </a:lnTo>
                        <a:lnTo>
                          <a:pt x="567" y="1741"/>
                        </a:lnTo>
                        <a:lnTo>
                          <a:pt x="566" y="1729"/>
                        </a:lnTo>
                        <a:lnTo>
                          <a:pt x="566" y="1717"/>
                        </a:lnTo>
                        <a:lnTo>
                          <a:pt x="567" y="1705"/>
                        </a:lnTo>
                        <a:lnTo>
                          <a:pt x="569" y="1694"/>
                        </a:lnTo>
                        <a:lnTo>
                          <a:pt x="563" y="1686"/>
                        </a:lnTo>
                        <a:lnTo>
                          <a:pt x="558" y="1680"/>
                        </a:lnTo>
                        <a:lnTo>
                          <a:pt x="552" y="1673"/>
                        </a:lnTo>
                        <a:lnTo>
                          <a:pt x="547" y="1667"/>
                        </a:lnTo>
                        <a:lnTo>
                          <a:pt x="540" y="1661"/>
                        </a:lnTo>
                        <a:lnTo>
                          <a:pt x="533" y="1658"/>
                        </a:lnTo>
                        <a:lnTo>
                          <a:pt x="524" y="1655"/>
                        </a:lnTo>
                        <a:lnTo>
                          <a:pt x="516" y="1655"/>
                        </a:lnTo>
                        <a:lnTo>
                          <a:pt x="504" y="1657"/>
                        </a:lnTo>
                        <a:lnTo>
                          <a:pt x="493" y="1662"/>
                        </a:lnTo>
                        <a:lnTo>
                          <a:pt x="482" y="1667"/>
                        </a:lnTo>
                        <a:lnTo>
                          <a:pt x="473" y="1676"/>
                        </a:lnTo>
                        <a:lnTo>
                          <a:pt x="464" y="1683"/>
                        </a:lnTo>
                        <a:lnTo>
                          <a:pt x="456" y="1692"/>
                        </a:lnTo>
                        <a:lnTo>
                          <a:pt x="448" y="1702"/>
                        </a:lnTo>
                        <a:lnTo>
                          <a:pt x="442" y="1712"/>
                        </a:lnTo>
                        <a:lnTo>
                          <a:pt x="434" y="1717"/>
                        </a:lnTo>
                        <a:lnTo>
                          <a:pt x="426" y="1724"/>
                        </a:lnTo>
                        <a:lnTo>
                          <a:pt x="418" y="1731"/>
                        </a:lnTo>
                        <a:lnTo>
                          <a:pt x="411" y="1739"/>
                        </a:lnTo>
                        <a:lnTo>
                          <a:pt x="403" y="1745"/>
                        </a:lnTo>
                        <a:lnTo>
                          <a:pt x="395" y="1752"/>
                        </a:lnTo>
                        <a:lnTo>
                          <a:pt x="386" y="1759"/>
                        </a:lnTo>
                        <a:lnTo>
                          <a:pt x="377" y="1766"/>
                        </a:lnTo>
                        <a:lnTo>
                          <a:pt x="369" y="1766"/>
                        </a:lnTo>
                        <a:lnTo>
                          <a:pt x="362" y="1767"/>
                        </a:lnTo>
                        <a:lnTo>
                          <a:pt x="355" y="1765"/>
                        </a:lnTo>
                        <a:lnTo>
                          <a:pt x="349" y="1763"/>
                        </a:lnTo>
                        <a:lnTo>
                          <a:pt x="343" y="1759"/>
                        </a:lnTo>
                        <a:lnTo>
                          <a:pt x="337" y="1755"/>
                        </a:lnTo>
                        <a:lnTo>
                          <a:pt x="332" y="1750"/>
                        </a:lnTo>
                        <a:lnTo>
                          <a:pt x="328" y="1747"/>
                        </a:lnTo>
                        <a:lnTo>
                          <a:pt x="321" y="1730"/>
                        </a:lnTo>
                        <a:lnTo>
                          <a:pt x="318" y="1714"/>
                        </a:lnTo>
                        <a:lnTo>
                          <a:pt x="318" y="1697"/>
                        </a:lnTo>
                        <a:lnTo>
                          <a:pt x="321" y="1680"/>
                        </a:lnTo>
                        <a:lnTo>
                          <a:pt x="326" y="1662"/>
                        </a:lnTo>
                        <a:lnTo>
                          <a:pt x="333" y="1646"/>
                        </a:lnTo>
                        <a:lnTo>
                          <a:pt x="341" y="1630"/>
                        </a:lnTo>
                        <a:lnTo>
                          <a:pt x="350" y="1615"/>
                        </a:lnTo>
                        <a:lnTo>
                          <a:pt x="354" y="1606"/>
                        </a:lnTo>
                        <a:lnTo>
                          <a:pt x="359" y="1597"/>
                        </a:lnTo>
                        <a:lnTo>
                          <a:pt x="365" y="1588"/>
                        </a:lnTo>
                        <a:lnTo>
                          <a:pt x="371" y="1579"/>
                        </a:lnTo>
                        <a:lnTo>
                          <a:pt x="376" y="1570"/>
                        </a:lnTo>
                        <a:lnTo>
                          <a:pt x="382" y="1562"/>
                        </a:lnTo>
                        <a:lnTo>
                          <a:pt x="387" y="1554"/>
                        </a:lnTo>
                        <a:lnTo>
                          <a:pt x="393" y="1546"/>
                        </a:lnTo>
                        <a:lnTo>
                          <a:pt x="390" y="1544"/>
                        </a:lnTo>
                        <a:lnTo>
                          <a:pt x="393" y="1546"/>
                        </a:lnTo>
                        <a:lnTo>
                          <a:pt x="395" y="1536"/>
                        </a:lnTo>
                        <a:lnTo>
                          <a:pt x="396" y="1527"/>
                        </a:lnTo>
                        <a:lnTo>
                          <a:pt x="396" y="1517"/>
                        </a:lnTo>
                        <a:lnTo>
                          <a:pt x="396" y="1508"/>
                        </a:lnTo>
                        <a:lnTo>
                          <a:pt x="394" y="1498"/>
                        </a:lnTo>
                        <a:lnTo>
                          <a:pt x="392" y="1488"/>
                        </a:lnTo>
                        <a:lnTo>
                          <a:pt x="390" y="1479"/>
                        </a:lnTo>
                        <a:lnTo>
                          <a:pt x="388" y="1471"/>
                        </a:lnTo>
                        <a:lnTo>
                          <a:pt x="370" y="1436"/>
                        </a:lnTo>
                        <a:lnTo>
                          <a:pt x="356" y="1402"/>
                        </a:lnTo>
                        <a:lnTo>
                          <a:pt x="341" y="1367"/>
                        </a:lnTo>
                        <a:lnTo>
                          <a:pt x="330" y="1333"/>
                        </a:lnTo>
                        <a:lnTo>
                          <a:pt x="320" y="1296"/>
                        </a:lnTo>
                        <a:lnTo>
                          <a:pt x="313" y="1260"/>
                        </a:lnTo>
                        <a:lnTo>
                          <a:pt x="309" y="1223"/>
                        </a:lnTo>
                        <a:lnTo>
                          <a:pt x="309" y="1185"/>
                        </a:lnTo>
                        <a:lnTo>
                          <a:pt x="296" y="1177"/>
                        </a:lnTo>
                        <a:lnTo>
                          <a:pt x="284" y="1169"/>
                        </a:lnTo>
                        <a:lnTo>
                          <a:pt x="272" y="1160"/>
                        </a:lnTo>
                        <a:lnTo>
                          <a:pt x="262" y="1151"/>
                        </a:lnTo>
                        <a:lnTo>
                          <a:pt x="250" y="1141"/>
                        </a:lnTo>
                        <a:lnTo>
                          <a:pt x="240" y="1131"/>
                        </a:lnTo>
                        <a:lnTo>
                          <a:pt x="230" y="1122"/>
                        </a:lnTo>
                        <a:lnTo>
                          <a:pt x="220" y="1113"/>
                        </a:lnTo>
                        <a:lnTo>
                          <a:pt x="128" y="1022"/>
                        </a:lnTo>
                        <a:lnTo>
                          <a:pt x="113" y="998"/>
                        </a:lnTo>
                        <a:lnTo>
                          <a:pt x="99" y="975"/>
                        </a:lnTo>
                        <a:lnTo>
                          <a:pt x="84" y="953"/>
                        </a:lnTo>
                        <a:lnTo>
                          <a:pt x="71" y="931"/>
                        </a:lnTo>
                        <a:lnTo>
                          <a:pt x="57" y="908"/>
                        </a:lnTo>
                        <a:lnTo>
                          <a:pt x="46" y="885"/>
                        </a:lnTo>
                        <a:lnTo>
                          <a:pt x="36" y="861"/>
                        </a:lnTo>
                        <a:lnTo>
                          <a:pt x="29" y="837"/>
                        </a:lnTo>
                        <a:lnTo>
                          <a:pt x="11" y="788"/>
                        </a:lnTo>
                        <a:lnTo>
                          <a:pt x="2" y="738"/>
                        </a:lnTo>
                        <a:lnTo>
                          <a:pt x="0" y="687"/>
                        </a:lnTo>
                        <a:lnTo>
                          <a:pt x="6" y="637"/>
                        </a:lnTo>
                        <a:lnTo>
                          <a:pt x="16" y="586"/>
                        </a:lnTo>
                        <a:lnTo>
                          <a:pt x="33" y="537"/>
                        </a:lnTo>
                        <a:lnTo>
                          <a:pt x="54" y="490"/>
                        </a:lnTo>
                        <a:lnTo>
                          <a:pt x="81" y="445"/>
                        </a:lnTo>
                        <a:lnTo>
                          <a:pt x="110" y="400"/>
                        </a:lnTo>
                        <a:lnTo>
                          <a:pt x="142" y="359"/>
                        </a:lnTo>
                        <a:lnTo>
                          <a:pt x="177" y="320"/>
                        </a:lnTo>
                        <a:lnTo>
                          <a:pt x="217" y="284"/>
                        </a:lnTo>
                        <a:lnTo>
                          <a:pt x="256" y="249"/>
                        </a:lnTo>
                        <a:lnTo>
                          <a:pt x="299" y="218"/>
                        </a:lnTo>
                        <a:lnTo>
                          <a:pt x="342" y="188"/>
                        </a:lnTo>
                        <a:lnTo>
                          <a:pt x="388" y="161"/>
                        </a:lnTo>
                        <a:close/>
                        <a:moveTo>
                          <a:pt x="1815" y="1260"/>
                        </a:moveTo>
                        <a:lnTo>
                          <a:pt x="1815" y="1260"/>
                        </a:lnTo>
                        <a:lnTo>
                          <a:pt x="1800" y="1266"/>
                        </a:lnTo>
                        <a:lnTo>
                          <a:pt x="1786" y="1272"/>
                        </a:lnTo>
                        <a:lnTo>
                          <a:pt x="1771" y="1278"/>
                        </a:lnTo>
                        <a:lnTo>
                          <a:pt x="1757" y="1284"/>
                        </a:lnTo>
                        <a:lnTo>
                          <a:pt x="1742" y="1289"/>
                        </a:lnTo>
                        <a:lnTo>
                          <a:pt x="1727" y="1295"/>
                        </a:lnTo>
                        <a:lnTo>
                          <a:pt x="1712" y="1300"/>
                        </a:lnTo>
                        <a:lnTo>
                          <a:pt x="1698" y="1305"/>
                        </a:lnTo>
                        <a:lnTo>
                          <a:pt x="1707" y="1316"/>
                        </a:lnTo>
                        <a:lnTo>
                          <a:pt x="1719" y="1328"/>
                        </a:lnTo>
                        <a:lnTo>
                          <a:pt x="1731" y="1340"/>
                        </a:lnTo>
                        <a:lnTo>
                          <a:pt x="1743" y="1352"/>
                        </a:lnTo>
                        <a:lnTo>
                          <a:pt x="1755" y="1363"/>
                        </a:lnTo>
                        <a:lnTo>
                          <a:pt x="1768" y="1375"/>
                        </a:lnTo>
                        <a:lnTo>
                          <a:pt x="1781" y="1385"/>
                        </a:lnTo>
                        <a:lnTo>
                          <a:pt x="1794" y="1396"/>
                        </a:lnTo>
                        <a:lnTo>
                          <a:pt x="1799" y="1396"/>
                        </a:lnTo>
                        <a:lnTo>
                          <a:pt x="1805" y="1401"/>
                        </a:lnTo>
                        <a:lnTo>
                          <a:pt x="1813" y="1406"/>
                        </a:lnTo>
                        <a:lnTo>
                          <a:pt x="1821" y="1410"/>
                        </a:lnTo>
                        <a:lnTo>
                          <a:pt x="1829" y="1414"/>
                        </a:lnTo>
                        <a:lnTo>
                          <a:pt x="1837" y="1417"/>
                        </a:lnTo>
                        <a:lnTo>
                          <a:pt x="1845" y="1421"/>
                        </a:lnTo>
                        <a:lnTo>
                          <a:pt x="1853" y="1424"/>
                        </a:lnTo>
                        <a:lnTo>
                          <a:pt x="1862" y="1428"/>
                        </a:lnTo>
                        <a:lnTo>
                          <a:pt x="1866" y="1415"/>
                        </a:lnTo>
                        <a:lnTo>
                          <a:pt x="1870" y="1403"/>
                        </a:lnTo>
                        <a:lnTo>
                          <a:pt x="1874" y="1390"/>
                        </a:lnTo>
                        <a:lnTo>
                          <a:pt x="1878" y="1378"/>
                        </a:lnTo>
                        <a:lnTo>
                          <a:pt x="1879" y="1364"/>
                        </a:lnTo>
                        <a:lnTo>
                          <a:pt x="1880" y="1351"/>
                        </a:lnTo>
                        <a:lnTo>
                          <a:pt x="1879" y="1338"/>
                        </a:lnTo>
                        <a:lnTo>
                          <a:pt x="1877" y="1325"/>
                        </a:lnTo>
                        <a:lnTo>
                          <a:pt x="1815" y="12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1" name="Freeform 19"/>
                  <p:cNvSpPr>
                    <a:spLocks/>
                  </p:cNvSpPr>
                  <p:nvPr/>
                </p:nvSpPr>
                <p:spPr bwMode="auto">
                  <a:xfrm>
                    <a:off x="1176" y="2870"/>
                    <a:ext cx="1378" cy="918"/>
                  </a:xfrm>
                  <a:custGeom>
                    <a:avLst/>
                    <a:gdLst>
                      <a:gd name="T0" fmla="*/ 667 w 2756"/>
                      <a:gd name="T1" fmla="*/ 47 h 1837"/>
                      <a:gd name="T2" fmla="*/ 1319 w 2756"/>
                      <a:gd name="T3" fmla="*/ 34 h 1837"/>
                      <a:gd name="T4" fmla="*/ 903 w 2756"/>
                      <a:gd name="T5" fmla="*/ 61 h 1837"/>
                      <a:gd name="T6" fmla="*/ 534 w 2756"/>
                      <a:gd name="T7" fmla="*/ 251 h 1837"/>
                      <a:gd name="T8" fmla="*/ 385 w 2756"/>
                      <a:gd name="T9" fmla="*/ 473 h 1837"/>
                      <a:gd name="T10" fmla="*/ 440 w 2756"/>
                      <a:gd name="T11" fmla="*/ 673 h 1837"/>
                      <a:gd name="T12" fmla="*/ 1027 w 2756"/>
                      <a:gd name="T13" fmla="*/ 939 h 1837"/>
                      <a:gd name="T14" fmla="*/ 1685 w 2756"/>
                      <a:gd name="T15" fmla="*/ 822 h 1837"/>
                      <a:gd name="T16" fmla="*/ 1986 w 2756"/>
                      <a:gd name="T17" fmla="*/ 615 h 1837"/>
                      <a:gd name="T18" fmla="*/ 2105 w 2756"/>
                      <a:gd name="T19" fmla="*/ 585 h 1837"/>
                      <a:gd name="T20" fmla="*/ 2127 w 2756"/>
                      <a:gd name="T21" fmla="*/ 615 h 1837"/>
                      <a:gd name="T22" fmla="*/ 2161 w 2756"/>
                      <a:gd name="T23" fmla="*/ 427 h 1837"/>
                      <a:gd name="T24" fmla="*/ 2280 w 2756"/>
                      <a:gd name="T25" fmla="*/ 437 h 1837"/>
                      <a:gd name="T26" fmla="*/ 2646 w 2756"/>
                      <a:gd name="T27" fmla="*/ 494 h 1837"/>
                      <a:gd name="T28" fmla="*/ 2743 w 2756"/>
                      <a:gd name="T29" fmla="*/ 770 h 1837"/>
                      <a:gd name="T30" fmla="*/ 2499 w 2756"/>
                      <a:gd name="T31" fmla="*/ 930 h 1837"/>
                      <a:gd name="T32" fmla="*/ 2346 w 2756"/>
                      <a:gd name="T33" fmla="*/ 952 h 1837"/>
                      <a:gd name="T34" fmla="*/ 2255 w 2756"/>
                      <a:gd name="T35" fmla="*/ 944 h 1837"/>
                      <a:gd name="T36" fmla="*/ 2301 w 2756"/>
                      <a:gd name="T37" fmla="*/ 1007 h 1837"/>
                      <a:gd name="T38" fmla="*/ 2146 w 2756"/>
                      <a:gd name="T39" fmla="*/ 1006 h 1837"/>
                      <a:gd name="T40" fmla="*/ 2104 w 2756"/>
                      <a:gd name="T41" fmla="*/ 1038 h 1837"/>
                      <a:gd name="T42" fmla="*/ 1750 w 2756"/>
                      <a:gd name="T43" fmla="*/ 1231 h 1837"/>
                      <a:gd name="T44" fmla="*/ 1654 w 2756"/>
                      <a:gd name="T45" fmla="*/ 1225 h 1837"/>
                      <a:gd name="T46" fmla="*/ 1591 w 2756"/>
                      <a:gd name="T47" fmla="*/ 1138 h 1837"/>
                      <a:gd name="T48" fmla="*/ 1861 w 2756"/>
                      <a:gd name="T49" fmla="*/ 1460 h 1837"/>
                      <a:gd name="T50" fmla="*/ 1851 w 2756"/>
                      <a:gd name="T51" fmla="*/ 1434 h 1837"/>
                      <a:gd name="T52" fmla="*/ 2096 w 2756"/>
                      <a:gd name="T53" fmla="*/ 1469 h 1837"/>
                      <a:gd name="T54" fmla="*/ 2135 w 2756"/>
                      <a:gd name="T55" fmla="*/ 1539 h 1837"/>
                      <a:gd name="T56" fmla="*/ 1972 w 2756"/>
                      <a:gd name="T57" fmla="*/ 1547 h 1837"/>
                      <a:gd name="T58" fmla="*/ 2058 w 2756"/>
                      <a:gd name="T59" fmla="*/ 1703 h 1837"/>
                      <a:gd name="T60" fmla="*/ 2027 w 2756"/>
                      <a:gd name="T61" fmla="*/ 1770 h 1837"/>
                      <a:gd name="T62" fmla="*/ 1854 w 2756"/>
                      <a:gd name="T63" fmla="*/ 1670 h 1837"/>
                      <a:gd name="T64" fmla="*/ 1844 w 2756"/>
                      <a:gd name="T65" fmla="*/ 1691 h 1837"/>
                      <a:gd name="T66" fmla="*/ 1759 w 2756"/>
                      <a:gd name="T67" fmla="*/ 1801 h 1837"/>
                      <a:gd name="T68" fmla="*/ 1691 w 2756"/>
                      <a:gd name="T69" fmla="*/ 1616 h 1837"/>
                      <a:gd name="T70" fmla="*/ 1751 w 2756"/>
                      <a:gd name="T71" fmla="*/ 1573 h 1837"/>
                      <a:gd name="T72" fmla="*/ 1557 w 2756"/>
                      <a:gd name="T73" fmla="*/ 1386 h 1837"/>
                      <a:gd name="T74" fmla="*/ 1454 w 2756"/>
                      <a:gd name="T75" fmla="*/ 1207 h 1837"/>
                      <a:gd name="T76" fmla="*/ 1453 w 2756"/>
                      <a:gd name="T77" fmla="*/ 1302 h 1837"/>
                      <a:gd name="T78" fmla="*/ 1345 w 2756"/>
                      <a:gd name="T79" fmla="*/ 1363 h 1837"/>
                      <a:gd name="T80" fmla="*/ 642 w 2756"/>
                      <a:gd name="T81" fmla="*/ 1323 h 1837"/>
                      <a:gd name="T82" fmla="*/ 512 w 2756"/>
                      <a:gd name="T83" fmla="*/ 1181 h 1837"/>
                      <a:gd name="T84" fmla="*/ 492 w 2756"/>
                      <a:gd name="T85" fmla="*/ 1171 h 1837"/>
                      <a:gd name="T86" fmla="*/ 469 w 2756"/>
                      <a:gd name="T87" fmla="*/ 1153 h 1837"/>
                      <a:gd name="T88" fmla="*/ 582 w 2756"/>
                      <a:gd name="T89" fmla="*/ 1441 h 1837"/>
                      <a:gd name="T90" fmla="*/ 773 w 2756"/>
                      <a:gd name="T91" fmla="*/ 1550 h 1837"/>
                      <a:gd name="T92" fmla="*/ 829 w 2756"/>
                      <a:gd name="T93" fmla="*/ 1628 h 1837"/>
                      <a:gd name="T94" fmla="*/ 697 w 2756"/>
                      <a:gd name="T95" fmla="*/ 1622 h 1837"/>
                      <a:gd name="T96" fmla="*/ 667 w 2756"/>
                      <a:gd name="T97" fmla="*/ 1621 h 1837"/>
                      <a:gd name="T98" fmla="*/ 727 w 2756"/>
                      <a:gd name="T99" fmla="*/ 1812 h 1837"/>
                      <a:gd name="T100" fmla="*/ 611 w 2756"/>
                      <a:gd name="T101" fmla="*/ 1789 h 1837"/>
                      <a:gd name="T102" fmla="*/ 586 w 2756"/>
                      <a:gd name="T103" fmla="*/ 1637 h 1837"/>
                      <a:gd name="T104" fmla="*/ 510 w 2756"/>
                      <a:gd name="T105" fmla="*/ 1610 h 1837"/>
                      <a:gd name="T106" fmla="*/ 401 w 2756"/>
                      <a:gd name="T107" fmla="*/ 1677 h 1837"/>
                      <a:gd name="T108" fmla="*/ 326 w 2756"/>
                      <a:gd name="T109" fmla="*/ 1654 h 1837"/>
                      <a:gd name="T110" fmla="*/ 397 w 2756"/>
                      <a:gd name="T111" fmla="*/ 1493 h 1837"/>
                      <a:gd name="T112" fmla="*/ 311 w 2756"/>
                      <a:gd name="T113" fmla="*/ 1164 h 1837"/>
                      <a:gd name="T114" fmla="*/ 308 w 2756"/>
                      <a:gd name="T115" fmla="*/ 1073 h 1837"/>
                      <a:gd name="T116" fmla="*/ 261 w 2756"/>
                      <a:gd name="T117" fmla="*/ 1025 h 1837"/>
                      <a:gd name="T118" fmla="*/ 290 w 2756"/>
                      <a:gd name="T119" fmla="*/ 1134 h 1837"/>
                      <a:gd name="T120" fmla="*/ 189 w 2756"/>
                      <a:gd name="T121" fmla="*/ 1046 h 1837"/>
                      <a:gd name="T122" fmla="*/ 50 w 2756"/>
                      <a:gd name="T123" fmla="*/ 868 h 1837"/>
                      <a:gd name="T124" fmla="*/ 56 w 2756"/>
                      <a:gd name="T125" fmla="*/ 468 h 18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756" h="1837">
                        <a:moveTo>
                          <a:pt x="95" y="408"/>
                        </a:moveTo>
                        <a:lnTo>
                          <a:pt x="95" y="406"/>
                        </a:lnTo>
                        <a:lnTo>
                          <a:pt x="129" y="360"/>
                        </a:lnTo>
                        <a:lnTo>
                          <a:pt x="167" y="318"/>
                        </a:lnTo>
                        <a:lnTo>
                          <a:pt x="207" y="278"/>
                        </a:lnTo>
                        <a:lnTo>
                          <a:pt x="251" y="242"/>
                        </a:lnTo>
                        <a:lnTo>
                          <a:pt x="295" y="208"/>
                        </a:lnTo>
                        <a:lnTo>
                          <a:pt x="342" y="177"/>
                        </a:lnTo>
                        <a:lnTo>
                          <a:pt x="390" y="150"/>
                        </a:lnTo>
                        <a:lnTo>
                          <a:pt x="441" y="127"/>
                        </a:lnTo>
                        <a:lnTo>
                          <a:pt x="514" y="94"/>
                        </a:lnTo>
                        <a:lnTo>
                          <a:pt x="590" y="69"/>
                        </a:lnTo>
                        <a:lnTo>
                          <a:pt x="667" y="47"/>
                        </a:lnTo>
                        <a:lnTo>
                          <a:pt x="748" y="32"/>
                        </a:lnTo>
                        <a:lnTo>
                          <a:pt x="830" y="19"/>
                        </a:lnTo>
                        <a:lnTo>
                          <a:pt x="913" y="10"/>
                        </a:lnTo>
                        <a:lnTo>
                          <a:pt x="997" y="4"/>
                        </a:lnTo>
                        <a:lnTo>
                          <a:pt x="1081" y="1"/>
                        </a:lnTo>
                        <a:lnTo>
                          <a:pt x="1110" y="0"/>
                        </a:lnTo>
                        <a:lnTo>
                          <a:pt x="1140" y="2"/>
                        </a:lnTo>
                        <a:lnTo>
                          <a:pt x="1170" y="4"/>
                        </a:lnTo>
                        <a:lnTo>
                          <a:pt x="1201" y="8"/>
                        </a:lnTo>
                        <a:lnTo>
                          <a:pt x="1231" y="12"/>
                        </a:lnTo>
                        <a:lnTo>
                          <a:pt x="1261" y="19"/>
                        </a:lnTo>
                        <a:lnTo>
                          <a:pt x="1290" y="25"/>
                        </a:lnTo>
                        <a:lnTo>
                          <a:pt x="1319" y="34"/>
                        </a:lnTo>
                        <a:lnTo>
                          <a:pt x="1296" y="29"/>
                        </a:lnTo>
                        <a:lnTo>
                          <a:pt x="1274" y="28"/>
                        </a:lnTo>
                        <a:lnTo>
                          <a:pt x="1251" y="28"/>
                        </a:lnTo>
                        <a:lnTo>
                          <a:pt x="1228" y="29"/>
                        </a:lnTo>
                        <a:lnTo>
                          <a:pt x="1204" y="29"/>
                        </a:lnTo>
                        <a:lnTo>
                          <a:pt x="1180" y="29"/>
                        </a:lnTo>
                        <a:lnTo>
                          <a:pt x="1157" y="28"/>
                        </a:lnTo>
                        <a:lnTo>
                          <a:pt x="1134" y="25"/>
                        </a:lnTo>
                        <a:lnTo>
                          <a:pt x="1086" y="27"/>
                        </a:lnTo>
                        <a:lnTo>
                          <a:pt x="1040" y="32"/>
                        </a:lnTo>
                        <a:lnTo>
                          <a:pt x="993" y="40"/>
                        </a:lnTo>
                        <a:lnTo>
                          <a:pt x="948" y="50"/>
                        </a:lnTo>
                        <a:lnTo>
                          <a:pt x="903" y="61"/>
                        </a:lnTo>
                        <a:lnTo>
                          <a:pt x="858" y="74"/>
                        </a:lnTo>
                        <a:lnTo>
                          <a:pt x="814" y="88"/>
                        </a:lnTo>
                        <a:lnTo>
                          <a:pt x="772" y="104"/>
                        </a:lnTo>
                        <a:lnTo>
                          <a:pt x="747" y="113"/>
                        </a:lnTo>
                        <a:lnTo>
                          <a:pt x="724" y="125"/>
                        </a:lnTo>
                        <a:lnTo>
                          <a:pt x="701" y="136"/>
                        </a:lnTo>
                        <a:lnTo>
                          <a:pt x="678" y="149"/>
                        </a:lnTo>
                        <a:lnTo>
                          <a:pt x="655" y="161"/>
                        </a:lnTo>
                        <a:lnTo>
                          <a:pt x="633" y="175"/>
                        </a:lnTo>
                        <a:lnTo>
                          <a:pt x="611" y="189"/>
                        </a:lnTo>
                        <a:lnTo>
                          <a:pt x="590" y="204"/>
                        </a:lnTo>
                        <a:lnTo>
                          <a:pt x="561" y="227"/>
                        </a:lnTo>
                        <a:lnTo>
                          <a:pt x="534" y="251"/>
                        </a:lnTo>
                        <a:lnTo>
                          <a:pt x="508" y="277"/>
                        </a:lnTo>
                        <a:lnTo>
                          <a:pt x="484" y="304"/>
                        </a:lnTo>
                        <a:lnTo>
                          <a:pt x="460" y="331"/>
                        </a:lnTo>
                        <a:lnTo>
                          <a:pt x="439" y="361"/>
                        </a:lnTo>
                        <a:lnTo>
                          <a:pt x="420" y="390"/>
                        </a:lnTo>
                        <a:lnTo>
                          <a:pt x="404" y="422"/>
                        </a:lnTo>
                        <a:lnTo>
                          <a:pt x="401" y="428"/>
                        </a:lnTo>
                        <a:lnTo>
                          <a:pt x="398" y="436"/>
                        </a:lnTo>
                        <a:lnTo>
                          <a:pt x="395" y="443"/>
                        </a:lnTo>
                        <a:lnTo>
                          <a:pt x="393" y="451"/>
                        </a:lnTo>
                        <a:lnTo>
                          <a:pt x="390" y="458"/>
                        </a:lnTo>
                        <a:lnTo>
                          <a:pt x="388" y="466"/>
                        </a:lnTo>
                        <a:lnTo>
                          <a:pt x="385" y="473"/>
                        </a:lnTo>
                        <a:lnTo>
                          <a:pt x="383" y="481"/>
                        </a:lnTo>
                        <a:lnTo>
                          <a:pt x="382" y="491"/>
                        </a:lnTo>
                        <a:lnTo>
                          <a:pt x="382" y="501"/>
                        </a:lnTo>
                        <a:lnTo>
                          <a:pt x="382" y="511"/>
                        </a:lnTo>
                        <a:lnTo>
                          <a:pt x="383" y="522"/>
                        </a:lnTo>
                        <a:lnTo>
                          <a:pt x="383" y="531"/>
                        </a:lnTo>
                        <a:lnTo>
                          <a:pt x="386" y="541"/>
                        </a:lnTo>
                        <a:lnTo>
                          <a:pt x="389" y="551"/>
                        </a:lnTo>
                        <a:lnTo>
                          <a:pt x="394" y="561"/>
                        </a:lnTo>
                        <a:lnTo>
                          <a:pt x="396" y="591"/>
                        </a:lnTo>
                        <a:lnTo>
                          <a:pt x="406" y="621"/>
                        </a:lnTo>
                        <a:lnTo>
                          <a:pt x="420" y="647"/>
                        </a:lnTo>
                        <a:lnTo>
                          <a:pt x="440" y="673"/>
                        </a:lnTo>
                        <a:lnTo>
                          <a:pt x="461" y="696"/>
                        </a:lnTo>
                        <a:lnTo>
                          <a:pt x="485" y="719"/>
                        </a:lnTo>
                        <a:lnTo>
                          <a:pt x="509" y="740"/>
                        </a:lnTo>
                        <a:lnTo>
                          <a:pt x="534" y="761"/>
                        </a:lnTo>
                        <a:lnTo>
                          <a:pt x="583" y="797"/>
                        </a:lnTo>
                        <a:lnTo>
                          <a:pt x="636" y="828"/>
                        </a:lnTo>
                        <a:lnTo>
                          <a:pt x="691" y="854"/>
                        </a:lnTo>
                        <a:lnTo>
                          <a:pt x="749" y="877"/>
                        </a:lnTo>
                        <a:lnTo>
                          <a:pt x="809" y="895"/>
                        </a:lnTo>
                        <a:lnTo>
                          <a:pt x="869" y="911"/>
                        </a:lnTo>
                        <a:lnTo>
                          <a:pt x="930" y="924"/>
                        </a:lnTo>
                        <a:lnTo>
                          <a:pt x="992" y="936"/>
                        </a:lnTo>
                        <a:lnTo>
                          <a:pt x="1027" y="939"/>
                        </a:lnTo>
                        <a:lnTo>
                          <a:pt x="1062" y="943"/>
                        </a:lnTo>
                        <a:lnTo>
                          <a:pt x="1096" y="945"/>
                        </a:lnTo>
                        <a:lnTo>
                          <a:pt x="1130" y="946"/>
                        </a:lnTo>
                        <a:lnTo>
                          <a:pt x="1163" y="945"/>
                        </a:lnTo>
                        <a:lnTo>
                          <a:pt x="1198" y="945"/>
                        </a:lnTo>
                        <a:lnTo>
                          <a:pt x="1232" y="942"/>
                        </a:lnTo>
                        <a:lnTo>
                          <a:pt x="1269" y="939"/>
                        </a:lnTo>
                        <a:lnTo>
                          <a:pt x="1339" y="925"/>
                        </a:lnTo>
                        <a:lnTo>
                          <a:pt x="1411" y="910"/>
                        </a:lnTo>
                        <a:lnTo>
                          <a:pt x="1481" y="892"/>
                        </a:lnTo>
                        <a:lnTo>
                          <a:pt x="1551" y="873"/>
                        </a:lnTo>
                        <a:lnTo>
                          <a:pt x="1618" y="849"/>
                        </a:lnTo>
                        <a:lnTo>
                          <a:pt x="1685" y="822"/>
                        </a:lnTo>
                        <a:lnTo>
                          <a:pt x="1750" y="791"/>
                        </a:lnTo>
                        <a:lnTo>
                          <a:pt x="1813" y="756"/>
                        </a:lnTo>
                        <a:lnTo>
                          <a:pt x="1833" y="741"/>
                        </a:lnTo>
                        <a:lnTo>
                          <a:pt x="1853" y="725"/>
                        </a:lnTo>
                        <a:lnTo>
                          <a:pt x="1871" y="708"/>
                        </a:lnTo>
                        <a:lnTo>
                          <a:pt x="1890" y="691"/>
                        </a:lnTo>
                        <a:lnTo>
                          <a:pt x="1908" y="673"/>
                        </a:lnTo>
                        <a:lnTo>
                          <a:pt x="1926" y="657"/>
                        </a:lnTo>
                        <a:lnTo>
                          <a:pt x="1944" y="641"/>
                        </a:lnTo>
                        <a:lnTo>
                          <a:pt x="1965" y="628"/>
                        </a:lnTo>
                        <a:lnTo>
                          <a:pt x="1970" y="628"/>
                        </a:lnTo>
                        <a:lnTo>
                          <a:pt x="1976" y="620"/>
                        </a:lnTo>
                        <a:lnTo>
                          <a:pt x="1986" y="615"/>
                        </a:lnTo>
                        <a:lnTo>
                          <a:pt x="1994" y="610"/>
                        </a:lnTo>
                        <a:lnTo>
                          <a:pt x="2003" y="610"/>
                        </a:lnTo>
                        <a:lnTo>
                          <a:pt x="2007" y="604"/>
                        </a:lnTo>
                        <a:lnTo>
                          <a:pt x="2012" y="600"/>
                        </a:lnTo>
                        <a:lnTo>
                          <a:pt x="2018" y="597"/>
                        </a:lnTo>
                        <a:lnTo>
                          <a:pt x="2024" y="594"/>
                        </a:lnTo>
                        <a:lnTo>
                          <a:pt x="2029" y="590"/>
                        </a:lnTo>
                        <a:lnTo>
                          <a:pt x="2035" y="587"/>
                        </a:lnTo>
                        <a:lnTo>
                          <a:pt x="2040" y="583"/>
                        </a:lnTo>
                        <a:lnTo>
                          <a:pt x="2046" y="580"/>
                        </a:lnTo>
                        <a:lnTo>
                          <a:pt x="2110" y="549"/>
                        </a:lnTo>
                        <a:lnTo>
                          <a:pt x="2107" y="567"/>
                        </a:lnTo>
                        <a:lnTo>
                          <a:pt x="2105" y="585"/>
                        </a:lnTo>
                        <a:lnTo>
                          <a:pt x="2103" y="604"/>
                        </a:lnTo>
                        <a:lnTo>
                          <a:pt x="2102" y="624"/>
                        </a:lnTo>
                        <a:lnTo>
                          <a:pt x="2101" y="643"/>
                        </a:lnTo>
                        <a:lnTo>
                          <a:pt x="2102" y="662"/>
                        </a:lnTo>
                        <a:lnTo>
                          <a:pt x="2104" y="680"/>
                        </a:lnTo>
                        <a:lnTo>
                          <a:pt x="2109" y="699"/>
                        </a:lnTo>
                        <a:lnTo>
                          <a:pt x="2114" y="702"/>
                        </a:lnTo>
                        <a:lnTo>
                          <a:pt x="2123" y="705"/>
                        </a:lnTo>
                        <a:lnTo>
                          <a:pt x="2126" y="698"/>
                        </a:lnTo>
                        <a:lnTo>
                          <a:pt x="2125" y="676"/>
                        </a:lnTo>
                        <a:lnTo>
                          <a:pt x="2125" y="655"/>
                        </a:lnTo>
                        <a:lnTo>
                          <a:pt x="2126" y="634"/>
                        </a:lnTo>
                        <a:lnTo>
                          <a:pt x="2127" y="615"/>
                        </a:lnTo>
                        <a:lnTo>
                          <a:pt x="2128" y="595"/>
                        </a:lnTo>
                        <a:lnTo>
                          <a:pt x="2130" y="575"/>
                        </a:lnTo>
                        <a:lnTo>
                          <a:pt x="2131" y="555"/>
                        </a:lnTo>
                        <a:lnTo>
                          <a:pt x="2133" y="535"/>
                        </a:lnTo>
                        <a:lnTo>
                          <a:pt x="2135" y="530"/>
                        </a:lnTo>
                        <a:lnTo>
                          <a:pt x="2135" y="525"/>
                        </a:lnTo>
                        <a:lnTo>
                          <a:pt x="2134" y="519"/>
                        </a:lnTo>
                        <a:lnTo>
                          <a:pt x="2135" y="514"/>
                        </a:lnTo>
                        <a:lnTo>
                          <a:pt x="2138" y="495"/>
                        </a:lnTo>
                        <a:lnTo>
                          <a:pt x="2143" y="478"/>
                        </a:lnTo>
                        <a:lnTo>
                          <a:pt x="2148" y="460"/>
                        </a:lnTo>
                        <a:lnTo>
                          <a:pt x="2155" y="445"/>
                        </a:lnTo>
                        <a:lnTo>
                          <a:pt x="2161" y="427"/>
                        </a:lnTo>
                        <a:lnTo>
                          <a:pt x="2170" y="412"/>
                        </a:lnTo>
                        <a:lnTo>
                          <a:pt x="2178" y="397"/>
                        </a:lnTo>
                        <a:lnTo>
                          <a:pt x="2189" y="382"/>
                        </a:lnTo>
                        <a:lnTo>
                          <a:pt x="2195" y="377"/>
                        </a:lnTo>
                        <a:lnTo>
                          <a:pt x="2204" y="375"/>
                        </a:lnTo>
                        <a:lnTo>
                          <a:pt x="2213" y="374"/>
                        </a:lnTo>
                        <a:lnTo>
                          <a:pt x="2223" y="375"/>
                        </a:lnTo>
                        <a:lnTo>
                          <a:pt x="2234" y="381"/>
                        </a:lnTo>
                        <a:lnTo>
                          <a:pt x="2246" y="390"/>
                        </a:lnTo>
                        <a:lnTo>
                          <a:pt x="2255" y="400"/>
                        </a:lnTo>
                        <a:lnTo>
                          <a:pt x="2265" y="412"/>
                        </a:lnTo>
                        <a:lnTo>
                          <a:pt x="2273" y="423"/>
                        </a:lnTo>
                        <a:lnTo>
                          <a:pt x="2280" y="437"/>
                        </a:lnTo>
                        <a:lnTo>
                          <a:pt x="2286" y="449"/>
                        </a:lnTo>
                        <a:lnTo>
                          <a:pt x="2293" y="462"/>
                        </a:lnTo>
                        <a:lnTo>
                          <a:pt x="2301" y="465"/>
                        </a:lnTo>
                        <a:lnTo>
                          <a:pt x="2312" y="463"/>
                        </a:lnTo>
                        <a:lnTo>
                          <a:pt x="2348" y="447"/>
                        </a:lnTo>
                        <a:lnTo>
                          <a:pt x="2388" y="439"/>
                        </a:lnTo>
                        <a:lnTo>
                          <a:pt x="2428" y="436"/>
                        </a:lnTo>
                        <a:lnTo>
                          <a:pt x="2469" y="439"/>
                        </a:lnTo>
                        <a:lnTo>
                          <a:pt x="2509" y="445"/>
                        </a:lnTo>
                        <a:lnTo>
                          <a:pt x="2550" y="456"/>
                        </a:lnTo>
                        <a:lnTo>
                          <a:pt x="2588" y="468"/>
                        </a:lnTo>
                        <a:lnTo>
                          <a:pt x="2626" y="483"/>
                        </a:lnTo>
                        <a:lnTo>
                          <a:pt x="2646" y="494"/>
                        </a:lnTo>
                        <a:lnTo>
                          <a:pt x="2665" y="509"/>
                        </a:lnTo>
                        <a:lnTo>
                          <a:pt x="2682" y="525"/>
                        </a:lnTo>
                        <a:lnTo>
                          <a:pt x="2699" y="544"/>
                        </a:lnTo>
                        <a:lnTo>
                          <a:pt x="2712" y="562"/>
                        </a:lnTo>
                        <a:lnTo>
                          <a:pt x="2725" y="583"/>
                        </a:lnTo>
                        <a:lnTo>
                          <a:pt x="2735" y="604"/>
                        </a:lnTo>
                        <a:lnTo>
                          <a:pt x="2744" y="627"/>
                        </a:lnTo>
                        <a:lnTo>
                          <a:pt x="2749" y="648"/>
                        </a:lnTo>
                        <a:lnTo>
                          <a:pt x="2754" y="673"/>
                        </a:lnTo>
                        <a:lnTo>
                          <a:pt x="2756" y="697"/>
                        </a:lnTo>
                        <a:lnTo>
                          <a:pt x="2755" y="723"/>
                        </a:lnTo>
                        <a:lnTo>
                          <a:pt x="2750" y="746"/>
                        </a:lnTo>
                        <a:lnTo>
                          <a:pt x="2743" y="770"/>
                        </a:lnTo>
                        <a:lnTo>
                          <a:pt x="2730" y="791"/>
                        </a:lnTo>
                        <a:lnTo>
                          <a:pt x="2714" y="809"/>
                        </a:lnTo>
                        <a:lnTo>
                          <a:pt x="2695" y="823"/>
                        </a:lnTo>
                        <a:lnTo>
                          <a:pt x="2677" y="838"/>
                        </a:lnTo>
                        <a:lnTo>
                          <a:pt x="2658" y="852"/>
                        </a:lnTo>
                        <a:lnTo>
                          <a:pt x="2639" y="867"/>
                        </a:lnTo>
                        <a:lnTo>
                          <a:pt x="2618" y="880"/>
                        </a:lnTo>
                        <a:lnTo>
                          <a:pt x="2598" y="893"/>
                        </a:lnTo>
                        <a:lnTo>
                          <a:pt x="2576" y="904"/>
                        </a:lnTo>
                        <a:lnTo>
                          <a:pt x="2555" y="913"/>
                        </a:lnTo>
                        <a:lnTo>
                          <a:pt x="2536" y="919"/>
                        </a:lnTo>
                        <a:lnTo>
                          <a:pt x="2518" y="925"/>
                        </a:lnTo>
                        <a:lnTo>
                          <a:pt x="2499" y="930"/>
                        </a:lnTo>
                        <a:lnTo>
                          <a:pt x="2481" y="936"/>
                        </a:lnTo>
                        <a:lnTo>
                          <a:pt x="2461" y="939"/>
                        </a:lnTo>
                        <a:lnTo>
                          <a:pt x="2442" y="943"/>
                        </a:lnTo>
                        <a:lnTo>
                          <a:pt x="2422" y="945"/>
                        </a:lnTo>
                        <a:lnTo>
                          <a:pt x="2402" y="948"/>
                        </a:lnTo>
                        <a:lnTo>
                          <a:pt x="2394" y="949"/>
                        </a:lnTo>
                        <a:lnTo>
                          <a:pt x="2388" y="950"/>
                        </a:lnTo>
                        <a:lnTo>
                          <a:pt x="2380" y="951"/>
                        </a:lnTo>
                        <a:lnTo>
                          <a:pt x="2374" y="953"/>
                        </a:lnTo>
                        <a:lnTo>
                          <a:pt x="2366" y="952"/>
                        </a:lnTo>
                        <a:lnTo>
                          <a:pt x="2359" y="952"/>
                        </a:lnTo>
                        <a:lnTo>
                          <a:pt x="2352" y="952"/>
                        </a:lnTo>
                        <a:lnTo>
                          <a:pt x="2346" y="952"/>
                        </a:lnTo>
                        <a:lnTo>
                          <a:pt x="2341" y="954"/>
                        </a:lnTo>
                        <a:lnTo>
                          <a:pt x="2332" y="951"/>
                        </a:lnTo>
                        <a:lnTo>
                          <a:pt x="2323" y="950"/>
                        </a:lnTo>
                        <a:lnTo>
                          <a:pt x="2314" y="948"/>
                        </a:lnTo>
                        <a:lnTo>
                          <a:pt x="2305" y="947"/>
                        </a:lnTo>
                        <a:lnTo>
                          <a:pt x="2296" y="944"/>
                        </a:lnTo>
                        <a:lnTo>
                          <a:pt x="2288" y="942"/>
                        </a:lnTo>
                        <a:lnTo>
                          <a:pt x="2281" y="938"/>
                        </a:lnTo>
                        <a:lnTo>
                          <a:pt x="2275" y="934"/>
                        </a:lnTo>
                        <a:lnTo>
                          <a:pt x="2266" y="933"/>
                        </a:lnTo>
                        <a:lnTo>
                          <a:pt x="2261" y="936"/>
                        </a:lnTo>
                        <a:lnTo>
                          <a:pt x="2257" y="939"/>
                        </a:lnTo>
                        <a:lnTo>
                          <a:pt x="2255" y="944"/>
                        </a:lnTo>
                        <a:lnTo>
                          <a:pt x="2255" y="950"/>
                        </a:lnTo>
                        <a:lnTo>
                          <a:pt x="2258" y="956"/>
                        </a:lnTo>
                        <a:lnTo>
                          <a:pt x="2261" y="960"/>
                        </a:lnTo>
                        <a:lnTo>
                          <a:pt x="2267" y="965"/>
                        </a:lnTo>
                        <a:lnTo>
                          <a:pt x="2273" y="969"/>
                        </a:lnTo>
                        <a:lnTo>
                          <a:pt x="2279" y="973"/>
                        </a:lnTo>
                        <a:lnTo>
                          <a:pt x="2284" y="977"/>
                        </a:lnTo>
                        <a:lnTo>
                          <a:pt x="2290" y="981"/>
                        </a:lnTo>
                        <a:lnTo>
                          <a:pt x="2296" y="982"/>
                        </a:lnTo>
                        <a:lnTo>
                          <a:pt x="2299" y="987"/>
                        </a:lnTo>
                        <a:lnTo>
                          <a:pt x="2300" y="993"/>
                        </a:lnTo>
                        <a:lnTo>
                          <a:pt x="2303" y="999"/>
                        </a:lnTo>
                        <a:lnTo>
                          <a:pt x="2301" y="1007"/>
                        </a:lnTo>
                        <a:lnTo>
                          <a:pt x="2298" y="1015"/>
                        </a:lnTo>
                        <a:lnTo>
                          <a:pt x="2293" y="1022"/>
                        </a:lnTo>
                        <a:lnTo>
                          <a:pt x="2288" y="1029"/>
                        </a:lnTo>
                        <a:lnTo>
                          <a:pt x="2272" y="1035"/>
                        </a:lnTo>
                        <a:lnTo>
                          <a:pt x="2256" y="1037"/>
                        </a:lnTo>
                        <a:lnTo>
                          <a:pt x="2240" y="1035"/>
                        </a:lnTo>
                        <a:lnTo>
                          <a:pt x="2224" y="1032"/>
                        </a:lnTo>
                        <a:lnTo>
                          <a:pt x="2207" y="1026"/>
                        </a:lnTo>
                        <a:lnTo>
                          <a:pt x="2191" y="1020"/>
                        </a:lnTo>
                        <a:lnTo>
                          <a:pt x="2176" y="1014"/>
                        </a:lnTo>
                        <a:lnTo>
                          <a:pt x="2162" y="1009"/>
                        </a:lnTo>
                        <a:lnTo>
                          <a:pt x="2154" y="1008"/>
                        </a:lnTo>
                        <a:lnTo>
                          <a:pt x="2146" y="1006"/>
                        </a:lnTo>
                        <a:lnTo>
                          <a:pt x="2138" y="1004"/>
                        </a:lnTo>
                        <a:lnTo>
                          <a:pt x="2131" y="1003"/>
                        </a:lnTo>
                        <a:lnTo>
                          <a:pt x="2123" y="1001"/>
                        </a:lnTo>
                        <a:lnTo>
                          <a:pt x="2116" y="1001"/>
                        </a:lnTo>
                        <a:lnTo>
                          <a:pt x="2108" y="1001"/>
                        </a:lnTo>
                        <a:lnTo>
                          <a:pt x="2101" y="1004"/>
                        </a:lnTo>
                        <a:lnTo>
                          <a:pt x="2098" y="1006"/>
                        </a:lnTo>
                        <a:lnTo>
                          <a:pt x="2098" y="1010"/>
                        </a:lnTo>
                        <a:lnTo>
                          <a:pt x="2104" y="1013"/>
                        </a:lnTo>
                        <a:lnTo>
                          <a:pt x="2110" y="1019"/>
                        </a:lnTo>
                        <a:lnTo>
                          <a:pt x="2116" y="1023"/>
                        </a:lnTo>
                        <a:lnTo>
                          <a:pt x="2123" y="1026"/>
                        </a:lnTo>
                        <a:lnTo>
                          <a:pt x="2104" y="1038"/>
                        </a:lnTo>
                        <a:lnTo>
                          <a:pt x="2085" y="1051"/>
                        </a:lnTo>
                        <a:lnTo>
                          <a:pt x="2065" y="1063"/>
                        </a:lnTo>
                        <a:lnTo>
                          <a:pt x="2045" y="1076"/>
                        </a:lnTo>
                        <a:lnTo>
                          <a:pt x="2024" y="1088"/>
                        </a:lnTo>
                        <a:lnTo>
                          <a:pt x="2003" y="1100"/>
                        </a:lnTo>
                        <a:lnTo>
                          <a:pt x="1981" y="1113"/>
                        </a:lnTo>
                        <a:lnTo>
                          <a:pt x="1962" y="1127"/>
                        </a:lnTo>
                        <a:lnTo>
                          <a:pt x="1927" y="1146"/>
                        </a:lnTo>
                        <a:lnTo>
                          <a:pt x="1893" y="1165"/>
                        </a:lnTo>
                        <a:lnTo>
                          <a:pt x="1858" y="1182"/>
                        </a:lnTo>
                        <a:lnTo>
                          <a:pt x="1823" y="1200"/>
                        </a:lnTo>
                        <a:lnTo>
                          <a:pt x="1786" y="1215"/>
                        </a:lnTo>
                        <a:lnTo>
                          <a:pt x="1750" y="1231"/>
                        </a:lnTo>
                        <a:lnTo>
                          <a:pt x="1713" y="1245"/>
                        </a:lnTo>
                        <a:lnTo>
                          <a:pt x="1676" y="1259"/>
                        </a:lnTo>
                        <a:lnTo>
                          <a:pt x="1676" y="1251"/>
                        </a:lnTo>
                        <a:lnTo>
                          <a:pt x="1676" y="1244"/>
                        </a:lnTo>
                        <a:lnTo>
                          <a:pt x="1676" y="1236"/>
                        </a:lnTo>
                        <a:lnTo>
                          <a:pt x="1676" y="1229"/>
                        </a:lnTo>
                        <a:lnTo>
                          <a:pt x="1674" y="1221"/>
                        </a:lnTo>
                        <a:lnTo>
                          <a:pt x="1672" y="1215"/>
                        </a:lnTo>
                        <a:lnTo>
                          <a:pt x="1668" y="1209"/>
                        </a:lnTo>
                        <a:lnTo>
                          <a:pt x="1663" y="1205"/>
                        </a:lnTo>
                        <a:lnTo>
                          <a:pt x="1655" y="1209"/>
                        </a:lnTo>
                        <a:lnTo>
                          <a:pt x="1651" y="1218"/>
                        </a:lnTo>
                        <a:lnTo>
                          <a:pt x="1654" y="1225"/>
                        </a:lnTo>
                        <a:lnTo>
                          <a:pt x="1656" y="1235"/>
                        </a:lnTo>
                        <a:lnTo>
                          <a:pt x="1656" y="1244"/>
                        </a:lnTo>
                        <a:lnTo>
                          <a:pt x="1657" y="1255"/>
                        </a:lnTo>
                        <a:lnTo>
                          <a:pt x="1647" y="1241"/>
                        </a:lnTo>
                        <a:lnTo>
                          <a:pt x="1638" y="1228"/>
                        </a:lnTo>
                        <a:lnTo>
                          <a:pt x="1629" y="1214"/>
                        </a:lnTo>
                        <a:lnTo>
                          <a:pt x="1622" y="1200"/>
                        </a:lnTo>
                        <a:lnTo>
                          <a:pt x="1614" y="1185"/>
                        </a:lnTo>
                        <a:lnTo>
                          <a:pt x="1609" y="1170"/>
                        </a:lnTo>
                        <a:lnTo>
                          <a:pt x="1604" y="1154"/>
                        </a:lnTo>
                        <a:lnTo>
                          <a:pt x="1601" y="1139"/>
                        </a:lnTo>
                        <a:lnTo>
                          <a:pt x="1595" y="1137"/>
                        </a:lnTo>
                        <a:lnTo>
                          <a:pt x="1591" y="1138"/>
                        </a:lnTo>
                        <a:lnTo>
                          <a:pt x="1584" y="1145"/>
                        </a:lnTo>
                        <a:lnTo>
                          <a:pt x="1582" y="1153"/>
                        </a:lnTo>
                        <a:lnTo>
                          <a:pt x="1583" y="1161"/>
                        </a:lnTo>
                        <a:lnTo>
                          <a:pt x="1586" y="1170"/>
                        </a:lnTo>
                        <a:lnTo>
                          <a:pt x="1606" y="1215"/>
                        </a:lnTo>
                        <a:lnTo>
                          <a:pt x="1632" y="1257"/>
                        </a:lnTo>
                        <a:lnTo>
                          <a:pt x="1662" y="1296"/>
                        </a:lnTo>
                        <a:lnTo>
                          <a:pt x="1696" y="1332"/>
                        </a:lnTo>
                        <a:lnTo>
                          <a:pt x="1732" y="1365"/>
                        </a:lnTo>
                        <a:lnTo>
                          <a:pt x="1772" y="1397"/>
                        </a:lnTo>
                        <a:lnTo>
                          <a:pt x="1813" y="1427"/>
                        </a:lnTo>
                        <a:lnTo>
                          <a:pt x="1855" y="1458"/>
                        </a:lnTo>
                        <a:lnTo>
                          <a:pt x="1861" y="1460"/>
                        </a:lnTo>
                        <a:lnTo>
                          <a:pt x="1868" y="1463"/>
                        </a:lnTo>
                        <a:lnTo>
                          <a:pt x="1875" y="1466"/>
                        </a:lnTo>
                        <a:lnTo>
                          <a:pt x="1884" y="1469"/>
                        </a:lnTo>
                        <a:lnTo>
                          <a:pt x="1883" y="1464"/>
                        </a:lnTo>
                        <a:lnTo>
                          <a:pt x="1888" y="1467"/>
                        </a:lnTo>
                        <a:lnTo>
                          <a:pt x="1893" y="1465"/>
                        </a:lnTo>
                        <a:lnTo>
                          <a:pt x="1887" y="1460"/>
                        </a:lnTo>
                        <a:lnTo>
                          <a:pt x="1881" y="1456"/>
                        </a:lnTo>
                        <a:lnTo>
                          <a:pt x="1875" y="1451"/>
                        </a:lnTo>
                        <a:lnTo>
                          <a:pt x="1869" y="1448"/>
                        </a:lnTo>
                        <a:lnTo>
                          <a:pt x="1863" y="1443"/>
                        </a:lnTo>
                        <a:lnTo>
                          <a:pt x="1857" y="1438"/>
                        </a:lnTo>
                        <a:lnTo>
                          <a:pt x="1851" y="1434"/>
                        </a:lnTo>
                        <a:lnTo>
                          <a:pt x="1846" y="1430"/>
                        </a:lnTo>
                        <a:lnTo>
                          <a:pt x="1869" y="1442"/>
                        </a:lnTo>
                        <a:lnTo>
                          <a:pt x="1894" y="1450"/>
                        </a:lnTo>
                        <a:lnTo>
                          <a:pt x="1919" y="1454"/>
                        </a:lnTo>
                        <a:lnTo>
                          <a:pt x="1946" y="1458"/>
                        </a:lnTo>
                        <a:lnTo>
                          <a:pt x="1972" y="1459"/>
                        </a:lnTo>
                        <a:lnTo>
                          <a:pt x="2000" y="1461"/>
                        </a:lnTo>
                        <a:lnTo>
                          <a:pt x="2027" y="1463"/>
                        </a:lnTo>
                        <a:lnTo>
                          <a:pt x="2054" y="1468"/>
                        </a:lnTo>
                        <a:lnTo>
                          <a:pt x="2064" y="1466"/>
                        </a:lnTo>
                        <a:lnTo>
                          <a:pt x="2075" y="1466"/>
                        </a:lnTo>
                        <a:lnTo>
                          <a:pt x="2085" y="1466"/>
                        </a:lnTo>
                        <a:lnTo>
                          <a:pt x="2096" y="1469"/>
                        </a:lnTo>
                        <a:lnTo>
                          <a:pt x="2105" y="1470"/>
                        </a:lnTo>
                        <a:lnTo>
                          <a:pt x="2115" y="1473"/>
                        </a:lnTo>
                        <a:lnTo>
                          <a:pt x="2125" y="1476"/>
                        </a:lnTo>
                        <a:lnTo>
                          <a:pt x="2135" y="1479"/>
                        </a:lnTo>
                        <a:lnTo>
                          <a:pt x="2140" y="1478"/>
                        </a:lnTo>
                        <a:lnTo>
                          <a:pt x="2146" y="1481"/>
                        </a:lnTo>
                        <a:lnTo>
                          <a:pt x="2150" y="1484"/>
                        </a:lnTo>
                        <a:lnTo>
                          <a:pt x="2156" y="1488"/>
                        </a:lnTo>
                        <a:lnTo>
                          <a:pt x="2159" y="1495"/>
                        </a:lnTo>
                        <a:lnTo>
                          <a:pt x="2159" y="1504"/>
                        </a:lnTo>
                        <a:lnTo>
                          <a:pt x="2156" y="1513"/>
                        </a:lnTo>
                        <a:lnTo>
                          <a:pt x="2153" y="1523"/>
                        </a:lnTo>
                        <a:lnTo>
                          <a:pt x="2135" y="1539"/>
                        </a:lnTo>
                        <a:lnTo>
                          <a:pt x="2117" y="1550"/>
                        </a:lnTo>
                        <a:lnTo>
                          <a:pt x="2096" y="1558"/>
                        </a:lnTo>
                        <a:lnTo>
                          <a:pt x="2075" y="1565"/>
                        </a:lnTo>
                        <a:lnTo>
                          <a:pt x="2053" y="1570"/>
                        </a:lnTo>
                        <a:lnTo>
                          <a:pt x="2033" y="1578"/>
                        </a:lnTo>
                        <a:lnTo>
                          <a:pt x="2013" y="1588"/>
                        </a:lnTo>
                        <a:lnTo>
                          <a:pt x="1997" y="1605"/>
                        </a:lnTo>
                        <a:lnTo>
                          <a:pt x="1990" y="1595"/>
                        </a:lnTo>
                        <a:lnTo>
                          <a:pt x="1986" y="1586"/>
                        </a:lnTo>
                        <a:lnTo>
                          <a:pt x="1981" y="1576"/>
                        </a:lnTo>
                        <a:lnTo>
                          <a:pt x="1978" y="1567"/>
                        </a:lnTo>
                        <a:lnTo>
                          <a:pt x="1975" y="1557"/>
                        </a:lnTo>
                        <a:lnTo>
                          <a:pt x="1972" y="1547"/>
                        </a:lnTo>
                        <a:lnTo>
                          <a:pt x="1970" y="1538"/>
                        </a:lnTo>
                        <a:lnTo>
                          <a:pt x="1969" y="1529"/>
                        </a:lnTo>
                        <a:lnTo>
                          <a:pt x="1966" y="1523"/>
                        </a:lnTo>
                        <a:lnTo>
                          <a:pt x="1960" y="1520"/>
                        </a:lnTo>
                        <a:lnTo>
                          <a:pt x="1953" y="1522"/>
                        </a:lnTo>
                        <a:lnTo>
                          <a:pt x="1949" y="1530"/>
                        </a:lnTo>
                        <a:lnTo>
                          <a:pt x="1952" y="1560"/>
                        </a:lnTo>
                        <a:lnTo>
                          <a:pt x="1961" y="1588"/>
                        </a:lnTo>
                        <a:lnTo>
                          <a:pt x="1975" y="1613"/>
                        </a:lnTo>
                        <a:lnTo>
                          <a:pt x="1995" y="1638"/>
                        </a:lnTo>
                        <a:lnTo>
                          <a:pt x="2014" y="1660"/>
                        </a:lnTo>
                        <a:lnTo>
                          <a:pt x="2036" y="1682"/>
                        </a:lnTo>
                        <a:lnTo>
                          <a:pt x="2058" y="1703"/>
                        </a:lnTo>
                        <a:lnTo>
                          <a:pt x="2079" y="1724"/>
                        </a:lnTo>
                        <a:lnTo>
                          <a:pt x="2081" y="1729"/>
                        </a:lnTo>
                        <a:lnTo>
                          <a:pt x="2082" y="1736"/>
                        </a:lnTo>
                        <a:lnTo>
                          <a:pt x="2082" y="1742"/>
                        </a:lnTo>
                        <a:lnTo>
                          <a:pt x="2082" y="1750"/>
                        </a:lnTo>
                        <a:lnTo>
                          <a:pt x="2078" y="1756"/>
                        </a:lnTo>
                        <a:lnTo>
                          <a:pt x="2073" y="1761"/>
                        </a:lnTo>
                        <a:lnTo>
                          <a:pt x="2066" y="1764"/>
                        </a:lnTo>
                        <a:lnTo>
                          <a:pt x="2060" y="1767"/>
                        </a:lnTo>
                        <a:lnTo>
                          <a:pt x="2051" y="1767"/>
                        </a:lnTo>
                        <a:lnTo>
                          <a:pt x="2043" y="1768"/>
                        </a:lnTo>
                        <a:lnTo>
                          <a:pt x="2034" y="1769"/>
                        </a:lnTo>
                        <a:lnTo>
                          <a:pt x="2027" y="1770"/>
                        </a:lnTo>
                        <a:lnTo>
                          <a:pt x="2009" y="1766"/>
                        </a:lnTo>
                        <a:lnTo>
                          <a:pt x="1992" y="1761"/>
                        </a:lnTo>
                        <a:lnTo>
                          <a:pt x="1974" y="1755"/>
                        </a:lnTo>
                        <a:lnTo>
                          <a:pt x="1958" y="1750"/>
                        </a:lnTo>
                        <a:lnTo>
                          <a:pt x="1942" y="1742"/>
                        </a:lnTo>
                        <a:lnTo>
                          <a:pt x="1927" y="1734"/>
                        </a:lnTo>
                        <a:lnTo>
                          <a:pt x="1912" y="1725"/>
                        </a:lnTo>
                        <a:lnTo>
                          <a:pt x="1897" y="1717"/>
                        </a:lnTo>
                        <a:lnTo>
                          <a:pt x="1886" y="1708"/>
                        </a:lnTo>
                        <a:lnTo>
                          <a:pt x="1877" y="1700"/>
                        </a:lnTo>
                        <a:lnTo>
                          <a:pt x="1868" y="1690"/>
                        </a:lnTo>
                        <a:lnTo>
                          <a:pt x="1862" y="1681"/>
                        </a:lnTo>
                        <a:lnTo>
                          <a:pt x="1854" y="1670"/>
                        </a:lnTo>
                        <a:lnTo>
                          <a:pt x="1849" y="1659"/>
                        </a:lnTo>
                        <a:lnTo>
                          <a:pt x="1843" y="1648"/>
                        </a:lnTo>
                        <a:lnTo>
                          <a:pt x="1840" y="1637"/>
                        </a:lnTo>
                        <a:lnTo>
                          <a:pt x="1834" y="1634"/>
                        </a:lnTo>
                        <a:lnTo>
                          <a:pt x="1828" y="1633"/>
                        </a:lnTo>
                        <a:lnTo>
                          <a:pt x="1822" y="1641"/>
                        </a:lnTo>
                        <a:lnTo>
                          <a:pt x="1822" y="1651"/>
                        </a:lnTo>
                        <a:lnTo>
                          <a:pt x="1825" y="1657"/>
                        </a:lnTo>
                        <a:lnTo>
                          <a:pt x="1829" y="1664"/>
                        </a:lnTo>
                        <a:lnTo>
                          <a:pt x="1833" y="1671"/>
                        </a:lnTo>
                        <a:lnTo>
                          <a:pt x="1837" y="1678"/>
                        </a:lnTo>
                        <a:lnTo>
                          <a:pt x="1840" y="1684"/>
                        </a:lnTo>
                        <a:lnTo>
                          <a:pt x="1844" y="1691"/>
                        </a:lnTo>
                        <a:lnTo>
                          <a:pt x="1849" y="1697"/>
                        </a:lnTo>
                        <a:lnTo>
                          <a:pt x="1855" y="1704"/>
                        </a:lnTo>
                        <a:lnTo>
                          <a:pt x="1844" y="1713"/>
                        </a:lnTo>
                        <a:lnTo>
                          <a:pt x="1835" y="1724"/>
                        </a:lnTo>
                        <a:lnTo>
                          <a:pt x="1826" y="1736"/>
                        </a:lnTo>
                        <a:lnTo>
                          <a:pt x="1817" y="1748"/>
                        </a:lnTo>
                        <a:lnTo>
                          <a:pt x="1808" y="1759"/>
                        </a:lnTo>
                        <a:lnTo>
                          <a:pt x="1799" y="1770"/>
                        </a:lnTo>
                        <a:lnTo>
                          <a:pt x="1790" y="1781"/>
                        </a:lnTo>
                        <a:lnTo>
                          <a:pt x="1781" y="1792"/>
                        </a:lnTo>
                        <a:lnTo>
                          <a:pt x="1774" y="1795"/>
                        </a:lnTo>
                        <a:lnTo>
                          <a:pt x="1768" y="1799"/>
                        </a:lnTo>
                        <a:lnTo>
                          <a:pt x="1759" y="1801"/>
                        </a:lnTo>
                        <a:lnTo>
                          <a:pt x="1751" y="1801"/>
                        </a:lnTo>
                        <a:lnTo>
                          <a:pt x="1736" y="1792"/>
                        </a:lnTo>
                        <a:lnTo>
                          <a:pt x="1724" y="1783"/>
                        </a:lnTo>
                        <a:lnTo>
                          <a:pt x="1713" y="1771"/>
                        </a:lnTo>
                        <a:lnTo>
                          <a:pt x="1705" y="1759"/>
                        </a:lnTo>
                        <a:lnTo>
                          <a:pt x="1698" y="1745"/>
                        </a:lnTo>
                        <a:lnTo>
                          <a:pt x="1693" y="1731"/>
                        </a:lnTo>
                        <a:lnTo>
                          <a:pt x="1690" y="1715"/>
                        </a:lnTo>
                        <a:lnTo>
                          <a:pt x="1690" y="1700"/>
                        </a:lnTo>
                        <a:lnTo>
                          <a:pt x="1692" y="1679"/>
                        </a:lnTo>
                        <a:lnTo>
                          <a:pt x="1693" y="1658"/>
                        </a:lnTo>
                        <a:lnTo>
                          <a:pt x="1692" y="1637"/>
                        </a:lnTo>
                        <a:lnTo>
                          <a:pt x="1691" y="1616"/>
                        </a:lnTo>
                        <a:lnTo>
                          <a:pt x="1687" y="1595"/>
                        </a:lnTo>
                        <a:lnTo>
                          <a:pt x="1684" y="1574"/>
                        </a:lnTo>
                        <a:lnTo>
                          <a:pt x="1678" y="1553"/>
                        </a:lnTo>
                        <a:lnTo>
                          <a:pt x="1673" y="1534"/>
                        </a:lnTo>
                        <a:lnTo>
                          <a:pt x="1673" y="1529"/>
                        </a:lnTo>
                        <a:lnTo>
                          <a:pt x="1682" y="1535"/>
                        </a:lnTo>
                        <a:lnTo>
                          <a:pt x="1691" y="1542"/>
                        </a:lnTo>
                        <a:lnTo>
                          <a:pt x="1700" y="1548"/>
                        </a:lnTo>
                        <a:lnTo>
                          <a:pt x="1710" y="1555"/>
                        </a:lnTo>
                        <a:lnTo>
                          <a:pt x="1719" y="1560"/>
                        </a:lnTo>
                        <a:lnTo>
                          <a:pt x="1729" y="1565"/>
                        </a:lnTo>
                        <a:lnTo>
                          <a:pt x="1739" y="1569"/>
                        </a:lnTo>
                        <a:lnTo>
                          <a:pt x="1751" y="1573"/>
                        </a:lnTo>
                        <a:lnTo>
                          <a:pt x="1755" y="1572"/>
                        </a:lnTo>
                        <a:lnTo>
                          <a:pt x="1761" y="1573"/>
                        </a:lnTo>
                        <a:lnTo>
                          <a:pt x="1766" y="1572"/>
                        </a:lnTo>
                        <a:lnTo>
                          <a:pt x="1770" y="1568"/>
                        </a:lnTo>
                        <a:lnTo>
                          <a:pt x="1764" y="1561"/>
                        </a:lnTo>
                        <a:lnTo>
                          <a:pt x="1756" y="1557"/>
                        </a:lnTo>
                        <a:lnTo>
                          <a:pt x="1723" y="1538"/>
                        </a:lnTo>
                        <a:lnTo>
                          <a:pt x="1692" y="1517"/>
                        </a:lnTo>
                        <a:lnTo>
                          <a:pt x="1662" y="1494"/>
                        </a:lnTo>
                        <a:lnTo>
                          <a:pt x="1635" y="1470"/>
                        </a:lnTo>
                        <a:lnTo>
                          <a:pt x="1608" y="1443"/>
                        </a:lnTo>
                        <a:lnTo>
                          <a:pt x="1582" y="1415"/>
                        </a:lnTo>
                        <a:lnTo>
                          <a:pt x="1557" y="1386"/>
                        </a:lnTo>
                        <a:lnTo>
                          <a:pt x="1534" y="1358"/>
                        </a:lnTo>
                        <a:lnTo>
                          <a:pt x="1522" y="1341"/>
                        </a:lnTo>
                        <a:lnTo>
                          <a:pt x="1512" y="1324"/>
                        </a:lnTo>
                        <a:lnTo>
                          <a:pt x="1502" y="1306"/>
                        </a:lnTo>
                        <a:lnTo>
                          <a:pt x="1494" y="1289"/>
                        </a:lnTo>
                        <a:lnTo>
                          <a:pt x="1486" y="1270"/>
                        </a:lnTo>
                        <a:lnTo>
                          <a:pt x="1480" y="1251"/>
                        </a:lnTo>
                        <a:lnTo>
                          <a:pt x="1474" y="1232"/>
                        </a:lnTo>
                        <a:lnTo>
                          <a:pt x="1469" y="1214"/>
                        </a:lnTo>
                        <a:lnTo>
                          <a:pt x="1465" y="1210"/>
                        </a:lnTo>
                        <a:lnTo>
                          <a:pt x="1461" y="1207"/>
                        </a:lnTo>
                        <a:lnTo>
                          <a:pt x="1457" y="1205"/>
                        </a:lnTo>
                        <a:lnTo>
                          <a:pt x="1454" y="1207"/>
                        </a:lnTo>
                        <a:lnTo>
                          <a:pt x="1455" y="1219"/>
                        </a:lnTo>
                        <a:lnTo>
                          <a:pt x="1458" y="1233"/>
                        </a:lnTo>
                        <a:lnTo>
                          <a:pt x="1461" y="1247"/>
                        </a:lnTo>
                        <a:lnTo>
                          <a:pt x="1465" y="1261"/>
                        </a:lnTo>
                        <a:lnTo>
                          <a:pt x="1468" y="1274"/>
                        </a:lnTo>
                        <a:lnTo>
                          <a:pt x="1474" y="1288"/>
                        </a:lnTo>
                        <a:lnTo>
                          <a:pt x="1479" y="1301"/>
                        </a:lnTo>
                        <a:lnTo>
                          <a:pt x="1486" y="1315"/>
                        </a:lnTo>
                        <a:lnTo>
                          <a:pt x="1478" y="1312"/>
                        </a:lnTo>
                        <a:lnTo>
                          <a:pt x="1472" y="1310"/>
                        </a:lnTo>
                        <a:lnTo>
                          <a:pt x="1466" y="1307"/>
                        </a:lnTo>
                        <a:lnTo>
                          <a:pt x="1460" y="1305"/>
                        </a:lnTo>
                        <a:lnTo>
                          <a:pt x="1453" y="1302"/>
                        </a:lnTo>
                        <a:lnTo>
                          <a:pt x="1447" y="1300"/>
                        </a:lnTo>
                        <a:lnTo>
                          <a:pt x="1441" y="1299"/>
                        </a:lnTo>
                        <a:lnTo>
                          <a:pt x="1435" y="1299"/>
                        </a:lnTo>
                        <a:lnTo>
                          <a:pt x="1433" y="1302"/>
                        </a:lnTo>
                        <a:lnTo>
                          <a:pt x="1434" y="1307"/>
                        </a:lnTo>
                        <a:lnTo>
                          <a:pt x="1436" y="1312"/>
                        </a:lnTo>
                        <a:lnTo>
                          <a:pt x="1439" y="1317"/>
                        </a:lnTo>
                        <a:lnTo>
                          <a:pt x="1446" y="1321"/>
                        </a:lnTo>
                        <a:lnTo>
                          <a:pt x="1454" y="1326"/>
                        </a:lnTo>
                        <a:lnTo>
                          <a:pt x="1461" y="1330"/>
                        </a:lnTo>
                        <a:lnTo>
                          <a:pt x="1470" y="1334"/>
                        </a:lnTo>
                        <a:lnTo>
                          <a:pt x="1408" y="1348"/>
                        </a:lnTo>
                        <a:lnTo>
                          <a:pt x="1345" y="1363"/>
                        </a:lnTo>
                        <a:lnTo>
                          <a:pt x="1282" y="1375"/>
                        </a:lnTo>
                        <a:lnTo>
                          <a:pt x="1219" y="1387"/>
                        </a:lnTo>
                        <a:lnTo>
                          <a:pt x="1154" y="1394"/>
                        </a:lnTo>
                        <a:lnTo>
                          <a:pt x="1090" y="1400"/>
                        </a:lnTo>
                        <a:lnTo>
                          <a:pt x="1024" y="1402"/>
                        </a:lnTo>
                        <a:lnTo>
                          <a:pt x="958" y="1401"/>
                        </a:lnTo>
                        <a:lnTo>
                          <a:pt x="910" y="1396"/>
                        </a:lnTo>
                        <a:lnTo>
                          <a:pt x="864" y="1389"/>
                        </a:lnTo>
                        <a:lnTo>
                          <a:pt x="819" y="1379"/>
                        </a:lnTo>
                        <a:lnTo>
                          <a:pt x="774" y="1368"/>
                        </a:lnTo>
                        <a:lnTo>
                          <a:pt x="728" y="1354"/>
                        </a:lnTo>
                        <a:lnTo>
                          <a:pt x="685" y="1340"/>
                        </a:lnTo>
                        <a:lnTo>
                          <a:pt x="642" y="1323"/>
                        </a:lnTo>
                        <a:lnTo>
                          <a:pt x="601" y="1307"/>
                        </a:lnTo>
                        <a:lnTo>
                          <a:pt x="587" y="1300"/>
                        </a:lnTo>
                        <a:lnTo>
                          <a:pt x="575" y="1294"/>
                        </a:lnTo>
                        <a:lnTo>
                          <a:pt x="563" y="1287"/>
                        </a:lnTo>
                        <a:lnTo>
                          <a:pt x="552" y="1280"/>
                        </a:lnTo>
                        <a:lnTo>
                          <a:pt x="540" y="1272"/>
                        </a:lnTo>
                        <a:lnTo>
                          <a:pt x="529" y="1265"/>
                        </a:lnTo>
                        <a:lnTo>
                          <a:pt x="518" y="1257"/>
                        </a:lnTo>
                        <a:lnTo>
                          <a:pt x="507" y="1251"/>
                        </a:lnTo>
                        <a:lnTo>
                          <a:pt x="498" y="1208"/>
                        </a:lnTo>
                        <a:lnTo>
                          <a:pt x="502" y="1199"/>
                        </a:lnTo>
                        <a:lnTo>
                          <a:pt x="508" y="1190"/>
                        </a:lnTo>
                        <a:lnTo>
                          <a:pt x="512" y="1181"/>
                        </a:lnTo>
                        <a:lnTo>
                          <a:pt x="518" y="1172"/>
                        </a:lnTo>
                        <a:lnTo>
                          <a:pt x="522" y="1163"/>
                        </a:lnTo>
                        <a:lnTo>
                          <a:pt x="527" y="1154"/>
                        </a:lnTo>
                        <a:lnTo>
                          <a:pt x="531" y="1145"/>
                        </a:lnTo>
                        <a:lnTo>
                          <a:pt x="536" y="1136"/>
                        </a:lnTo>
                        <a:lnTo>
                          <a:pt x="536" y="1132"/>
                        </a:lnTo>
                        <a:lnTo>
                          <a:pt x="535" y="1128"/>
                        </a:lnTo>
                        <a:lnTo>
                          <a:pt x="532" y="1125"/>
                        </a:lnTo>
                        <a:lnTo>
                          <a:pt x="530" y="1124"/>
                        </a:lnTo>
                        <a:lnTo>
                          <a:pt x="524" y="1125"/>
                        </a:lnTo>
                        <a:lnTo>
                          <a:pt x="519" y="1127"/>
                        </a:lnTo>
                        <a:lnTo>
                          <a:pt x="493" y="1179"/>
                        </a:lnTo>
                        <a:lnTo>
                          <a:pt x="492" y="1171"/>
                        </a:lnTo>
                        <a:lnTo>
                          <a:pt x="491" y="1164"/>
                        </a:lnTo>
                        <a:lnTo>
                          <a:pt x="491" y="1156"/>
                        </a:lnTo>
                        <a:lnTo>
                          <a:pt x="491" y="1149"/>
                        </a:lnTo>
                        <a:lnTo>
                          <a:pt x="491" y="1141"/>
                        </a:lnTo>
                        <a:lnTo>
                          <a:pt x="491" y="1134"/>
                        </a:lnTo>
                        <a:lnTo>
                          <a:pt x="492" y="1127"/>
                        </a:lnTo>
                        <a:lnTo>
                          <a:pt x="493" y="1120"/>
                        </a:lnTo>
                        <a:lnTo>
                          <a:pt x="489" y="1115"/>
                        </a:lnTo>
                        <a:lnTo>
                          <a:pt x="484" y="1115"/>
                        </a:lnTo>
                        <a:lnTo>
                          <a:pt x="479" y="1116"/>
                        </a:lnTo>
                        <a:lnTo>
                          <a:pt x="474" y="1117"/>
                        </a:lnTo>
                        <a:lnTo>
                          <a:pt x="470" y="1135"/>
                        </a:lnTo>
                        <a:lnTo>
                          <a:pt x="469" y="1153"/>
                        </a:lnTo>
                        <a:lnTo>
                          <a:pt x="469" y="1172"/>
                        </a:lnTo>
                        <a:lnTo>
                          <a:pt x="472" y="1191"/>
                        </a:lnTo>
                        <a:lnTo>
                          <a:pt x="474" y="1209"/>
                        </a:lnTo>
                        <a:lnTo>
                          <a:pt x="478" y="1227"/>
                        </a:lnTo>
                        <a:lnTo>
                          <a:pt x="483" y="1246"/>
                        </a:lnTo>
                        <a:lnTo>
                          <a:pt x="488" y="1265"/>
                        </a:lnTo>
                        <a:lnTo>
                          <a:pt x="497" y="1293"/>
                        </a:lnTo>
                        <a:lnTo>
                          <a:pt x="508" y="1320"/>
                        </a:lnTo>
                        <a:lnTo>
                          <a:pt x="520" y="1346"/>
                        </a:lnTo>
                        <a:lnTo>
                          <a:pt x="533" y="1371"/>
                        </a:lnTo>
                        <a:lnTo>
                          <a:pt x="547" y="1394"/>
                        </a:lnTo>
                        <a:lnTo>
                          <a:pt x="564" y="1417"/>
                        </a:lnTo>
                        <a:lnTo>
                          <a:pt x="582" y="1441"/>
                        </a:lnTo>
                        <a:lnTo>
                          <a:pt x="604" y="1464"/>
                        </a:lnTo>
                        <a:lnTo>
                          <a:pt x="619" y="1472"/>
                        </a:lnTo>
                        <a:lnTo>
                          <a:pt x="635" y="1481"/>
                        </a:lnTo>
                        <a:lnTo>
                          <a:pt x="651" y="1489"/>
                        </a:lnTo>
                        <a:lnTo>
                          <a:pt x="669" y="1497"/>
                        </a:lnTo>
                        <a:lnTo>
                          <a:pt x="686" y="1504"/>
                        </a:lnTo>
                        <a:lnTo>
                          <a:pt x="703" y="1511"/>
                        </a:lnTo>
                        <a:lnTo>
                          <a:pt x="720" y="1519"/>
                        </a:lnTo>
                        <a:lnTo>
                          <a:pt x="738" y="1528"/>
                        </a:lnTo>
                        <a:lnTo>
                          <a:pt x="746" y="1531"/>
                        </a:lnTo>
                        <a:lnTo>
                          <a:pt x="755" y="1537"/>
                        </a:lnTo>
                        <a:lnTo>
                          <a:pt x="763" y="1543"/>
                        </a:lnTo>
                        <a:lnTo>
                          <a:pt x="773" y="1550"/>
                        </a:lnTo>
                        <a:lnTo>
                          <a:pt x="781" y="1556"/>
                        </a:lnTo>
                        <a:lnTo>
                          <a:pt x="789" y="1562"/>
                        </a:lnTo>
                        <a:lnTo>
                          <a:pt x="798" y="1565"/>
                        </a:lnTo>
                        <a:lnTo>
                          <a:pt x="809" y="1568"/>
                        </a:lnTo>
                        <a:lnTo>
                          <a:pt x="817" y="1573"/>
                        </a:lnTo>
                        <a:lnTo>
                          <a:pt x="826" y="1582"/>
                        </a:lnTo>
                        <a:lnTo>
                          <a:pt x="832" y="1590"/>
                        </a:lnTo>
                        <a:lnTo>
                          <a:pt x="838" y="1599"/>
                        </a:lnTo>
                        <a:lnTo>
                          <a:pt x="838" y="1605"/>
                        </a:lnTo>
                        <a:lnTo>
                          <a:pt x="838" y="1611"/>
                        </a:lnTo>
                        <a:lnTo>
                          <a:pt x="836" y="1617"/>
                        </a:lnTo>
                        <a:lnTo>
                          <a:pt x="834" y="1623"/>
                        </a:lnTo>
                        <a:lnTo>
                          <a:pt x="829" y="1628"/>
                        </a:lnTo>
                        <a:lnTo>
                          <a:pt x="825" y="1633"/>
                        </a:lnTo>
                        <a:lnTo>
                          <a:pt x="819" y="1638"/>
                        </a:lnTo>
                        <a:lnTo>
                          <a:pt x="814" y="1643"/>
                        </a:lnTo>
                        <a:lnTo>
                          <a:pt x="803" y="1650"/>
                        </a:lnTo>
                        <a:lnTo>
                          <a:pt x="792" y="1655"/>
                        </a:lnTo>
                        <a:lnTo>
                          <a:pt x="780" y="1657"/>
                        </a:lnTo>
                        <a:lnTo>
                          <a:pt x="767" y="1658"/>
                        </a:lnTo>
                        <a:lnTo>
                          <a:pt x="754" y="1655"/>
                        </a:lnTo>
                        <a:lnTo>
                          <a:pt x="741" y="1653"/>
                        </a:lnTo>
                        <a:lnTo>
                          <a:pt x="729" y="1650"/>
                        </a:lnTo>
                        <a:lnTo>
                          <a:pt x="718" y="1648"/>
                        </a:lnTo>
                        <a:lnTo>
                          <a:pt x="707" y="1635"/>
                        </a:lnTo>
                        <a:lnTo>
                          <a:pt x="697" y="1622"/>
                        </a:lnTo>
                        <a:lnTo>
                          <a:pt x="686" y="1609"/>
                        </a:lnTo>
                        <a:lnTo>
                          <a:pt x="677" y="1596"/>
                        </a:lnTo>
                        <a:lnTo>
                          <a:pt x="668" y="1582"/>
                        </a:lnTo>
                        <a:lnTo>
                          <a:pt x="660" y="1569"/>
                        </a:lnTo>
                        <a:lnTo>
                          <a:pt x="653" y="1554"/>
                        </a:lnTo>
                        <a:lnTo>
                          <a:pt x="648" y="1539"/>
                        </a:lnTo>
                        <a:lnTo>
                          <a:pt x="642" y="1540"/>
                        </a:lnTo>
                        <a:lnTo>
                          <a:pt x="636" y="1540"/>
                        </a:lnTo>
                        <a:lnTo>
                          <a:pt x="630" y="1542"/>
                        </a:lnTo>
                        <a:lnTo>
                          <a:pt x="628" y="1547"/>
                        </a:lnTo>
                        <a:lnTo>
                          <a:pt x="636" y="1572"/>
                        </a:lnTo>
                        <a:lnTo>
                          <a:pt x="650" y="1597"/>
                        </a:lnTo>
                        <a:lnTo>
                          <a:pt x="667" y="1621"/>
                        </a:lnTo>
                        <a:lnTo>
                          <a:pt x="685" y="1645"/>
                        </a:lnTo>
                        <a:lnTo>
                          <a:pt x="703" y="1667"/>
                        </a:lnTo>
                        <a:lnTo>
                          <a:pt x="720" y="1690"/>
                        </a:lnTo>
                        <a:lnTo>
                          <a:pt x="735" y="1713"/>
                        </a:lnTo>
                        <a:lnTo>
                          <a:pt x="747" y="1737"/>
                        </a:lnTo>
                        <a:lnTo>
                          <a:pt x="746" y="1746"/>
                        </a:lnTo>
                        <a:lnTo>
                          <a:pt x="746" y="1756"/>
                        </a:lnTo>
                        <a:lnTo>
                          <a:pt x="745" y="1765"/>
                        </a:lnTo>
                        <a:lnTo>
                          <a:pt x="744" y="1776"/>
                        </a:lnTo>
                        <a:lnTo>
                          <a:pt x="741" y="1785"/>
                        </a:lnTo>
                        <a:lnTo>
                          <a:pt x="738" y="1795"/>
                        </a:lnTo>
                        <a:lnTo>
                          <a:pt x="733" y="1803"/>
                        </a:lnTo>
                        <a:lnTo>
                          <a:pt x="727" y="1812"/>
                        </a:lnTo>
                        <a:lnTo>
                          <a:pt x="720" y="1816"/>
                        </a:lnTo>
                        <a:lnTo>
                          <a:pt x="714" y="1821"/>
                        </a:lnTo>
                        <a:lnTo>
                          <a:pt x="707" y="1825"/>
                        </a:lnTo>
                        <a:lnTo>
                          <a:pt x="701" y="1830"/>
                        </a:lnTo>
                        <a:lnTo>
                          <a:pt x="693" y="1833"/>
                        </a:lnTo>
                        <a:lnTo>
                          <a:pt x="686" y="1836"/>
                        </a:lnTo>
                        <a:lnTo>
                          <a:pt x="678" y="1837"/>
                        </a:lnTo>
                        <a:lnTo>
                          <a:pt x="670" y="1837"/>
                        </a:lnTo>
                        <a:lnTo>
                          <a:pt x="656" y="1829"/>
                        </a:lnTo>
                        <a:lnTo>
                          <a:pt x="643" y="1821"/>
                        </a:lnTo>
                        <a:lnTo>
                          <a:pt x="631" y="1811"/>
                        </a:lnTo>
                        <a:lnTo>
                          <a:pt x="621" y="1801"/>
                        </a:lnTo>
                        <a:lnTo>
                          <a:pt x="611" y="1789"/>
                        </a:lnTo>
                        <a:lnTo>
                          <a:pt x="603" y="1777"/>
                        </a:lnTo>
                        <a:lnTo>
                          <a:pt x="597" y="1763"/>
                        </a:lnTo>
                        <a:lnTo>
                          <a:pt x="595" y="1750"/>
                        </a:lnTo>
                        <a:lnTo>
                          <a:pt x="591" y="1736"/>
                        </a:lnTo>
                        <a:lnTo>
                          <a:pt x="588" y="1723"/>
                        </a:lnTo>
                        <a:lnTo>
                          <a:pt x="584" y="1709"/>
                        </a:lnTo>
                        <a:lnTo>
                          <a:pt x="582" y="1696"/>
                        </a:lnTo>
                        <a:lnTo>
                          <a:pt x="580" y="1682"/>
                        </a:lnTo>
                        <a:lnTo>
                          <a:pt x="580" y="1669"/>
                        </a:lnTo>
                        <a:lnTo>
                          <a:pt x="582" y="1655"/>
                        </a:lnTo>
                        <a:lnTo>
                          <a:pt x="588" y="1642"/>
                        </a:lnTo>
                        <a:lnTo>
                          <a:pt x="585" y="1639"/>
                        </a:lnTo>
                        <a:lnTo>
                          <a:pt x="586" y="1637"/>
                        </a:lnTo>
                        <a:lnTo>
                          <a:pt x="588" y="1634"/>
                        </a:lnTo>
                        <a:lnTo>
                          <a:pt x="588" y="1632"/>
                        </a:lnTo>
                        <a:lnTo>
                          <a:pt x="578" y="1627"/>
                        </a:lnTo>
                        <a:lnTo>
                          <a:pt x="568" y="1631"/>
                        </a:lnTo>
                        <a:lnTo>
                          <a:pt x="559" y="1648"/>
                        </a:lnTo>
                        <a:lnTo>
                          <a:pt x="554" y="1641"/>
                        </a:lnTo>
                        <a:lnTo>
                          <a:pt x="550" y="1634"/>
                        </a:lnTo>
                        <a:lnTo>
                          <a:pt x="544" y="1628"/>
                        </a:lnTo>
                        <a:lnTo>
                          <a:pt x="538" y="1623"/>
                        </a:lnTo>
                        <a:lnTo>
                          <a:pt x="531" y="1617"/>
                        </a:lnTo>
                        <a:lnTo>
                          <a:pt x="524" y="1613"/>
                        </a:lnTo>
                        <a:lnTo>
                          <a:pt x="517" y="1610"/>
                        </a:lnTo>
                        <a:lnTo>
                          <a:pt x="510" y="1610"/>
                        </a:lnTo>
                        <a:lnTo>
                          <a:pt x="501" y="1609"/>
                        </a:lnTo>
                        <a:lnTo>
                          <a:pt x="492" y="1610"/>
                        </a:lnTo>
                        <a:lnTo>
                          <a:pt x="484" y="1612"/>
                        </a:lnTo>
                        <a:lnTo>
                          <a:pt x="477" y="1615"/>
                        </a:lnTo>
                        <a:lnTo>
                          <a:pt x="469" y="1618"/>
                        </a:lnTo>
                        <a:lnTo>
                          <a:pt x="462" y="1621"/>
                        </a:lnTo>
                        <a:lnTo>
                          <a:pt x="454" y="1624"/>
                        </a:lnTo>
                        <a:lnTo>
                          <a:pt x="448" y="1627"/>
                        </a:lnTo>
                        <a:lnTo>
                          <a:pt x="446" y="1632"/>
                        </a:lnTo>
                        <a:lnTo>
                          <a:pt x="433" y="1641"/>
                        </a:lnTo>
                        <a:lnTo>
                          <a:pt x="422" y="1652"/>
                        </a:lnTo>
                        <a:lnTo>
                          <a:pt x="411" y="1664"/>
                        </a:lnTo>
                        <a:lnTo>
                          <a:pt x="401" y="1677"/>
                        </a:lnTo>
                        <a:lnTo>
                          <a:pt x="390" y="1689"/>
                        </a:lnTo>
                        <a:lnTo>
                          <a:pt x="379" y="1702"/>
                        </a:lnTo>
                        <a:lnTo>
                          <a:pt x="366" y="1713"/>
                        </a:lnTo>
                        <a:lnTo>
                          <a:pt x="354" y="1724"/>
                        </a:lnTo>
                        <a:lnTo>
                          <a:pt x="347" y="1724"/>
                        </a:lnTo>
                        <a:lnTo>
                          <a:pt x="341" y="1723"/>
                        </a:lnTo>
                        <a:lnTo>
                          <a:pt x="335" y="1720"/>
                        </a:lnTo>
                        <a:lnTo>
                          <a:pt x="332" y="1716"/>
                        </a:lnTo>
                        <a:lnTo>
                          <a:pt x="326" y="1703"/>
                        </a:lnTo>
                        <a:lnTo>
                          <a:pt x="323" y="1691"/>
                        </a:lnTo>
                        <a:lnTo>
                          <a:pt x="322" y="1679"/>
                        </a:lnTo>
                        <a:lnTo>
                          <a:pt x="324" y="1667"/>
                        </a:lnTo>
                        <a:lnTo>
                          <a:pt x="326" y="1654"/>
                        </a:lnTo>
                        <a:lnTo>
                          <a:pt x="330" y="1642"/>
                        </a:lnTo>
                        <a:lnTo>
                          <a:pt x="334" y="1631"/>
                        </a:lnTo>
                        <a:lnTo>
                          <a:pt x="340" y="1622"/>
                        </a:lnTo>
                        <a:lnTo>
                          <a:pt x="346" y="1609"/>
                        </a:lnTo>
                        <a:lnTo>
                          <a:pt x="352" y="1597"/>
                        </a:lnTo>
                        <a:lnTo>
                          <a:pt x="358" y="1585"/>
                        </a:lnTo>
                        <a:lnTo>
                          <a:pt x="365" y="1573"/>
                        </a:lnTo>
                        <a:lnTo>
                          <a:pt x="372" y="1561"/>
                        </a:lnTo>
                        <a:lnTo>
                          <a:pt x="379" y="1549"/>
                        </a:lnTo>
                        <a:lnTo>
                          <a:pt x="386" y="1537"/>
                        </a:lnTo>
                        <a:lnTo>
                          <a:pt x="394" y="1526"/>
                        </a:lnTo>
                        <a:lnTo>
                          <a:pt x="396" y="1509"/>
                        </a:lnTo>
                        <a:lnTo>
                          <a:pt x="397" y="1493"/>
                        </a:lnTo>
                        <a:lnTo>
                          <a:pt x="397" y="1476"/>
                        </a:lnTo>
                        <a:lnTo>
                          <a:pt x="395" y="1461"/>
                        </a:lnTo>
                        <a:lnTo>
                          <a:pt x="391" y="1446"/>
                        </a:lnTo>
                        <a:lnTo>
                          <a:pt x="385" y="1430"/>
                        </a:lnTo>
                        <a:lnTo>
                          <a:pt x="378" y="1415"/>
                        </a:lnTo>
                        <a:lnTo>
                          <a:pt x="370" y="1402"/>
                        </a:lnTo>
                        <a:lnTo>
                          <a:pt x="355" y="1370"/>
                        </a:lnTo>
                        <a:lnTo>
                          <a:pt x="342" y="1338"/>
                        </a:lnTo>
                        <a:lnTo>
                          <a:pt x="330" y="1304"/>
                        </a:lnTo>
                        <a:lnTo>
                          <a:pt x="322" y="1271"/>
                        </a:lnTo>
                        <a:lnTo>
                          <a:pt x="315" y="1235"/>
                        </a:lnTo>
                        <a:lnTo>
                          <a:pt x="312" y="1200"/>
                        </a:lnTo>
                        <a:lnTo>
                          <a:pt x="311" y="1164"/>
                        </a:lnTo>
                        <a:lnTo>
                          <a:pt x="314" y="1128"/>
                        </a:lnTo>
                        <a:lnTo>
                          <a:pt x="314" y="1121"/>
                        </a:lnTo>
                        <a:lnTo>
                          <a:pt x="316" y="1114"/>
                        </a:lnTo>
                        <a:lnTo>
                          <a:pt x="318" y="1107"/>
                        </a:lnTo>
                        <a:lnTo>
                          <a:pt x="321" y="1101"/>
                        </a:lnTo>
                        <a:lnTo>
                          <a:pt x="323" y="1094"/>
                        </a:lnTo>
                        <a:lnTo>
                          <a:pt x="326" y="1087"/>
                        </a:lnTo>
                        <a:lnTo>
                          <a:pt x="329" y="1081"/>
                        </a:lnTo>
                        <a:lnTo>
                          <a:pt x="332" y="1075"/>
                        </a:lnTo>
                        <a:lnTo>
                          <a:pt x="326" y="1070"/>
                        </a:lnTo>
                        <a:lnTo>
                          <a:pt x="321" y="1069"/>
                        </a:lnTo>
                        <a:lnTo>
                          <a:pt x="314" y="1070"/>
                        </a:lnTo>
                        <a:lnTo>
                          <a:pt x="308" y="1073"/>
                        </a:lnTo>
                        <a:lnTo>
                          <a:pt x="294" y="1115"/>
                        </a:lnTo>
                        <a:lnTo>
                          <a:pt x="291" y="1103"/>
                        </a:lnTo>
                        <a:lnTo>
                          <a:pt x="288" y="1092"/>
                        </a:lnTo>
                        <a:lnTo>
                          <a:pt x="285" y="1081"/>
                        </a:lnTo>
                        <a:lnTo>
                          <a:pt x="283" y="1070"/>
                        </a:lnTo>
                        <a:lnTo>
                          <a:pt x="280" y="1058"/>
                        </a:lnTo>
                        <a:lnTo>
                          <a:pt x="279" y="1048"/>
                        </a:lnTo>
                        <a:lnTo>
                          <a:pt x="279" y="1036"/>
                        </a:lnTo>
                        <a:lnTo>
                          <a:pt x="280" y="1026"/>
                        </a:lnTo>
                        <a:lnTo>
                          <a:pt x="275" y="1022"/>
                        </a:lnTo>
                        <a:lnTo>
                          <a:pt x="270" y="1022"/>
                        </a:lnTo>
                        <a:lnTo>
                          <a:pt x="265" y="1023"/>
                        </a:lnTo>
                        <a:lnTo>
                          <a:pt x="261" y="1025"/>
                        </a:lnTo>
                        <a:lnTo>
                          <a:pt x="255" y="1032"/>
                        </a:lnTo>
                        <a:lnTo>
                          <a:pt x="256" y="1043"/>
                        </a:lnTo>
                        <a:lnTo>
                          <a:pt x="258" y="1055"/>
                        </a:lnTo>
                        <a:lnTo>
                          <a:pt x="259" y="1067"/>
                        </a:lnTo>
                        <a:lnTo>
                          <a:pt x="262" y="1080"/>
                        </a:lnTo>
                        <a:lnTo>
                          <a:pt x="264" y="1091"/>
                        </a:lnTo>
                        <a:lnTo>
                          <a:pt x="267" y="1103"/>
                        </a:lnTo>
                        <a:lnTo>
                          <a:pt x="270" y="1115"/>
                        </a:lnTo>
                        <a:lnTo>
                          <a:pt x="276" y="1127"/>
                        </a:lnTo>
                        <a:lnTo>
                          <a:pt x="279" y="1129"/>
                        </a:lnTo>
                        <a:lnTo>
                          <a:pt x="283" y="1132"/>
                        </a:lnTo>
                        <a:lnTo>
                          <a:pt x="286" y="1134"/>
                        </a:lnTo>
                        <a:lnTo>
                          <a:pt x="290" y="1134"/>
                        </a:lnTo>
                        <a:lnTo>
                          <a:pt x="290" y="1142"/>
                        </a:lnTo>
                        <a:lnTo>
                          <a:pt x="280" y="1132"/>
                        </a:lnTo>
                        <a:lnTo>
                          <a:pt x="270" y="1123"/>
                        </a:lnTo>
                        <a:lnTo>
                          <a:pt x="260" y="1114"/>
                        </a:lnTo>
                        <a:lnTo>
                          <a:pt x="250" y="1105"/>
                        </a:lnTo>
                        <a:lnTo>
                          <a:pt x="240" y="1096"/>
                        </a:lnTo>
                        <a:lnTo>
                          <a:pt x="230" y="1087"/>
                        </a:lnTo>
                        <a:lnTo>
                          <a:pt x="221" y="1078"/>
                        </a:lnTo>
                        <a:lnTo>
                          <a:pt x="213" y="1071"/>
                        </a:lnTo>
                        <a:lnTo>
                          <a:pt x="214" y="1068"/>
                        </a:lnTo>
                        <a:lnTo>
                          <a:pt x="204" y="1060"/>
                        </a:lnTo>
                        <a:lnTo>
                          <a:pt x="196" y="1053"/>
                        </a:lnTo>
                        <a:lnTo>
                          <a:pt x="189" y="1046"/>
                        </a:lnTo>
                        <a:lnTo>
                          <a:pt x="182" y="1040"/>
                        </a:lnTo>
                        <a:lnTo>
                          <a:pt x="175" y="1033"/>
                        </a:lnTo>
                        <a:lnTo>
                          <a:pt x="168" y="1027"/>
                        </a:lnTo>
                        <a:lnTo>
                          <a:pt x="161" y="1020"/>
                        </a:lnTo>
                        <a:lnTo>
                          <a:pt x="153" y="1013"/>
                        </a:lnTo>
                        <a:lnTo>
                          <a:pt x="135" y="996"/>
                        </a:lnTo>
                        <a:lnTo>
                          <a:pt x="121" y="979"/>
                        </a:lnTo>
                        <a:lnTo>
                          <a:pt x="108" y="961"/>
                        </a:lnTo>
                        <a:lnTo>
                          <a:pt x="97" y="944"/>
                        </a:lnTo>
                        <a:lnTo>
                          <a:pt x="85" y="925"/>
                        </a:lnTo>
                        <a:lnTo>
                          <a:pt x="74" y="906"/>
                        </a:lnTo>
                        <a:lnTo>
                          <a:pt x="62" y="887"/>
                        </a:lnTo>
                        <a:lnTo>
                          <a:pt x="50" y="868"/>
                        </a:lnTo>
                        <a:lnTo>
                          <a:pt x="34" y="832"/>
                        </a:lnTo>
                        <a:lnTo>
                          <a:pt x="22" y="797"/>
                        </a:lnTo>
                        <a:lnTo>
                          <a:pt x="11" y="761"/>
                        </a:lnTo>
                        <a:lnTo>
                          <a:pt x="4" y="725"/>
                        </a:lnTo>
                        <a:lnTo>
                          <a:pt x="0" y="688"/>
                        </a:lnTo>
                        <a:lnTo>
                          <a:pt x="0" y="651"/>
                        </a:lnTo>
                        <a:lnTo>
                          <a:pt x="4" y="613"/>
                        </a:lnTo>
                        <a:lnTo>
                          <a:pt x="15" y="575"/>
                        </a:lnTo>
                        <a:lnTo>
                          <a:pt x="20" y="552"/>
                        </a:lnTo>
                        <a:lnTo>
                          <a:pt x="28" y="530"/>
                        </a:lnTo>
                        <a:lnTo>
                          <a:pt x="36" y="509"/>
                        </a:lnTo>
                        <a:lnTo>
                          <a:pt x="46" y="489"/>
                        </a:lnTo>
                        <a:lnTo>
                          <a:pt x="56" y="468"/>
                        </a:lnTo>
                        <a:lnTo>
                          <a:pt x="69" y="448"/>
                        </a:lnTo>
                        <a:lnTo>
                          <a:pt x="81" y="427"/>
                        </a:lnTo>
                        <a:lnTo>
                          <a:pt x="95" y="408"/>
                        </a:lnTo>
                        <a:close/>
                      </a:path>
                    </a:pathLst>
                  </a:custGeom>
                  <a:solidFill>
                    <a:srgbClr val="6BFF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2" name="Freeform 20"/>
                  <p:cNvSpPr>
                    <a:spLocks/>
                  </p:cNvSpPr>
                  <p:nvPr/>
                </p:nvSpPr>
                <p:spPr bwMode="auto">
                  <a:xfrm>
                    <a:off x="2085" y="3462"/>
                    <a:ext cx="238" cy="137"/>
                  </a:xfrm>
                  <a:custGeom>
                    <a:avLst/>
                    <a:gdLst>
                      <a:gd name="T0" fmla="*/ 115 w 477"/>
                      <a:gd name="T1" fmla="*/ 22 h 274"/>
                      <a:gd name="T2" fmla="*/ 155 w 477"/>
                      <a:gd name="T3" fmla="*/ 54 h 274"/>
                      <a:gd name="T4" fmla="*/ 201 w 477"/>
                      <a:gd name="T5" fmla="*/ 81 h 274"/>
                      <a:gd name="T6" fmla="*/ 209 w 477"/>
                      <a:gd name="T7" fmla="*/ 78 h 274"/>
                      <a:gd name="T8" fmla="*/ 196 w 477"/>
                      <a:gd name="T9" fmla="*/ 66 h 274"/>
                      <a:gd name="T10" fmla="*/ 189 w 477"/>
                      <a:gd name="T11" fmla="*/ 51 h 274"/>
                      <a:gd name="T12" fmla="*/ 229 w 477"/>
                      <a:gd name="T13" fmla="*/ 62 h 274"/>
                      <a:gd name="T14" fmla="*/ 273 w 477"/>
                      <a:gd name="T15" fmla="*/ 70 h 274"/>
                      <a:gd name="T16" fmla="*/ 334 w 477"/>
                      <a:gd name="T17" fmla="*/ 65 h 274"/>
                      <a:gd name="T18" fmla="*/ 402 w 477"/>
                      <a:gd name="T19" fmla="*/ 58 h 274"/>
                      <a:gd name="T20" fmla="*/ 468 w 477"/>
                      <a:gd name="T21" fmla="*/ 70 h 274"/>
                      <a:gd name="T22" fmla="*/ 476 w 477"/>
                      <a:gd name="T23" fmla="*/ 86 h 274"/>
                      <a:gd name="T24" fmla="*/ 460 w 477"/>
                      <a:gd name="T25" fmla="*/ 120 h 274"/>
                      <a:gd name="T26" fmla="*/ 420 w 477"/>
                      <a:gd name="T27" fmla="*/ 147 h 274"/>
                      <a:gd name="T28" fmla="*/ 375 w 477"/>
                      <a:gd name="T29" fmla="*/ 166 h 274"/>
                      <a:gd name="T30" fmla="*/ 344 w 477"/>
                      <a:gd name="T31" fmla="*/ 159 h 274"/>
                      <a:gd name="T32" fmla="*/ 302 w 477"/>
                      <a:gd name="T33" fmla="*/ 141 h 274"/>
                      <a:gd name="T34" fmla="*/ 269 w 477"/>
                      <a:gd name="T35" fmla="*/ 115 h 274"/>
                      <a:gd name="T36" fmla="*/ 267 w 477"/>
                      <a:gd name="T37" fmla="*/ 106 h 274"/>
                      <a:gd name="T38" fmla="*/ 248 w 477"/>
                      <a:gd name="T39" fmla="*/ 105 h 274"/>
                      <a:gd name="T40" fmla="*/ 251 w 477"/>
                      <a:gd name="T41" fmla="*/ 125 h 274"/>
                      <a:gd name="T42" fmla="*/ 266 w 477"/>
                      <a:gd name="T43" fmla="*/ 140 h 274"/>
                      <a:gd name="T44" fmla="*/ 292 w 477"/>
                      <a:gd name="T45" fmla="*/ 158 h 274"/>
                      <a:gd name="T46" fmla="*/ 345 w 477"/>
                      <a:gd name="T47" fmla="*/ 181 h 274"/>
                      <a:gd name="T48" fmla="*/ 396 w 477"/>
                      <a:gd name="T49" fmla="*/ 202 h 274"/>
                      <a:gd name="T50" fmla="*/ 421 w 477"/>
                      <a:gd name="T51" fmla="*/ 220 h 274"/>
                      <a:gd name="T52" fmla="*/ 425 w 477"/>
                      <a:gd name="T53" fmla="*/ 239 h 274"/>
                      <a:gd name="T54" fmla="*/ 406 w 477"/>
                      <a:gd name="T55" fmla="*/ 256 h 274"/>
                      <a:gd name="T56" fmla="*/ 320 w 477"/>
                      <a:gd name="T57" fmla="*/ 268 h 274"/>
                      <a:gd name="T58" fmla="*/ 301 w 477"/>
                      <a:gd name="T59" fmla="*/ 264 h 274"/>
                      <a:gd name="T60" fmla="*/ 283 w 477"/>
                      <a:gd name="T61" fmla="*/ 262 h 274"/>
                      <a:gd name="T62" fmla="*/ 262 w 477"/>
                      <a:gd name="T63" fmla="*/ 259 h 274"/>
                      <a:gd name="T64" fmla="*/ 242 w 477"/>
                      <a:gd name="T65" fmla="*/ 259 h 274"/>
                      <a:gd name="T66" fmla="*/ 223 w 477"/>
                      <a:gd name="T67" fmla="*/ 250 h 274"/>
                      <a:gd name="T68" fmla="*/ 199 w 477"/>
                      <a:gd name="T69" fmla="*/ 239 h 274"/>
                      <a:gd name="T70" fmla="*/ 192 w 477"/>
                      <a:gd name="T71" fmla="*/ 213 h 274"/>
                      <a:gd name="T72" fmla="*/ 175 w 477"/>
                      <a:gd name="T73" fmla="*/ 213 h 274"/>
                      <a:gd name="T74" fmla="*/ 178 w 477"/>
                      <a:gd name="T75" fmla="*/ 234 h 274"/>
                      <a:gd name="T76" fmla="*/ 177 w 477"/>
                      <a:gd name="T77" fmla="*/ 256 h 274"/>
                      <a:gd name="T78" fmla="*/ 123 w 477"/>
                      <a:gd name="T79" fmla="*/ 250 h 274"/>
                      <a:gd name="T80" fmla="*/ 75 w 477"/>
                      <a:gd name="T81" fmla="*/ 239 h 274"/>
                      <a:gd name="T82" fmla="*/ 48 w 477"/>
                      <a:gd name="T83" fmla="*/ 219 h 274"/>
                      <a:gd name="T84" fmla="*/ 60 w 477"/>
                      <a:gd name="T85" fmla="*/ 191 h 274"/>
                      <a:gd name="T86" fmla="*/ 65 w 477"/>
                      <a:gd name="T87" fmla="*/ 158 h 274"/>
                      <a:gd name="T88" fmla="*/ 81 w 477"/>
                      <a:gd name="T89" fmla="*/ 166 h 274"/>
                      <a:gd name="T90" fmla="*/ 95 w 477"/>
                      <a:gd name="T91" fmla="*/ 174 h 274"/>
                      <a:gd name="T92" fmla="*/ 101 w 477"/>
                      <a:gd name="T93" fmla="*/ 167 h 274"/>
                      <a:gd name="T94" fmla="*/ 85 w 477"/>
                      <a:gd name="T95" fmla="*/ 143 h 274"/>
                      <a:gd name="T96" fmla="*/ 50 w 477"/>
                      <a:gd name="T97" fmla="*/ 99 h 274"/>
                      <a:gd name="T98" fmla="*/ 13 w 477"/>
                      <a:gd name="T99" fmla="*/ 57 h 274"/>
                      <a:gd name="T100" fmla="*/ 22 w 477"/>
                      <a:gd name="T101" fmla="*/ 35 h 274"/>
                      <a:gd name="T102" fmla="*/ 55 w 477"/>
                      <a:gd name="T103" fmla="*/ 16 h 274"/>
                      <a:gd name="T104" fmla="*/ 90 w 477"/>
                      <a:gd name="T105" fmla="*/ 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77" h="274">
                        <a:moveTo>
                          <a:pt x="90" y="0"/>
                        </a:moveTo>
                        <a:lnTo>
                          <a:pt x="102" y="11"/>
                        </a:lnTo>
                        <a:lnTo>
                          <a:pt x="115" y="22"/>
                        </a:lnTo>
                        <a:lnTo>
                          <a:pt x="128" y="33"/>
                        </a:lnTo>
                        <a:lnTo>
                          <a:pt x="142" y="44"/>
                        </a:lnTo>
                        <a:lnTo>
                          <a:pt x="155" y="54"/>
                        </a:lnTo>
                        <a:lnTo>
                          <a:pt x="171" y="64"/>
                        </a:lnTo>
                        <a:lnTo>
                          <a:pt x="186" y="72"/>
                        </a:lnTo>
                        <a:lnTo>
                          <a:pt x="201" y="81"/>
                        </a:lnTo>
                        <a:lnTo>
                          <a:pt x="204" y="81"/>
                        </a:lnTo>
                        <a:lnTo>
                          <a:pt x="207" y="81"/>
                        </a:lnTo>
                        <a:lnTo>
                          <a:pt x="209" y="78"/>
                        </a:lnTo>
                        <a:lnTo>
                          <a:pt x="208" y="75"/>
                        </a:lnTo>
                        <a:lnTo>
                          <a:pt x="202" y="71"/>
                        </a:lnTo>
                        <a:lnTo>
                          <a:pt x="196" y="66"/>
                        </a:lnTo>
                        <a:lnTo>
                          <a:pt x="199" y="63"/>
                        </a:lnTo>
                        <a:lnTo>
                          <a:pt x="177" y="49"/>
                        </a:lnTo>
                        <a:lnTo>
                          <a:pt x="189" y="51"/>
                        </a:lnTo>
                        <a:lnTo>
                          <a:pt x="201" y="54"/>
                        </a:lnTo>
                        <a:lnTo>
                          <a:pt x="214" y="57"/>
                        </a:lnTo>
                        <a:lnTo>
                          <a:pt x="229" y="62"/>
                        </a:lnTo>
                        <a:lnTo>
                          <a:pt x="243" y="65"/>
                        </a:lnTo>
                        <a:lnTo>
                          <a:pt x="258" y="69"/>
                        </a:lnTo>
                        <a:lnTo>
                          <a:pt x="273" y="70"/>
                        </a:lnTo>
                        <a:lnTo>
                          <a:pt x="289" y="70"/>
                        </a:lnTo>
                        <a:lnTo>
                          <a:pt x="311" y="67"/>
                        </a:lnTo>
                        <a:lnTo>
                          <a:pt x="334" y="65"/>
                        </a:lnTo>
                        <a:lnTo>
                          <a:pt x="356" y="62"/>
                        </a:lnTo>
                        <a:lnTo>
                          <a:pt x="380" y="60"/>
                        </a:lnTo>
                        <a:lnTo>
                          <a:pt x="402" y="58"/>
                        </a:lnTo>
                        <a:lnTo>
                          <a:pt x="424" y="60"/>
                        </a:lnTo>
                        <a:lnTo>
                          <a:pt x="446" y="63"/>
                        </a:lnTo>
                        <a:lnTo>
                          <a:pt x="468" y="70"/>
                        </a:lnTo>
                        <a:lnTo>
                          <a:pt x="472" y="74"/>
                        </a:lnTo>
                        <a:lnTo>
                          <a:pt x="475" y="80"/>
                        </a:lnTo>
                        <a:lnTo>
                          <a:pt x="476" y="86"/>
                        </a:lnTo>
                        <a:lnTo>
                          <a:pt x="477" y="93"/>
                        </a:lnTo>
                        <a:lnTo>
                          <a:pt x="469" y="108"/>
                        </a:lnTo>
                        <a:lnTo>
                          <a:pt x="460" y="120"/>
                        </a:lnTo>
                        <a:lnTo>
                          <a:pt x="448" y="130"/>
                        </a:lnTo>
                        <a:lnTo>
                          <a:pt x="435" y="140"/>
                        </a:lnTo>
                        <a:lnTo>
                          <a:pt x="420" y="147"/>
                        </a:lnTo>
                        <a:lnTo>
                          <a:pt x="405" y="154"/>
                        </a:lnTo>
                        <a:lnTo>
                          <a:pt x="389" y="160"/>
                        </a:lnTo>
                        <a:lnTo>
                          <a:pt x="375" y="166"/>
                        </a:lnTo>
                        <a:lnTo>
                          <a:pt x="372" y="170"/>
                        </a:lnTo>
                        <a:lnTo>
                          <a:pt x="358" y="164"/>
                        </a:lnTo>
                        <a:lnTo>
                          <a:pt x="344" y="159"/>
                        </a:lnTo>
                        <a:lnTo>
                          <a:pt x="329" y="153"/>
                        </a:lnTo>
                        <a:lnTo>
                          <a:pt x="316" y="148"/>
                        </a:lnTo>
                        <a:lnTo>
                          <a:pt x="302" y="141"/>
                        </a:lnTo>
                        <a:lnTo>
                          <a:pt x="290" y="134"/>
                        </a:lnTo>
                        <a:lnTo>
                          <a:pt x="278" y="125"/>
                        </a:lnTo>
                        <a:lnTo>
                          <a:pt x="269" y="115"/>
                        </a:lnTo>
                        <a:lnTo>
                          <a:pt x="270" y="112"/>
                        </a:lnTo>
                        <a:lnTo>
                          <a:pt x="269" y="109"/>
                        </a:lnTo>
                        <a:lnTo>
                          <a:pt x="267" y="106"/>
                        </a:lnTo>
                        <a:lnTo>
                          <a:pt x="266" y="104"/>
                        </a:lnTo>
                        <a:lnTo>
                          <a:pt x="257" y="100"/>
                        </a:lnTo>
                        <a:lnTo>
                          <a:pt x="248" y="105"/>
                        </a:lnTo>
                        <a:lnTo>
                          <a:pt x="247" y="112"/>
                        </a:lnTo>
                        <a:lnTo>
                          <a:pt x="249" y="119"/>
                        </a:lnTo>
                        <a:lnTo>
                          <a:pt x="251" y="125"/>
                        </a:lnTo>
                        <a:lnTo>
                          <a:pt x="256" y="131"/>
                        </a:lnTo>
                        <a:lnTo>
                          <a:pt x="260" y="135"/>
                        </a:lnTo>
                        <a:lnTo>
                          <a:pt x="266" y="140"/>
                        </a:lnTo>
                        <a:lnTo>
                          <a:pt x="271" y="145"/>
                        </a:lnTo>
                        <a:lnTo>
                          <a:pt x="276" y="150"/>
                        </a:lnTo>
                        <a:lnTo>
                          <a:pt x="292" y="158"/>
                        </a:lnTo>
                        <a:lnTo>
                          <a:pt x="310" y="166"/>
                        </a:lnTo>
                        <a:lnTo>
                          <a:pt x="327" y="173"/>
                        </a:lnTo>
                        <a:lnTo>
                          <a:pt x="345" y="181"/>
                        </a:lnTo>
                        <a:lnTo>
                          <a:pt x="362" y="187"/>
                        </a:lnTo>
                        <a:lnTo>
                          <a:pt x="379" y="195"/>
                        </a:lnTo>
                        <a:lnTo>
                          <a:pt x="396" y="202"/>
                        </a:lnTo>
                        <a:lnTo>
                          <a:pt x="413" y="212"/>
                        </a:lnTo>
                        <a:lnTo>
                          <a:pt x="417" y="214"/>
                        </a:lnTo>
                        <a:lnTo>
                          <a:pt x="421" y="220"/>
                        </a:lnTo>
                        <a:lnTo>
                          <a:pt x="423" y="225"/>
                        </a:lnTo>
                        <a:lnTo>
                          <a:pt x="426" y="231"/>
                        </a:lnTo>
                        <a:lnTo>
                          <a:pt x="425" y="239"/>
                        </a:lnTo>
                        <a:lnTo>
                          <a:pt x="421" y="247"/>
                        </a:lnTo>
                        <a:lnTo>
                          <a:pt x="413" y="252"/>
                        </a:lnTo>
                        <a:lnTo>
                          <a:pt x="406" y="256"/>
                        </a:lnTo>
                        <a:lnTo>
                          <a:pt x="332" y="274"/>
                        </a:lnTo>
                        <a:lnTo>
                          <a:pt x="326" y="270"/>
                        </a:lnTo>
                        <a:lnTo>
                          <a:pt x="320" y="268"/>
                        </a:lnTo>
                        <a:lnTo>
                          <a:pt x="314" y="266"/>
                        </a:lnTo>
                        <a:lnTo>
                          <a:pt x="308" y="266"/>
                        </a:lnTo>
                        <a:lnTo>
                          <a:pt x="301" y="264"/>
                        </a:lnTo>
                        <a:lnTo>
                          <a:pt x="295" y="264"/>
                        </a:lnTo>
                        <a:lnTo>
                          <a:pt x="289" y="263"/>
                        </a:lnTo>
                        <a:lnTo>
                          <a:pt x="283" y="262"/>
                        </a:lnTo>
                        <a:lnTo>
                          <a:pt x="276" y="260"/>
                        </a:lnTo>
                        <a:lnTo>
                          <a:pt x="270" y="259"/>
                        </a:lnTo>
                        <a:lnTo>
                          <a:pt x="262" y="259"/>
                        </a:lnTo>
                        <a:lnTo>
                          <a:pt x="256" y="260"/>
                        </a:lnTo>
                        <a:lnTo>
                          <a:pt x="248" y="259"/>
                        </a:lnTo>
                        <a:lnTo>
                          <a:pt x="242" y="259"/>
                        </a:lnTo>
                        <a:lnTo>
                          <a:pt x="236" y="257"/>
                        </a:lnTo>
                        <a:lnTo>
                          <a:pt x="233" y="253"/>
                        </a:lnTo>
                        <a:lnTo>
                          <a:pt x="223" y="250"/>
                        </a:lnTo>
                        <a:lnTo>
                          <a:pt x="214" y="247"/>
                        </a:lnTo>
                        <a:lnTo>
                          <a:pt x="206" y="242"/>
                        </a:lnTo>
                        <a:lnTo>
                          <a:pt x="199" y="239"/>
                        </a:lnTo>
                        <a:lnTo>
                          <a:pt x="196" y="231"/>
                        </a:lnTo>
                        <a:lnTo>
                          <a:pt x="195" y="222"/>
                        </a:lnTo>
                        <a:lnTo>
                          <a:pt x="192" y="213"/>
                        </a:lnTo>
                        <a:lnTo>
                          <a:pt x="186" y="208"/>
                        </a:lnTo>
                        <a:lnTo>
                          <a:pt x="178" y="209"/>
                        </a:lnTo>
                        <a:lnTo>
                          <a:pt x="175" y="213"/>
                        </a:lnTo>
                        <a:lnTo>
                          <a:pt x="175" y="220"/>
                        </a:lnTo>
                        <a:lnTo>
                          <a:pt x="177" y="228"/>
                        </a:lnTo>
                        <a:lnTo>
                          <a:pt x="178" y="234"/>
                        </a:lnTo>
                        <a:lnTo>
                          <a:pt x="178" y="241"/>
                        </a:lnTo>
                        <a:lnTo>
                          <a:pt x="176" y="247"/>
                        </a:lnTo>
                        <a:lnTo>
                          <a:pt x="177" y="256"/>
                        </a:lnTo>
                        <a:lnTo>
                          <a:pt x="158" y="254"/>
                        </a:lnTo>
                        <a:lnTo>
                          <a:pt x="140" y="253"/>
                        </a:lnTo>
                        <a:lnTo>
                          <a:pt x="123" y="250"/>
                        </a:lnTo>
                        <a:lnTo>
                          <a:pt x="107" y="248"/>
                        </a:lnTo>
                        <a:lnTo>
                          <a:pt x="91" y="243"/>
                        </a:lnTo>
                        <a:lnTo>
                          <a:pt x="75" y="239"/>
                        </a:lnTo>
                        <a:lnTo>
                          <a:pt x="59" y="233"/>
                        </a:lnTo>
                        <a:lnTo>
                          <a:pt x="44" y="228"/>
                        </a:lnTo>
                        <a:lnTo>
                          <a:pt x="48" y="219"/>
                        </a:lnTo>
                        <a:lnTo>
                          <a:pt x="53" y="210"/>
                        </a:lnTo>
                        <a:lnTo>
                          <a:pt x="56" y="200"/>
                        </a:lnTo>
                        <a:lnTo>
                          <a:pt x="60" y="191"/>
                        </a:lnTo>
                        <a:lnTo>
                          <a:pt x="62" y="180"/>
                        </a:lnTo>
                        <a:lnTo>
                          <a:pt x="64" y="169"/>
                        </a:lnTo>
                        <a:lnTo>
                          <a:pt x="65" y="158"/>
                        </a:lnTo>
                        <a:lnTo>
                          <a:pt x="67" y="148"/>
                        </a:lnTo>
                        <a:lnTo>
                          <a:pt x="74" y="156"/>
                        </a:lnTo>
                        <a:lnTo>
                          <a:pt x="81" y="166"/>
                        </a:lnTo>
                        <a:lnTo>
                          <a:pt x="85" y="169"/>
                        </a:lnTo>
                        <a:lnTo>
                          <a:pt x="90" y="172"/>
                        </a:lnTo>
                        <a:lnTo>
                          <a:pt x="95" y="174"/>
                        </a:lnTo>
                        <a:lnTo>
                          <a:pt x="101" y="175"/>
                        </a:lnTo>
                        <a:lnTo>
                          <a:pt x="100" y="170"/>
                        </a:lnTo>
                        <a:lnTo>
                          <a:pt x="101" y="167"/>
                        </a:lnTo>
                        <a:lnTo>
                          <a:pt x="100" y="163"/>
                        </a:lnTo>
                        <a:lnTo>
                          <a:pt x="99" y="159"/>
                        </a:lnTo>
                        <a:lnTo>
                          <a:pt x="85" y="143"/>
                        </a:lnTo>
                        <a:lnTo>
                          <a:pt x="73" y="128"/>
                        </a:lnTo>
                        <a:lnTo>
                          <a:pt x="61" y="113"/>
                        </a:lnTo>
                        <a:lnTo>
                          <a:pt x="50" y="99"/>
                        </a:lnTo>
                        <a:lnTo>
                          <a:pt x="38" y="84"/>
                        </a:lnTo>
                        <a:lnTo>
                          <a:pt x="26" y="70"/>
                        </a:lnTo>
                        <a:lnTo>
                          <a:pt x="13" y="57"/>
                        </a:lnTo>
                        <a:lnTo>
                          <a:pt x="0" y="46"/>
                        </a:lnTo>
                        <a:lnTo>
                          <a:pt x="11" y="40"/>
                        </a:lnTo>
                        <a:lnTo>
                          <a:pt x="22" y="35"/>
                        </a:lnTo>
                        <a:lnTo>
                          <a:pt x="33" y="29"/>
                        </a:lnTo>
                        <a:lnTo>
                          <a:pt x="45" y="23"/>
                        </a:lnTo>
                        <a:lnTo>
                          <a:pt x="55" y="16"/>
                        </a:lnTo>
                        <a:lnTo>
                          <a:pt x="66" y="10"/>
                        </a:lnTo>
                        <a:lnTo>
                          <a:pt x="78" y="4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4DFF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3" name="Freeform 21"/>
                  <p:cNvSpPr>
                    <a:spLocks/>
                  </p:cNvSpPr>
                  <p:nvPr/>
                </p:nvSpPr>
                <p:spPr bwMode="auto">
                  <a:xfrm>
                    <a:off x="2251" y="3096"/>
                    <a:ext cx="84" cy="154"/>
                  </a:xfrm>
                  <a:custGeom>
                    <a:avLst/>
                    <a:gdLst>
                      <a:gd name="T0" fmla="*/ 58 w 166"/>
                      <a:gd name="T1" fmla="*/ 5 h 308"/>
                      <a:gd name="T2" fmla="*/ 66 w 166"/>
                      <a:gd name="T3" fmla="*/ 1 h 308"/>
                      <a:gd name="T4" fmla="*/ 75 w 166"/>
                      <a:gd name="T5" fmla="*/ 1 h 308"/>
                      <a:gd name="T6" fmla="*/ 84 w 166"/>
                      <a:gd name="T7" fmla="*/ 0 h 308"/>
                      <a:gd name="T8" fmla="*/ 93 w 166"/>
                      <a:gd name="T9" fmla="*/ 3 h 308"/>
                      <a:gd name="T10" fmla="*/ 101 w 166"/>
                      <a:gd name="T11" fmla="*/ 5 h 308"/>
                      <a:gd name="T12" fmla="*/ 109 w 166"/>
                      <a:gd name="T13" fmla="*/ 10 h 308"/>
                      <a:gd name="T14" fmla="*/ 117 w 166"/>
                      <a:gd name="T15" fmla="*/ 15 h 308"/>
                      <a:gd name="T16" fmla="*/ 125 w 166"/>
                      <a:gd name="T17" fmla="*/ 21 h 308"/>
                      <a:gd name="T18" fmla="*/ 140 w 166"/>
                      <a:gd name="T19" fmla="*/ 47 h 308"/>
                      <a:gd name="T20" fmla="*/ 152 w 166"/>
                      <a:gd name="T21" fmla="*/ 77 h 308"/>
                      <a:gd name="T22" fmla="*/ 160 w 166"/>
                      <a:gd name="T23" fmla="*/ 107 h 308"/>
                      <a:gd name="T24" fmla="*/ 165 w 166"/>
                      <a:gd name="T25" fmla="*/ 140 h 308"/>
                      <a:gd name="T26" fmla="*/ 166 w 166"/>
                      <a:gd name="T27" fmla="*/ 172 h 308"/>
                      <a:gd name="T28" fmla="*/ 164 w 166"/>
                      <a:gd name="T29" fmla="*/ 204 h 308"/>
                      <a:gd name="T30" fmla="*/ 159 w 166"/>
                      <a:gd name="T31" fmla="*/ 235 h 308"/>
                      <a:gd name="T32" fmla="*/ 152 w 166"/>
                      <a:gd name="T33" fmla="*/ 266 h 308"/>
                      <a:gd name="T34" fmla="*/ 148 w 166"/>
                      <a:gd name="T35" fmla="*/ 273 h 308"/>
                      <a:gd name="T36" fmla="*/ 144 w 166"/>
                      <a:gd name="T37" fmla="*/ 280 h 308"/>
                      <a:gd name="T38" fmla="*/ 138 w 166"/>
                      <a:gd name="T39" fmla="*/ 287 h 308"/>
                      <a:gd name="T40" fmla="*/ 133 w 166"/>
                      <a:gd name="T41" fmla="*/ 294 h 308"/>
                      <a:gd name="T42" fmla="*/ 126 w 166"/>
                      <a:gd name="T43" fmla="*/ 298 h 308"/>
                      <a:gd name="T44" fmla="*/ 120 w 166"/>
                      <a:gd name="T45" fmla="*/ 303 h 308"/>
                      <a:gd name="T46" fmla="*/ 113 w 166"/>
                      <a:gd name="T47" fmla="*/ 305 h 308"/>
                      <a:gd name="T48" fmla="*/ 106 w 166"/>
                      <a:gd name="T49" fmla="*/ 308 h 308"/>
                      <a:gd name="T50" fmla="*/ 94 w 166"/>
                      <a:gd name="T51" fmla="*/ 307 h 308"/>
                      <a:gd name="T52" fmla="*/ 83 w 166"/>
                      <a:gd name="T53" fmla="*/ 305 h 308"/>
                      <a:gd name="T54" fmla="*/ 72 w 166"/>
                      <a:gd name="T55" fmla="*/ 301 h 308"/>
                      <a:gd name="T56" fmla="*/ 63 w 166"/>
                      <a:gd name="T57" fmla="*/ 296 h 308"/>
                      <a:gd name="T58" fmla="*/ 53 w 166"/>
                      <a:gd name="T59" fmla="*/ 289 h 308"/>
                      <a:gd name="T60" fmla="*/ 45 w 166"/>
                      <a:gd name="T61" fmla="*/ 281 h 308"/>
                      <a:gd name="T62" fmla="*/ 39 w 166"/>
                      <a:gd name="T63" fmla="*/ 272 h 308"/>
                      <a:gd name="T64" fmla="*/ 34 w 166"/>
                      <a:gd name="T65" fmla="*/ 264 h 308"/>
                      <a:gd name="T66" fmla="*/ 24 w 166"/>
                      <a:gd name="T67" fmla="*/ 246 h 308"/>
                      <a:gd name="T68" fmla="*/ 16 w 166"/>
                      <a:gd name="T69" fmla="*/ 228 h 308"/>
                      <a:gd name="T70" fmla="*/ 10 w 166"/>
                      <a:gd name="T71" fmla="*/ 208 h 308"/>
                      <a:gd name="T72" fmla="*/ 5 w 166"/>
                      <a:gd name="T73" fmla="*/ 189 h 308"/>
                      <a:gd name="T74" fmla="*/ 1 w 166"/>
                      <a:gd name="T75" fmla="*/ 168 h 308"/>
                      <a:gd name="T76" fmla="*/ 0 w 166"/>
                      <a:gd name="T77" fmla="*/ 148 h 308"/>
                      <a:gd name="T78" fmla="*/ 1 w 166"/>
                      <a:gd name="T79" fmla="*/ 127 h 308"/>
                      <a:gd name="T80" fmla="*/ 5 w 166"/>
                      <a:gd name="T81" fmla="*/ 108 h 308"/>
                      <a:gd name="T82" fmla="*/ 7 w 166"/>
                      <a:gd name="T83" fmla="*/ 93 h 308"/>
                      <a:gd name="T84" fmla="*/ 10 w 166"/>
                      <a:gd name="T85" fmla="*/ 78 h 308"/>
                      <a:gd name="T86" fmla="*/ 13 w 166"/>
                      <a:gd name="T87" fmla="*/ 62 h 308"/>
                      <a:gd name="T88" fmla="*/ 18 w 166"/>
                      <a:gd name="T89" fmla="*/ 48 h 308"/>
                      <a:gd name="T90" fmla="*/ 23 w 166"/>
                      <a:gd name="T91" fmla="*/ 33 h 308"/>
                      <a:gd name="T92" fmla="*/ 32 w 166"/>
                      <a:gd name="T93" fmla="*/ 22 h 308"/>
                      <a:gd name="T94" fmla="*/ 43 w 166"/>
                      <a:gd name="T95" fmla="*/ 12 h 308"/>
                      <a:gd name="T96" fmla="*/ 58 w 166"/>
                      <a:gd name="T97" fmla="*/ 5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66" h="308">
                        <a:moveTo>
                          <a:pt x="58" y="5"/>
                        </a:moveTo>
                        <a:lnTo>
                          <a:pt x="66" y="1"/>
                        </a:lnTo>
                        <a:lnTo>
                          <a:pt x="75" y="1"/>
                        </a:lnTo>
                        <a:lnTo>
                          <a:pt x="84" y="0"/>
                        </a:lnTo>
                        <a:lnTo>
                          <a:pt x="93" y="3"/>
                        </a:lnTo>
                        <a:lnTo>
                          <a:pt x="101" y="5"/>
                        </a:lnTo>
                        <a:lnTo>
                          <a:pt x="109" y="10"/>
                        </a:lnTo>
                        <a:lnTo>
                          <a:pt x="117" y="15"/>
                        </a:lnTo>
                        <a:lnTo>
                          <a:pt x="125" y="21"/>
                        </a:lnTo>
                        <a:lnTo>
                          <a:pt x="140" y="47"/>
                        </a:lnTo>
                        <a:lnTo>
                          <a:pt x="152" y="77"/>
                        </a:lnTo>
                        <a:lnTo>
                          <a:pt x="160" y="107"/>
                        </a:lnTo>
                        <a:lnTo>
                          <a:pt x="165" y="140"/>
                        </a:lnTo>
                        <a:lnTo>
                          <a:pt x="166" y="172"/>
                        </a:lnTo>
                        <a:lnTo>
                          <a:pt x="164" y="204"/>
                        </a:lnTo>
                        <a:lnTo>
                          <a:pt x="159" y="235"/>
                        </a:lnTo>
                        <a:lnTo>
                          <a:pt x="152" y="266"/>
                        </a:lnTo>
                        <a:lnTo>
                          <a:pt x="148" y="273"/>
                        </a:lnTo>
                        <a:lnTo>
                          <a:pt x="144" y="280"/>
                        </a:lnTo>
                        <a:lnTo>
                          <a:pt x="138" y="287"/>
                        </a:lnTo>
                        <a:lnTo>
                          <a:pt x="133" y="294"/>
                        </a:lnTo>
                        <a:lnTo>
                          <a:pt x="126" y="298"/>
                        </a:lnTo>
                        <a:lnTo>
                          <a:pt x="120" y="303"/>
                        </a:lnTo>
                        <a:lnTo>
                          <a:pt x="113" y="305"/>
                        </a:lnTo>
                        <a:lnTo>
                          <a:pt x="106" y="308"/>
                        </a:lnTo>
                        <a:lnTo>
                          <a:pt x="94" y="307"/>
                        </a:lnTo>
                        <a:lnTo>
                          <a:pt x="83" y="305"/>
                        </a:lnTo>
                        <a:lnTo>
                          <a:pt x="72" y="301"/>
                        </a:lnTo>
                        <a:lnTo>
                          <a:pt x="63" y="296"/>
                        </a:lnTo>
                        <a:lnTo>
                          <a:pt x="53" y="289"/>
                        </a:lnTo>
                        <a:lnTo>
                          <a:pt x="45" y="281"/>
                        </a:lnTo>
                        <a:lnTo>
                          <a:pt x="39" y="272"/>
                        </a:lnTo>
                        <a:lnTo>
                          <a:pt x="34" y="264"/>
                        </a:lnTo>
                        <a:lnTo>
                          <a:pt x="24" y="246"/>
                        </a:lnTo>
                        <a:lnTo>
                          <a:pt x="16" y="228"/>
                        </a:lnTo>
                        <a:lnTo>
                          <a:pt x="10" y="208"/>
                        </a:lnTo>
                        <a:lnTo>
                          <a:pt x="5" y="189"/>
                        </a:lnTo>
                        <a:lnTo>
                          <a:pt x="1" y="168"/>
                        </a:lnTo>
                        <a:lnTo>
                          <a:pt x="0" y="148"/>
                        </a:lnTo>
                        <a:lnTo>
                          <a:pt x="1" y="127"/>
                        </a:lnTo>
                        <a:lnTo>
                          <a:pt x="5" y="108"/>
                        </a:lnTo>
                        <a:lnTo>
                          <a:pt x="7" y="93"/>
                        </a:lnTo>
                        <a:lnTo>
                          <a:pt x="10" y="78"/>
                        </a:lnTo>
                        <a:lnTo>
                          <a:pt x="13" y="62"/>
                        </a:lnTo>
                        <a:lnTo>
                          <a:pt x="18" y="48"/>
                        </a:lnTo>
                        <a:lnTo>
                          <a:pt x="23" y="33"/>
                        </a:lnTo>
                        <a:lnTo>
                          <a:pt x="32" y="22"/>
                        </a:lnTo>
                        <a:lnTo>
                          <a:pt x="43" y="12"/>
                        </a:lnTo>
                        <a:lnTo>
                          <a:pt x="58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4" name="Freeform 22"/>
                  <p:cNvSpPr>
                    <a:spLocks/>
                  </p:cNvSpPr>
                  <p:nvPr/>
                </p:nvSpPr>
                <p:spPr bwMode="auto">
                  <a:xfrm>
                    <a:off x="2264" y="3106"/>
                    <a:ext cx="45" cy="134"/>
                  </a:xfrm>
                  <a:custGeom>
                    <a:avLst/>
                    <a:gdLst>
                      <a:gd name="T0" fmla="*/ 38 w 90"/>
                      <a:gd name="T1" fmla="*/ 4 h 268"/>
                      <a:gd name="T2" fmla="*/ 56 w 90"/>
                      <a:gd name="T3" fmla="*/ 0 h 268"/>
                      <a:gd name="T4" fmla="*/ 80 w 90"/>
                      <a:gd name="T5" fmla="*/ 11 h 268"/>
                      <a:gd name="T6" fmla="*/ 67 w 90"/>
                      <a:gd name="T7" fmla="*/ 23 h 268"/>
                      <a:gd name="T8" fmla="*/ 65 w 90"/>
                      <a:gd name="T9" fmla="*/ 42 h 268"/>
                      <a:gd name="T10" fmla="*/ 66 w 90"/>
                      <a:gd name="T11" fmla="*/ 57 h 268"/>
                      <a:gd name="T12" fmla="*/ 67 w 90"/>
                      <a:gd name="T13" fmla="*/ 74 h 268"/>
                      <a:gd name="T14" fmla="*/ 66 w 90"/>
                      <a:gd name="T15" fmla="*/ 90 h 268"/>
                      <a:gd name="T16" fmla="*/ 64 w 90"/>
                      <a:gd name="T17" fmla="*/ 106 h 268"/>
                      <a:gd name="T18" fmla="*/ 68 w 90"/>
                      <a:gd name="T19" fmla="*/ 117 h 268"/>
                      <a:gd name="T20" fmla="*/ 80 w 90"/>
                      <a:gd name="T21" fmla="*/ 120 h 268"/>
                      <a:gd name="T22" fmla="*/ 90 w 90"/>
                      <a:gd name="T23" fmla="*/ 118 h 268"/>
                      <a:gd name="T24" fmla="*/ 76 w 90"/>
                      <a:gd name="T25" fmla="*/ 124 h 268"/>
                      <a:gd name="T26" fmla="*/ 64 w 90"/>
                      <a:gd name="T27" fmla="*/ 134 h 268"/>
                      <a:gd name="T28" fmla="*/ 62 w 90"/>
                      <a:gd name="T29" fmla="*/ 144 h 268"/>
                      <a:gd name="T30" fmla="*/ 66 w 90"/>
                      <a:gd name="T31" fmla="*/ 155 h 268"/>
                      <a:gd name="T32" fmla="*/ 66 w 90"/>
                      <a:gd name="T33" fmla="*/ 174 h 268"/>
                      <a:gd name="T34" fmla="*/ 69 w 90"/>
                      <a:gd name="T35" fmla="*/ 196 h 268"/>
                      <a:gd name="T36" fmla="*/ 71 w 90"/>
                      <a:gd name="T37" fmla="*/ 217 h 268"/>
                      <a:gd name="T38" fmla="*/ 72 w 90"/>
                      <a:gd name="T39" fmla="*/ 237 h 268"/>
                      <a:gd name="T40" fmla="*/ 80 w 90"/>
                      <a:gd name="T41" fmla="*/ 252 h 268"/>
                      <a:gd name="T42" fmla="*/ 88 w 90"/>
                      <a:gd name="T43" fmla="*/ 259 h 268"/>
                      <a:gd name="T44" fmla="*/ 75 w 90"/>
                      <a:gd name="T45" fmla="*/ 266 h 268"/>
                      <a:gd name="T46" fmla="*/ 57 w 90"/>
                      <a:gd name="T47" fmla="*/ 268 h 268"/>
                      <a:gd name="T48" fmla="*/ 31 w 90"/>
                      <a:gd name="T49" fmla="*/ 243 h 268"/>
                      <a:gd name="T50" fmla="*/ 15 w 90"/>
                      <a:gd name="T51" fmla="*/ 212 h 268"/>
                      <a:gd name="T52" fmla="*/ 5 w 90"/>
                      <a:gd name="T53" fmla="*/ 178 h 268"/>
                      <a:gd name="T54" fmla="*/ 0 w 90"/>
                      <a:gd name="T55" fmla="*/ 144 h 268"/>
                      <a:gd name="T56" fmla="*/ 2 w 90"/>
                      <a:gd name="T57" fmla="*/ 106 h 268"/>
                      <a:gd name="T58" fmla="*/ 5 w 90"/>
                      <a:gd name="T59" fmla="*/ 72 h 268"/>
                      <a:gd name="T60" fmla="*/ 13 w 90"/>
                      <a:gd name="T61" fmla="*/ 39 h 268"/>
                      <a:gd name="T62" fmla="*/ 32 w 90"/>
                      <a:gd name="T63" fmla="*/ 10 h 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90" h="268">
                        <a:moveTo>
                          <a:pt x="32" y="10"/>
                        </a:moveTo>
                        <a:lnTo>
                          <a:pt x="38" y="4"/>
                        </a:lnTo>
                        <a:lnTo>
                          <a:pt x="47" y="1"/>
                        </a:lnTo>
                        <a:lnTo>
                          <a:pt x="56" y="0"/>
                        </a:lnTo>
                        <a:lnTo>
                          <a:pt x="65" y="2"/>
                        </a:lnTo>
                        <a:lnTo>
                          <a:pt x="80" y="11"/>
                        </a:lnTo>
                        <a:lnTo>
                          <a:pt x="71" y="15"/>
                        </a:lnTo>
                        <a:lnTo>
                          <a:pt x="67" y="23"/>
                        </a:lnTo>
                        <a:lnTo>
                          <a:pt x="65" y="32"/>
                        </a:lnTo>
                        <a:lnTo>
                          <a:pt x="65" y="42"/>
                        </a:lnTo>
                        <a:lnTo>
                          <a:pt x="65" y="49"/>
                        </a:lnTo>
                        <a:lnTo>
                          <a:pt x="66" y="57"/>
                        </a:lnTo>
                        <a:lnTo>
                          <a:pt x="66" y="65"/>
                        </a:lnTo>
                        <a:lnTo>
                          <a:pt x="67" y="74"/>
                        </a:lnTo>
                        <a:lnTo>
                          <a:pt x="66" y="82"/>
                        </a:lnTo>
                        <a:lnTo>
                          <a:pt x="66" y="90"/>
                        </a:lnTo>
                        <a:lnTo>
                          <a:pt x="65" y="98"/>
                        </a:lnTo>
                        <a:lnTo>
                          <a:pt x="64" y="106"/>
                        </a:lnTo>
                        <a:lnTo>
                          <a:pt x="64" y="113"/>
                        </a:lnTo>
                        <a:lnTo>
                          <a:pt x="68" y="117"/>
                        </a:lnTo>
                        <a:lnTo>
                          <a:pt x="73" y="118"/>
                        </a:lnTo>
                        <a:lnTo>
                          <a:pt x="80" y="120"/>
                        </a:lnTo>
                        <a:lnTo>
                          <a:pt x="85" y="118"/>
                        </a:lnTo>
                        <a:lnTo>
                          <a:pt x="90" y="118"/>
                        </a:lnTo>
                        <a:lnTo>
                          <a:pt x="83" y="121"/>
                        </a:lnTo>
                        <a:lnTo>
                          <a:pt x="76" y="124"/>
                        </a:lnTo>
                        <a:lnTo>
                          <a:pt x="68" y="127"/>
                        </a:lnTo>
                        <a:lnTo>
                          <a:pt x="64" y="134"/>
                        </a:lnTo>
                        <a:lnTo>
                          <a:pt x="62" y="138"/>
                        </a:lnTo>
                        <a:lnTo>
                          <a:pt x="62" y="144"/>
                        </a:lnTo>
                        <a:lnTo>
                          <a:pt x="63" y="149"/>
                        </a:lnTo>
                        <a:lnTo>
                          <a:pt x="66" y="155"/>
                        </a:lnTo>
                        <a:lnTo>
                          <a:pt x="65" y="164"/>
                        </a:lnTo>
                        <a:lnTo>
                          <a:pt x="66" y="174"/>
                        </a:lnTo>
                        <a:lnTo>
                          <a:pt x="67" y="185"/>
                        </a:lnTo>
                        <a:lnTo>
                          <a:pt x="69" y="196"/>
                        </a:lnTo>
                        <a:lnTo>
                          <a:pt x="70" y="206"/>
                        </a:lnTo>
                        <a:lnTo>
                          <a:pt x="71" y="217"/>
                        </a:lnTo>
                        <a:lnTo>
                          <a:pt x="71" y="227"/>
                        </a:lnTo>
                        <a:lnTo>
                          <a:pt x="72" y="237"/>
                        </a:lnTo>
                        <a:lnTo>
                          <a:pt x="76" y="244"/>
                        </a:lnTo>
                        <a:lnTo>
                          <a:pt x="80" y="252"/>
                        </a:lnTo>
                        <a:lnTo>
                          <a:pt x="84" y="255"/>
                        </a:lnTo>
                        <a:lnTo>
                          <a:pt x="88" y="259"/>
                        </a:lnTo>
                        <a:lnTo>
                          <a:pt x="82" y="263"/>
                        </a:lnTo>
                        <a:lnTo>
                          <a:pt x="75" y="266"/>
                        </a:lnTo>
                        <a:lnTo>
                          <a:pt x="66" y="268"/>
                        </a:lnTo>
                        <a:lnTo>
                          <a:pt x="57" y="268"/>
                        </a:lnTo>
                        <a:lnTo>
                          <a:pt x="42" y="256"/>
                        </a:lnTo>
                        <a:lnTo>
                          <a:pt x="31" y="243"/>
                        </a:lnTo>
                        <a:lnTo>
                          <a:pt x="22" y="227"/>
                        </a:lnTo>
                        <a:lnTo>
                          <a:pt x="15" y="212"/>
                        </a:lnTo>
                        <a:lnTo>
                          <a:pt x="9" y="195"/>
                        </a:lnTo>
                        <a:lnTo>
                          <a:pt x="5" y="178"/>
                        </a:lnTo>
                        <a:lnTo>
                          <a:pt x="2" y="160"/>
                        </a:lnTo>
                        <a:lnTo>
                          <a:pt x="0" y="144"/>
                        </a:lnTo>
                        <a:lnTo>
                          <a:pt x="1" y="124"/>
                        </a:lnTo>
                        <a:lnTo>
                          <a:pt x="2" y="106"/>
                        </a:lnTo>
                        <a:lnTo>
                          <a:pt x="2" y="88"/>
                        </a:lnTo>
                        <a:lnTo>
                          <a:pt x="5" y="72"/>
                        </a:lnTo>
                        <a:lnTo>
                          <a:pt x="7" y="55"/>
                        </a:lnTo>
                        <a:lnTo>
                          <a:pt x="13" y="39"/>
                        </a:lnTo>
                        <a:lnTo>
                          <a:pt x="20" y="24"/>
                        </a:lnTo>
                        <a:lnTo>
                          <a:pt x="32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5" name="Freeform 23"/>
                  <p:cNvSpPr>
                    <a:spLocks/>
                  </p:cNvSpPr>
                  <p:nvPr/>
                </p:nvSpPr>
                <p:spPr bwMode="auto">
                  <a:xfrm>
                    <a:off x="2276" y="3157"/>
                    <a:ext cx="47" cy="17"/>
                  </a:xfrm>
                  <a:custGeom>
                    <a:avLst/>
                    <a:gdLst>
                      <a:gd name="T0" fmla="*/ 46 w 93"/>
                      <a:gd name="T1" fmla="*/ 0 h 34"/>
                      <a:gd name="T2" fmla="*/ 55 w 93"/>
                      <a:gd name="T3" fmla="*/ 0 h 34"/>
                      <a:gd name="T4" fmla="*/ 64 w 93"/>
                      <a:gd name="T5" fmla="*/ 0 h 34"/>
                      <a:gd name="T6" fmla="*/ 72 w 93"/>
                      <a:gd name="T7" fmla="*/ 1 h 34"/>
                      <a:gd name="T8" fmla="*/ 79 w 93"/>
                      <a:gd name="T9" fmla="*/ 4 h 34"/>
                      <a:gd name="T10" fmla="*/ 84 w 93"/>
                      <a:gd name="T11" fmla="*/ 6 h 34"/>
                      <a:gd name="T12" fmla="*/ 89 w 93"/>
                      <a:gd name="T13" fmla="*/ 9 h 34"/>
                      <a:gd name="T14" fmla="*/ 91 w 93"/>
                      <a:gd name="T15" fmla="*/ 12 h 34"/>
                      <a:gd name="T16" fmla="*/ 93 w 93"/>
                      <a:gd name="T17" fmla="*/ 16 h 34"/>
                      <a:gd name="T18" fmla="*/ 91 w 93"/>
                      <a:gd name="T19" fmla="*/ 19 h 34"/>
                      <a:gd name="T20" fmla="*/ 89 w 93"/>
                      <a:gd name="T21" fmla="*/ 22 h 34"/>
                      <a:gd name="T22" fmla="*/ 84 w 93"/>
                      <a:gd name="T23" fmla="*/ 25 h 34"/>
                      <a:gd name="T24" fmla="*/ 79 w 93"/>
                      <a:gd name="T25" fmla="*/ 28 h 34"/>
                      <a:gd name="T26" fmla="*/ 72 w 93"/>
                      <a:gd name="T27" fmla="*/ 30 h 34"/>
                      <a:gd name="T28" fmla="*/ 64 w 93"/>
                      <a:gd name="T29" fmla="*/ 32 h 34"/>
                      <a:gd name="T30" fmla="*/ 55 w 93"/>
                      <a:gd name="T31" fmla="*/ 33 h 34"/>
                      <a:gd name="T32" fmla="*/ 46 w 93"/>
                      <a:gd name="T33" fmla="*/ 34 h 34"/>
                      <a:gd name="T34" fmla="*/ 36 w 93"/>
                      <a:gd name="T35" fmla="*/ 33 h 34"/>
                      <a:gd name="T36" fmla="*/ 28 w 93"/>
                      <a:gd name="T37" fmla="*/ 32 h 34"/>
                      <a:gd name="T38" fmla="*/ 19 w 93"/>
                      <a:gd name="T39" fmla="*/ 30 h 34"/>
                      <a:gd name="T40" fmla="*/ 13 w 93"/>
                      <a:gd name="T41" fmla="*/ 28 h 34"/>
                      <a:gd name="T42" fmla="*/ 7 w 93"/>
                      <a:gd name="T43" fmla="*/ 25 h 34"/>
                      <a:gd name="T44" fmla="*/ 3 w 93"/>
                      <a:gd name="T45" fmla="*/ 22 h 34"/>
                      <a:gd name="T46" fmla="*/ 0 w 93"/>
                      <a:gd name="T47" fmla="*/ 19 h 34"/>
                      <a:gd name="T48" fmla="*/ 0 w 93"/>
                      <a:gd name="T49" fmla="*/ 16 h 34"/>
                      <a:gd name="T50" fmla="*/ 0 w 93"/>
                      <a:gd name="T51" fmla="*/ 12 h 34"/>
                      <a:gd name="T52" fmla="*/ 3 w 93"/>
                      <a:gd name="T53" fmla="*/ 9 h 34"/>
                      <a:gd name="T54" fmla="*/ 7 w 93"/>
                      <a:gd name="T55" fmla="*/ 6 h 34"/>
                      <a:gd name="T56" fmla="*/ 13 w 93"/>
                      <a:gd name="T57" fmla="*/ 4 h 34"/>
                      <a:gd name="T58" fmla="*/ 19 w 93"/>
                      <a:gd name="T59" fmla="*/ 1 h 34"/>
                      <a:gd name="T60" fmla="*/ 28 w 93"/>
                      <a:gd name="T61" fmla="*/ 0 h 34"/>
                      <a:gd name="T62" fmla="*/ 36 w 93"/>
                      <a:gd name="T63" fmla="*/ 0 h 34"/>
                      <a:gd name="T64" fmla="*/ 46 w 93"/>
                      <a:gd name="T65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93" h="34">
                        <a:moveTo>
                          <a:pt x="46" y="0"/>
                        </a:moveTo>
                        <a:lnTo>
                          <a:pt x="55" y="0"/>
                        </a:lnTo>
                        <a:lnTo>
                          <a:pt x="64" y="0"/>
                        </a:lnTo>
                        <a:lnTo>
                          <a:pt x="72" y="1"/>
                        </a:lnTo>
                        <a:lnTo>
                          <a:pt x="79" y="4"/>
                        </a:lnTo>
                        <a:lnTo>
                          <a:pt x="84" y="6"/>
                        </a:lnTo>
                        <a:lnTo>
                          <a:pt x="89" y="9"/>
                        </a:lnTo>
                        <a:lnTo>
                          <a:pt x="91" y="12"/>
                        </a:lnTo>
                        <a:lnTo>
                          <a:pt x="93" y="16"/>
                        </a:lnTo>
                        <a:lnTo>
                          <a:pt x="91" y="19"/>
                        </a:lnTo>
                        <a:lnTo>
                          <a:pt x="89" y="22"/>
                        </a:lnTo>
                        <a:lnTo>
                          <a:pt x="84" y="25"/>
                        </a:lnTo>
                        <a:lnTo>
                          <a:pt x="79" y="28"/>
                        </a:lnTo>
                        <a:lnTo>
                          <a:pt x="72" y="30"/>
                        </a:lnTo>
                        <a:lnTo>
                          <a:pt x="64" y="32"/>
                        </a:lnTo>
                        <a:lnTo>
                          <a:pt x="55" y="33"/>
                        </a:lnTo>
                        <a:lnTo>
                          <a:pt x="46" y="34"/>
                        </a:lnTo>
                        <a:lnTo>
                          <a:pt x="36" y="33"/>
                        </a:lnTo>
                        <a:lnTo>
                          <a:pt x="28" y="32"/>
                        </a:lnTo>
                        <a:lnTo>
                          <a:pt x="19" y="30"/>
                        </a:lnTo>
                        <a:lnTo>
                          <a:pt x="13" y="28"/>
                        </a:lnTo>
                        <a:lnTo>
                          <a:pt x="7" y="25"/>
                        </a:lnTo>
                        <a:lnTo>
                          <a:pt x="3" y="22"/>
                        </a:lnTo>
                        <a:lnTo>
                          <a:pt x="0" y="19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3" y="9"/>
                        </a:lnTo>
                        <a:lnTo>
                          <a:pt x="7" y="6"/>
                        </a:lnTo>
                        <a:lnTo>
                          <a:pt x="13" y="4"/>
                        </a:lnTo>
                        <a:lnTo>
                          <a:pt x="19" y="1"/>
                        </a:lnTo>
                        <a:lnTo>
                          <a:pt x="28" y="0"/>
                        </a:lnTo>
                        <a:lnTo>
                          <a:pt x="36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56" name="Group 24"/>
                <p:cNvGrpSpPr>
                  <a:grpSpLocks/>
                </p:cNvGrpSpPr>
                <p:nvPr/>
              </p:nvGrpSpPr>
              <p:grpSpPr bwMode="auto">
                <a:xfrm flipH="1">
                  <a:off x="2064" y="2928"/>
                  <a:ext cx="720" cy="960"/>
                  <a:chOff x="3630" y="3082"/>
                  <a:chExt cx="878" cy="984"/>
                </a:xfrm>
              </p:grpSpPr>
              <p:sp>
                <p:nvSpPr>
                  <p:cNvPr id="18457" name="Freeform 25"/>
                  <p:cNvSpPr>
                    <a:spLocks/>
                  </p:cNvSpPr>
                  <p:nvPr/>
                </p:nvSpPr>
                <p:spPr bwMode="auto">
                  <a:xfrm>
                    <a:off x="3630" y="3082"/>
                    <a:ext cx="878" cy="984"/>
                  </a:xfrm>
                  <a:custGeom>
                    <a:avLst/>
                    <a:gdLst>
                      <a:gd name="T0" fmla="*/ 315 w 1755"/>
                      <a:gd name="T1" fmla="*/ 446 h 1968"/>
                      <a:gd name="T2" fmla="*/ 0 w 1755"/>
                      <a:gd name="T3" fmla="*/ 1737 h 1968"/>
                      <a:gd name="T4" fmla="*/ 6 w 1755"/>
                      <a:gd name="T5" fmla="*/ 1739 h 1968"/>
                      <a:gd name="T6" fmla="*/ 21 w 1755"/>
                      <a:gd name="T7" fmla="*/ 1745 h 1968"/>
                      <a:gd name="T8" fmla="*/ 46 w 1755"/>
                      <a:gd name="T9" fmla="*/ 1756 h 1968"/>
                      <a:gd name="T10" fmla="*/ 81 w 1755"/>
                      <a:gd name="T11" fmla="*/ 1768 h 1968"/>
                      <a:gd name="T12" fmla="*/ 122 w 1755"/>
                      <a:gd name="T13" fmla="*/ 1784 h 1968"/>
                      <a:gd name="T14" fmla="*/ 173 w 1755"/>
                      <a:gd name="T15" fmla="*/ 1802 h 1968"/>
                      <a:gd name="T16" fmla="*/ 229 w 1755"/>
                      <a:gd name="T17" fmla="*/ 1820 h 1968"/>
                      <a:gd name="T18" fmla="*/ 293 w 1755"/>
                      <a:gd name="T19" fmla="*/ 1840 h 1968"/>
                      <a:gd name="T20" fmla="*/ 349 w 1755"/>
                      <a:gd name="T21" fmla="*/ 1856 h 1968"/>
                      <a:gd name="T22" fmla="*/ 409 w 1755"/>
                      <a:gd name="T23" fmla="*/ 1873 h 1968"/>
                      <a:gd name="T24" fmla="*/ 471 w 1755"/>
                      <a:gd name="T25" fmla="*/ 1888 h 1968"/>
                      <a:gd name="T26" fmla="*/ 537 w 1755"/>
                      <a:gd name="T27" fmla="*/ 1904 h 1968"/>
                      <a:gd name="T28" fmla="*/ 605 w 1755"/>
                      <a:gd name="T29" fmla="*/ 1918 h 1968"/>
                      <a:gd name="T30" fmla="*/ 675 w 1755"/>
                      <a:gd name="T31" fmla="*/ 1931 h 1968"/>
                      <a:gd name="T32" fmla="*/ 746 w 1755"/>
                      <a:gd name="T33" fmla="*/ 1942 h 1968"/>
                      <a:gd name="T34" fmla="*/ 819 w 1755"/>
                      <a:gd name="T35" fmla="*/ 1951 h 1968"/>
                      <a:gd name="T36" fmla="*/ 862 w 1755"/>
                      <a:gd name="T37" fmla="*/ 1956 h 1968"/>
                      <a:gd name="T38" fmla="*/ 904 w 1755"/>
                      <a:gd name="T39" fmla="*/ 1961 h 1968"/>
                      <a:gd name="T40" fmla="*/ 947 w 1755"/>
                      <a:gd name="T41" fmla="*/ 1963 h 1968"/>
                      <a:gd name="T42" fmla="*/ 990 w 1755"/>
                      <a:gd name="T43" fmla="*/ 1965 h 1968"/>
                      <a:gd name="T44" fmla="*/ 1033 w 1755"/>
                      <a:gd name="T45" fmla="*/ 1966 h 1968"/>
                      <a:gd name="T46" fmla="*/ 1077 w 1755"/>
                      <a:gd name="T47" fmla="*/ 1966 h 1968"/>
                      <a:gd name="T48" fmla="*/ 1119 w 1755"/>
                      <a:gd name="T49" fmla="*/ 1966 h 1968"/>
                      <a:gd name="T50" fmla="*/ 1163 w 1755"/>
                      <a:gd name="T51" fmla="*/ 1964 h 1968"/>
                      <a:gd name="T52" fmla="*/ 1195 w 1755"/>
                      <a:gd name="T53" fmla="*/ 1962 h 1968"/>
                      <a:gd name="T54" fmla="*/ 1229 w 1755"/>
                      <a:gd name="T55" fmla="*/ 1958 h 1968"/>
                      <a:gd name="T56" fmla="*/ 1261 w 1755"/>
                      <a:gd name="T57" fmla="*/ 1955 h 1968"/>
                      <a:gd name="T58" fmla="*/ 1293 w 1755"/>
                      <a:gd name="T59" fmla="*/ 1950 h 1968"/>
                      <a:gd name="T60" fmla="*/ 1326 w 1755"/>
                      <a:gd name="T61" fmla="*/ 1945 h 1968"/>
                      <a:gd name="T62" fmla="*/ 1358 w 1755"/>
                      <a:gd name="T63" fmla="*/ 1938 h 1968"/>
                      <a:gd name="T64" fmla="*/ 1389 w 1755"/>
                      <a:gd name="T65" fmla="*/ 1931 h 1968"/>
                      <a:gd name="T66" fmla="*/ 1420 w 1755"/>
                      <a:gd name="T67" fmla="*/ 1923 h 1968"/>
                      <a:gd name="T68" fmla="*/ 1466 w 1755"/>
                      <a:gd name="T69" fmla="*/ 1909 h 1968"/>
                      <a:gd name="T70" fmla="*/ 1511 w 1755"/>
                      <a:gd name="T71" fmla="*/ 1894 h 1968"/>
                      <a:gd name="T72" fmla="*/ 1555 w 1755"/>
                      <a:gd name="T73" fmla="*/ 1875 h 1968"/>
                      <a:gd name="T74" fmla="*/ 1597 w 1755"/>
                      <a:gd name="T75" fmla="*/ 1855 h 1968"/>
                      <a:gd name="T76" fmla="*/ 1639 w 1755"/>
                      <a:gd name="T77" fmla="*/ 1833 h 1968"/>
                      <a:gd name="T78" fmla="*/ 1679 w 1755"/>
                      <a:gd name="T79" fmla="*/ 1807 h 1968"/>
                      <a:gd name="T80" fmla="*/ 1718 w 1755"/>
                      <a:gd name="T81" fmla="*/ 1780 h 1968"/>
                      <a:gd name="T82" fmla="*/ 1755 w 1755"/>
                      <a:gd name="T83" fmla="*/ 1750 h 1968"/>
                      <a:gd name="T84" fmla="*/ 1114 w 1755"/>
                      <a:gd name="T85" fmla="*/ 410 h 1968"/>
                      <a:gd name="T86" fmla="*/ 981 w 1755"/>
                      <a:gd name="T87" fmla="*/ 0 h 1968"/>
                      <a:gd name="T88" fmla="*/ 979 w 1755"/>
                      <a:gd name="T89" fmla="*/ 8 h 1968"/>
                      <a:gd name="T90" fmla="*/ 970 w 1755"/>
                      <a:gd name="T91" fmla="*/ 30 h 1968"/>
                      <a:gd name="T92" fmla="*/ 954 w 1755"/>
                      <a:gd name="T93" fmla="*/ 61 h 1968"/>
                      <a:gd name="T94" fmla="*/ 928 w 1755"/>
                      <a:gd name="T95" fmla="*/ 99 h 1968"/>
                      <a:gd name="T96" fmla="*/ 891 w 1755"/>
                      <a:gd name="T97" fmla="*/ 141 h 1968"/>
                      <a:gd name="T98" fmla="*/ 843 w 1755"/>
                      <a:gd name="T99" fmla="*/ 183 h 1968"/>
                      <a:gd name="T100" fmla="*/ 781 w 1755"/>
                      <a:gd name="T101" fmla="*/ 221 h 1968"/>
                      <a:gd name="T102" fmla="*/ 703 w 1755"/>
                      <a:gd name="T103" fmla="*/ 253 h 1968"/>
                      <a:gd name="T104" fmla="*/ 675 w 1755"/>
                      <a:gd name="T105" fmla="*/ 257 h 1968"/>
                      <a:gd name="T106" fmla="*/ 616 w 1755"/>
                      <a:gd name="T107" fmla="*/ 241 h 1968"/>
                      <a:gd name="T108" fmla="*/ 564 w 1755"/>
                      <a:gd name="T109" fmla="*/ 171 h 1968"/>
                      <a:gd name="T110" fmla="*/ 558 w 1755"/>
                      <a:gd name="T111" fmla="*/ 11 h 19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755" h="1968">
                        <a:moveTo>
                          <a:pt x="472" y="11"/>
                        </a:moveTo>
                        <a:lnTo>
                          <a:pt x="315" y="446"/>
                        </a:lnTo>
                        <a:lnTo>
                          <a:pt x="509" y="699"/>
                        </a:lnTo>
                        <a:lnTo>
                          <a:pt x="0" y="1737"/>
                        </a:lnTo>
                        <a:lnTo>
                          <a:pt x="1" y="1737"/>
                        </a:lnTo>
                        <a:lnTo>
                          <a:pt x="6" y="1739"/>
                        </a:lnTo>
                        <a:lnTo>
                          <a:pt x="12" y="1742"/>
                        </a:lnTo>
                        <a:lnTo>
                          <a:pt x="21" y="1745"/>
                        </a:lnTo>
                        <a:lnTo>
                          <a:pt x="32" y="1750"/>
                        </a:lnTo>
                        <a:lnTo>
                          <a:pt x="46" y="1756"/>
                        </a:lnTo>
                        <a:lnTo>
                          <a:pt x="62" y="1761"/>
                        </a:lnTo>
                        <a:lnTo>
                          <a:pt x="81" y="1768"/>
                        </a:lnTo>
                        <a:lnTo>
                          <a:pt x="100" y="1776"/>
                        </a:lnTo>
                        <a:lnTo>
                          <a:pt x="122" y="1784"/>
                        </a:lnTo>
                        <a:lnTo>
                          <a:pt x="146" y="1792"/>
                        </a:lnTo>
                        <a:lnTo>
                          <a:pt x="173" y="1802"/>
                        </a:lnTo>
                        <a:lnTo>
                          <a:pt x="201" y="1811"/>
                        </a:lnTo>
                        <a:lnTo>
                          <a:pt x="229" y="1820"/>
                        </a:lnTo>
                        <a:lnTo>
                          <a:pt x="260" y="1829"/>
                        </a:lnTo>
                        <a:lnTo>
                          <a:pt x="293" y="1840"/>
                        </a:lnTo>
                        <a:lnTo>
                          <a:pt x="320" y="1848"/>
                        </a:lnTo>
                        <a:lnTo>
                          <a:pt x="349" y="1856"/>
                        </a:lnTo>
                        <a:lnTo>
                          <a:pt x="378" y="1864"/>
                        </a:lnTo>
                        <a:lnTo>
                          <a:pt x="409" y="1873"/>
                        </a:lnTo>
                        <a:lnTo>
                          <a:pt x="440" y="1881"/>
                        </a:lnTo>
                        <a:lnTo>
                          <a:pt x="471" y="1888"/>
                        </a:lnTo>
                        <a:lnTo>
                          <a:pt x="503" y="1896"/>
                        </a:lnTo>
                        <a:lnTo>
                          <a:pt x="537" y="1904"/>
                        </a:lnTo>
                        <a:lnTo>
                          <a:pt x="570" y="1911"/>
                        </a:lnTo>
                        <a:lnTo>
                          <a:pt x="605" y="1918"/>
                        </a:lnTo>
                        <a:lnTo>
                          <a:pt x="639" y="1925"/>
                        </a:lnTo>
                        <a:lnTo>
                          <a:pt x="675" y="1931"/>
                        </a:lnTo>
                        <a:lnTo>
                          <a:pt x="710" y="1936"/>
                        </a:lnTo>
                        <a:lnTo>
                          <a:pt x="746" y="1942"/>
                        </a:lnTo>
                        <a:lnTo>
                          <a:pt x="782" y="1947"/>
                        </a:lnTo>
                        <a:lnTo>
                          <a:pt x="819" y="1951"/>
                        </a:lnTo>
                        <a:lnTo>
                          <a:pt x="840" y="1954"/>
                        </a:lnTo>
                        <a:lnTo>
                          <a:pt x="862" y="1956"/>
                        </a:lnTo>
                        <a:lnTo>
                          <a:pt x="882" y="1958"/>
                        </a:lnTo>
                        <a:lnTo>
                          <a:pt x="904" y="1961"/>
                        </a:lnTo>
                        <a:lnTo>
                          <a:pt x="926" y="1962"/>
                        </a:lnTo>
                        <a:lnTo>
                          <a:pt x="947" y="1963"/>
                        </a:lnTo>
                        <a:lnTo>
                          <a:pt x="969" y="1964"/>
                        </a:lnTo>
                        <a:lnTo>
                          <a:pt x="990" y="1965"/>
                        </a:lnTo>
                        <a:lnTo>
                          <a:pt x="1012" y="1966"/>
                        </a:lnTo>
                        <a:lnTo>
                          <a:pt x="1033" y="1966"/>
                        </a:lnTo>
                        <a:lnTo>
                          <a:pt x="1055" y="1968"/>
                        </a:lnTo>
                        <a:lnTo>
                          <a:pt x="1077" y="1966"/>
                        </a:lnTo>
                        <a:lnTo>
                          <a:pt x="1099" y="1966"/>
                        </a:lnTo>
                        <a:lnTo>
                          <a:pt x="1119" y="1966"/>
                        </a:lnTo>
                        <a:lnTo>
                          <a:pt x="1141" y="1965"/>
                        </a:lnTo>
                        <a:lnTo>
                          <a:pt x="1163" y="1964"/>
                        </a:lnTo>
                        <a:lnTo>
                          <a:pt x="1179" y="1963"/>
                        </a:lnTo>
                        <a:lnTo>
                          <a:pt x="1195" y="1962"/>
                        </a:lnTo>
                        <a:lnTo>
                          <a:pt x="1213" y="1961"/>
                        </a:lnTo>
                        <a:lnTo>
                          <a:pt x="1229" y="1958"/>
                        </a:lnTo>
                        <a:lnTo>
                          <a:pt x="1245" y="1956"/>
                        </a:lnTo>
                        <a:lnTo>
                          <a:pt x="1261" y="1955"/>
                        </a:lnTo>
                        <a:lnTo>
                          <a:pt x="1277" y="1953"/>
                        </a:lnTo>
                        <a:lnTo>
                          <a:pt x="1293" y="1950"/>
                        </a:lnTo>
                        <a:lnTo>
                          <a:pt x="1309" y="1947"/>
                        </a:lnTo>
                        <a:lnTo>
                          <a:pt x="1326" y="1945"/>
                        </a:lnTo>
                        <a:lnTo>
                          <a:pt x="1342" y="1941"/>
                        </a:lnTo>
                        <a:lnTo>
                          <a:pt x="1358" y="1938"/>
                        </a:lnTo>
                        <a:lnTo>
                          <a:pt x="1374" y="1934"/>
                        </a:lnTo>
                        <a:lnTo>
                          <a:pt x="1389" y="1931"/>
                        </a:lnTo>
                        <a:lnTo>
                          <a:pt x="1405" y="1927"/>
                        </a:lnTo>
                        <a:lnTo>
                          <a:pt x="1420" y="1923"/>
                        </a:lnTo>
                        <a:lnTo>
                          <a:pt x="1443" y="1916"/>
                        </a:lnTo>
                        <a:lnTo>
                          <a:pt x="1466" y="1909"/>
                        </a:lnTo>
                        <a:lnTo>
                          <a:pt x="1488" y="1902"/>
                        </a:lnTo>
                        <a:lnTo>
                          <a:pt x="1511" y="1894"/>
                        </a:lnTo>
                        <a:lnTo>
                          <a:pt x="1533" y="1885"/>
                        </a:lnTo>
                        <a:lnTo>
                          <a:pt x="1555" y="1875"/>
                        </a:lnTo>
                        <a:lnTo>
                          <a:pt x="1577" y="1866"/>
                        </a:lnTo>
                        <a:lnTo>
                          <a:pt x="1597" y="1855"/>
                        </a:lnTo>
                        <a:lnTo>
                          <a:pt x="1618" y="1844"/>
                        </a:lnTo>
                        <a:lnTo>
                          <a:pt x="1639" y="1833"/>
                        </a:lnTo>
                        <a:lnTo>
                          <a:pt x="1660" y="1820"/>
                        </a:lnTo>
                        <a:lnTo>
                          <a:pt x="1679" y="1807"/>
                        </a:lnTo>
                        <a:lnTo>
                          <a:pt x="1699" y="1794"/>
                        </a:lnTo>
                        <a:lnTo>
                          <a:pt x="1718" y="1780"/>
                        </a:lnTo>
                        <a:lnTo>
                          <a:pt x="1737" y="1765"/>
                        </a:lnTo>
                        <a:lnTo>
                          <a:pt x="1755" y="1750"/>
                        </a:lnTo>
                        <a:lnTo>
                          <a:pt x="993" y="747"/>
                        </a:lnTo>
                        <a:lnTo>
                          <a:pt x="1114" y="410"/>
                        </a:lnTo>
                        <a:lnTo>
                          <a:pt x="1090" y="11"/>
                        </a:lnTo>
                        <a:lnTo>
                          <a:pt x="981" y="0"/>
                        </a:lnTo>
                        <a:lnTo>
                          <a:pt x="980" y="2"/>
                        </a:lnTo>
                        <a:lnTo>
                          <a:pt x="979" y="8"/>
                        </a:lnTo>
                        <a:lnTo>
                          <a:pt x="976" y="17"/>
                        </a:lnTo>
                        <a:lnTo>
                          <a:pt x="970" y="30"/>
                        </a:lnTo>
                        <a:lnTo>
                          <a:pt x="963" y="44"/>
                        </a:lnTo>
                        <a:lnTo>
                          <a:pt x="954" y="61"/>
                        </a:lnTo>
                        <a:lnTo>
                          <a:pt x="942" y="79"/>
                        </a:lnTo>
                        <a:lnTo>
                          <a:pt x="928" y="99"/>
                        </a:lnTo>
                        <a:lnTo>
                          <a:pt x="911" y="120"/>
                        </a:lnTo>
                        <a:lnTo>
                          <a:pt x="891" y="141"/>
                        </a:lnTo>
                        <a:lnTo>
                          <a:pt x="870" y="162"/>
                        </a:lnTo>
                        <a:lnTo>
                          <a:pt x="843" y="183"/>
                        </a:lnTo>
                        <a:lnTo>
                          <a:pt x="814" y="203"/>
                        </a:lnTo>
                        <a:lnTo>
                          <a:pt x="781" y="221"/>
                        </a:lnTo>
                        <a:lnTo>
                          <a:pt x="744" y="238"/>
                        </a:lnTo>
                        <a:lnTo>
                          <a:pt x="703" y="253"/>
                        </a:lnTo>
                        <a:lnTo>
                          <a:pt x="695" y="254"/>
                        </a:lnTo>
                        <a:lnTo>
                          <a:pt x="675" y="257"/>
                        </a:lnTo>
                        <a:lnTo>
                          <a:pt x="647" y="253"/>
                        </a:lnTo>
                        <a:lnTo>
                          <a:pt x="616" y="241"/>
                        </a:lnTo>
                        <a:lnTo>
                          <a:pt x="587" y="215"/>
                        </a:lnTo>
                        <a:lnTo>
                          <a:pt x="564" y="171"/>
                        </a:lnTo>
                        <a:lnTo>
                          <a:pt x="553" y="105"/>
                        </a:lnTo>
                        <a:lnTo>
                          <a:pt x="558" y="11"/>
                        </a:lnTo>
                        <a:lnTo>
                          <a:pt x="472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8" name="Freeform 26"/>
                  <p:cNvSpPr>
                    <a:spLocks/>
                  </p:cNvSpPr>
                  <p:nvPr/>
                </p:nvSpPr>
                <p:spPr bwMode="auto">
                  <a:xfrm>
                    <a:off x="3661" y="3103"/>
                    <a:ext cx="807" cy="937"/>
                  </a:xfrm>
                  <a:custGeom>
                    <a:avLst/>
                    <a:gdLst>
                      <a:gd name="T0" fmla="*/ 293 w 1615"/>
                      <a:gd name="T1" fmla="*/ 405 h 1875"/>
                      <a:gd name="T2" fmla="*/ 0 w 1615"/>
                      <a:gd name="T3" fmla="*/ 1655 h 1875"/>
                      <a:gd name="T4" fmla="*/ 5 w 1615"/>
                      <a:gd name="T5" fmla="*/ 1657 h 1875"/>
                      <a:gd name="T6" fmla="*/ 19 w 1615"/>
                      <a:gd name="T7" fmla="*/ 1662 h 1875"/>
                      <a:gd name="T8" fmla="*/ 39 w 1615"/>
                      <a:gd name="T9" fmla="*/ 1671 h 1875"/>
                      <a:gd name="T10" fmla="*/ 69 w 1615"/>
                      <a:gd name="T11" fmla="*/ 1682 h 1875"/>
                      <a:gd name="T12" fmla="*/ 106 w 1615"/>
                      <a:gd name="T13" fmla="*/ 1696 h 1875"/>
                      <a:gd name="T14" fmla="*/ 150 w 1615"/>
                      <a:gd name="T15" fmla="*/ 1711 h 1875"/>
                      <a:gd name="T16" fmla="*/ 198 w 1615"/>
                      <a:gd name="T17" fmla="*/ 1728 h 1875"/>
                      <a:gd name="T18" fmla="*/ 254 w 1615"/>
                      <a:gd name="T19" fmla="*/ 1746 h 1875"/>
                      <a:gd name="T20" fmla="*/ 313 w 1615"/>
                      <a:gd name="T21" fmla="*/ 1764 h 1875"/>
                      <a:gd name="T22" fmla="*/ 379 w 1615"/>
                      <a:gd name="T23" fmla="*/ 1781 h 1875"/>
                      <a:gd name="T24" fmla="*/ 447 w 1615"/>
                      <a:gd name="T25" fmla="*/ 1800 h 1875"/>
                      <a:gd name="T26" fmla="*/ 520 w 1615"/>
                      <a:gd name="T27" fmla="*/ 1816 h 1875"/>
                      <a:gd name="T28" fmla="*/ 594 w 1615"/>
                      <a:gd name="T29" fmla="*/ 1832 h 1875"/>
                      <a:gd name="T30" fmla="*/ 672 w 1615"/>
                      <a:gd name="T31" fmla="*/ 1846 h 1875"/>
                      <a:gd name="T32" fmla="*/ 750 w 1615"/>
                      <a:gd name="T33" fmla="*/ 1857 h 1875"/>
                      <a:gd name="T34" fmla="*/ 830 w 1615"/>
                      <a:gd name="T35" fmla="*/ 1867 h 1875"/>
                      <a:gd name="T36" fmla="*/ 883 w 1615"/>
                      <a:gd name="T37" fmla="*/ 1871 h 1875"/>
                      <a:gd name="T38" fmla="*/ 938 w 1615"/>
                      <a:gd name="T39" fmla="*/ 1874 h 1875"/>
                      <a:gd name="T40" fmla="*/ 991 w 1615"/>
                      <a:gd name="T41" fmla="*/ 1875 h 1875"/>
                      <a:gd name="T42" fmla="*/ 1045 w 1615"/>
                      <a:gd name="T43" fmla="*/ 1875 h 1875"/>
                      <a:gd name="T44" fmla="*/ 1098 w 1615"/>
                      <a:gd name="T45" fmla="*/ 1872 h 1875"/>
                      <a:gd name="T46" fmla="*/ 1149 w 1615"/>
                      <a:gd name="T47" fmla="*/ 1868 h 1875"/>
                      <a:gd name="T48" fmla="*/ 1201 w 1615"/>
                      <a:gd name="T49" fmla="*/ 1861 h 1875"/>
                      <a:gd name="T50" fmla="*/ 1253 w 1615"/>
                      <a:gd name="T51" fmla="*/ 1852 h 1875"/>
                      <a:gd name="T52" fmla="*/ 1303 w 1615"/>
                      <a:gd name="T53" fmla="*/ 1841 h 1875"/>
                      <a:gd name="T54" fmla="*/ 1352 w 1615"/>
                      <a:gd name="T55" fmla="*/ 1827 h 1875"/>
                      <a:gd name="T56" fmla="*/ 1399 w 1615"/>
                      <a:gd name="T57" fmla="*/ 1811 h 1875"/>
                      <a:gd name="T58" fmla="*/ 1447 w 1615"/>
                      <a:gd name="T59" fmla="*/ 1792 h 1875"/>
                      <a:gd name="T60" fmla="*/ 1491 w 1615"/>
                      <a:gd name="T61" fmla="*/ 1770 h 1875"/>
                      <a:gd name="T62" fmla="*/ 1534 w 1615"/>
                      <a:gd name="T63" fmla="*/ 1745 h 1875"/>
                      <a:gd name="T64" fmla="*/ 1575 w 1615"/>
                      <a:gd name="T65" fmla="*/ 1716 h 1875"/>
                      <a:gd name="T66" fmla="*/ 1615 w 1615"/>
                      <a:gd name="T67" fmla="*/ 1685 h 1875"/>
                      <a:gd name="T68" fmla="*/ 1011 w 1615"/>
                      <a:gd name="T69" fmla="*/ 350 h 1875"/>
                      <a:gd name="T70" fmla="*/ 920 w 1615"/>
                      <a:gd name="T71" fmla="*/ 13 h 1875"/>
                      <a:gd name="T72" fmla="*/ 919 w 1615"/>
                      <a:gd name="T73" fmla="*/ 20 h 1875"/>
                      <a:gd name="T74" fmla="*/ 913 w 1615"/>
                      <a:gd name="T75" fmla="*/ 41 h 1875"/>
                      <a:gd name="T76" fmla="*/ 901 w 1615"/>
                      <a:gd name="T77" fmla="*/ 71 h 1875"/>
                      <a:gd name="T78" fmla="*/ 878 w 1615"/>
                      <a:gd name="T79" fmla="*/ 107 h 1875"/>
                      <a:gd name="T80" fmla="*/ 843 w 1615"/>
                      <a:gd name="T81" fmla="*/ 149 h 1875"/>
                      <a:gd name="T82" fmla="*/ 792 w 1615"/>
                      <a:gd name="T83" fmla="*/ 190 h 1875"/>
                      <a:gd name="T84" fmla="*/ 725 w 1615"/>
                      <a:gd name="T85" fmla="*/ 231 h 1875"/>
                      <a:gd name="T86" fmla="*/ 636 w 1615"/>
                      <a:gd name="T87" fmla="*/ 266 h 1875"/>
                      <a:gd name="T88" fmla="*/ 627 w 1615"/>
                      <a:gd name="T89" fmla="*/ 266 h 1875"/>
                      <a:gd name="T90" fmla="*/ 605 w 1615"/>
                      <a:gd name="T91" fmla="*/ 263 h 1875"/>
                      <a:gd name="T92" fmla="*/ 574 w 1615"/>
                      <a:gd name="T93" fmla="*/ 255 h 1875"/>
                      <a:gd name="T94" fmla="*/ 539 w 1615"/>
                      <a:gd name="T95" fmla="*/ 238 h 1875"/>
                      <a:gd name="T96" fmla="*/ 506 w 1615"/>
                      <a:gd name="T97" fmla="*/ 208 h 1875"/>
                      <a:gd name="T98" fmla="*/ 478 w 1615"/>
                      <a:gd name="T99" fmla="*/ 163 h 1875"/>
                      <a:gd name="T100" fmla="*/ 463 w 1615"/>
                      <a:gd name="T101" fmla="*/ 98 h 1875"/>
                      <a:gd name="T102" fmla="*/ 465 w 1615"/>
                      <a:gd name="T103" fmla="*/ 13 h 18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615" h="1875">
                        <a:moveTo>
                          <a:pt x="434" y="13"/>
                        </a:moveTo>
                        <a:lnTo>
                          <a:pt x="293" y="405"/>
                        </a:lnTo>
                        <a:lnTo>
                          <a:pt x="497" y="677"/>
                        </a:lnTo>
                        <a:lnTo>
                          <a:pt x="0" y="1655"/>
                        </a:lnTo>
                        <a:lnTo>
                          <a:pt x="1" y="1655"/>
                        </a:lnTo>
                        <a:lnTo>
                          <a:pt x="5" y="1657"/>
                        </a:lnTo>
                        <a:lnTo>
                          <a:pt x="11" y="1659"/>
                        </a:lnTo>
                        <a:lnTo>
                          <a:pt x="19" y="1662"/>
                        </a:lnTo>
                        <a:lnTo>
                          <a:pt x="28" y="1666"/>
                        </a:lnTo>
                        <a:lnTo>
                          <a:pt x="39" y="1671"/>
                        </a:lnTo>
                        <a:lnTo>
                          <a:pt x="53" y="1677"/>
                        </a:lnTo>
                        <a:lnTo>
                          <a:pt x="69" y="1682"/>
                        </a:lnTo>
                        <a:lnTo>
                          <a:pt x="87" y="1689"/>
                        </a:lnTo>
                        <a:lnTo>
                          <a:pt x="106" y="1696"/>
                        </a:lnTo>
                        <a:lnTo>
                          <a:pt x="127" y="1703"/>
                        </a:lnTo>
                        <a:lnTo>
                          <a:pt x="150" y="1711"/>
                        </a:lnTo>
                        <a:lnTo>
                          <a:pt x="173" y="1719"/>
                        </a:lnTo>
                        <a:lnTo>
                          <a:pt x="198" y="1728"/>
                        </a:lnTo>
                        <a:lnTo>
                          <a:pt x="226" y="1736"/>
                        </a:lnTo>
                        <a:lnTo>
                          <a:pt x="254" y="1746"/>
                        </a:lnTo>
                        <a:lnTo>
                          <a:pt x="283" y="1755"/>
                        </a:lnTo>
                        <a:lnTo>
                          <a:pt x="313" y="1764"/>
                        </a:lnTo>
                        <a:lnTo>
                          <a:pt x="346" y="1773"/>
                        </a:lnTo>
                        <a:lnTo>
                          <a:pt x="379" y="1781"/>
                        </a:lnTo>
                        <a:lnTo>
                          <a:pt x="412" y="1791"/>
                        </a:lnTo>
                        <a:lnTo>
                          <a:pt x="447" y="1800"/>
                        </a:lnTo>
                        <a:lnTo>
                          <a:pt x="483" y="1808"/>
                        </a:lnTo>
                        <a:lnTo>
                          <a:pt x="520" y="1816"/>
                        </a:lnTo>
                        <a:lnTo>
                          <a:pt x="556" y="1824"/>
                        </a:lnTo>
                        <a:lnTo>
                          <a:pt x="594" y="1832"/>
                        </a:lnTo>
                        <a:lnTo>
                          <a:pt x="632" y="1839"/>
                        </a:lnTo>
                        <a:lnTo>
                          <a:pt x="672" y="1846"/>
                        </a:lnTo>
                        <a:lnTo>
                          <a:pt x="711" y="1852"/>
                        </a:lnTo>
                        <a:lnTo>
                          <a:pt x="750" y="1857"/>
                        </a:lnTo>
                        <a:lnTo>
                          <a:pt x="790" y="1862"/>
                        </a:lnTo>
                        <a:lnTo>
                          <a:pt x="830" y="1867"/>
                        </a:lnTo>
                        <a:lnTo>
                          <a:pt x="857" y="1869"/>
                        </a:lnTo>
                        <a:lnTo>
                          <a:pt x="883" y="1871"/>
                        </a:lnTo>
                        <a:lnTo>
                          <a:pt x="911" y="1872"/>
                        </a:lnTo>
                        <a:lnTo>
                          <a:pt x="938" y="1874"/>
                        </a:lnTo>
                        <a:lnTo>
                          <a:pt x="964" y="1875"/>
                        </a:lnTo>
                        <a:lnTo>
                          <a:pt x="991" y="1875"/>
                        </a:lnTo>
                        <a:lnTo>
                          <a:pt x="1018" y="1875"/>
                        </a:lnTo>
                        <a:lnTo>
                          <a:pt x="1045" y="1875"/>
                        </a:lnTo>
                        <a:lnTo>
                          <a:pt x="1071" y="1874"/>
                        </a:lnTo>
                        <a:lnTo>
                          <a:pt x="1098" y="1872"/>
                        </a:lnTo>
                        <a:lnTo>
                          <a:pt x="1124" y="1870"/>
                        </a:lnTo>
                        <a:lnTo>
                          <a:pt x="1149" y="1868"/>
                        </a:lnTo>
                        <a:lnTo>
                          <a:pt x="1176" y="1864"/>
                        </a:lnTo>
                        <a:lnTo>
                          <a:pt x="1201" y="1861"/>
                        </a:lnTo>
                        <a:lnTo>
                          <a:pt x="1228" y="1856"/>
                        </a:lnTo>
                        <a:lnTo>
                          <a:pt x="1253" y="1852"/>
                        </a:lnTo>
                        <a:lnTo>
                          <a:pt x="1278" y="1847"/>
                        </a:lnTo>
                        <a:lnTo>
                          <a:pt x="1303" y="1841"/>
                        </a:lnTo>
                        <a:lnTo>
                          <a:pt x="1328" y="1834"/>
                        </a:lnTo>
                        <a:lnTo>
                          <a:pt x="1352" y="1827"/>
                        </a:lnTo>
                        <a:lnTo>
                          <a:pt x="1376" y="1819"/>
                        </a:lnTo>
                        <a:lnTo>
                          <a:pt x="1399" y="1811"/>
                        </a:lnTo>
                        <a:lnTo>
                          <a:pt x="1423" y="1802"/>
                        </a:lnTo>
                        <a:lnTo>
                          <a:pt x="1447" y="1792"/>
                        </a:lnTo>
                        <a:lnTo>
                          <a:pt x="1468" y="1781"/>
                        </a:lnTo>
                        <a:lnTo>
                          <a:pt x="1491" y="1770"/>
                        </a:lnTo>
                        <a:lnTo>
                          <a:pt x="1513" y="1757"/>
                        </a:lnTo>
                        <a:lnTo>
                          <a:pt x="1534" y="1745"/>
                        </a:lnTo>
                        <a:lnTo>
                          <a:pt x="1555" y="1731"/>
                        </a:lnTo>
                        <a:lnTo>
                          <a:pt x="1575" y="1716"/>
                        </a:lnTo>
                        <a:lnTo>
                          <a:pt x="1595" y="1701"/>
                        </a:lnTo>
                        <a:lnTo>
                          <a:pt x="1615" y="1685"/>
                        </a:lnTo>
                        <a:lnTo>
                          <a:pt x="883" y="682"/>
                        </a:lnTo>
                        <a:lnTo>
                          <a:pt x="1011" y="350"/>
                        </a:lnTo>
                        <a:lnTo>
                          <a:pt x="999" y="0"/>
                        </a:lnTo>
                        <a:lnTo>
                          <a:pt x="920" y="13"/>
                        </a:lnTo>
                        <a:lnTo>
                          <a:pt x="920" y="15"/>
                        </a:lnTo>
                        <a:lnTo>
                          <a:pt x="919" y="20"/>
                        </a:lnTo>
                        <a:lnTo>
                          <a:pt x="917" y="29"/>
                        </a:lnTo>
                        <a:lnTo>
                          <a:pt x="913" y="41"/>
                        </a:lnTo>
                        <a:lnTo>
                          <a:pt x="908" y="54"/>
                        </a:lnTo>
                        <a:lnTo>
                          <a:pt x="901" y="71"/>
                        </a:lnTo>
                        <a:lnTo>
                          <a:pt x="890" y="89"/>
                        </a:lnTo>
                        <a:lnTo>
                          <a:pt x="878" y="107"/>
                        </a:lnTo>
                        <a:lnTo>
                          <a:pt x="862" y="128"/>
                        </a:lnTo>
                        <a:lnTo>
                          <a:pt x="843" y="149"/>
                        </a:lnTo>
                        <a:lnTo>
                          <a:pt x="820" y="170"/>
                        </a:lnTo>
                        <a:lnTo>
                          <a:pt x="792" y="190"/>
                        </a:lnTo>
                        <a:lnTo>
                          <a:pt x="761" y="211"/>
                        </a:lnTo>
                        <a:lnTo>
                          <a:pt x="725" y="231"/>
                        </a:lnTo>
                        <a:lnTo>
                          <a:pt x="683" y="249"/>
                        </a:lnTo>
                        <a:lnTo>
                          <a:pt x="636" y="266"/>
                        </a:lnTo>
                        <a:lnTo>
                          <a:pt x="634" y="266"/>
                        </a:lnTo>
                        <a:lnTo>
                          <a:pt x="627" y="266"/>
                        </a:lnTo>
                        <a:lnTo>
                          <a:pt x="617" y="265"/>
                        </a:lnTo>
                        <a:lnTo>
                          <a:pt x="605" y="263"/>
                        </a:lnTo>
                        <a:lnTo>
                          <a:pt x="590" y="259"/>
                        </a:lnTo>
                        <a:lnTo>
                          <a:pt x="574" y="255"/>
                        </a:lnTo>
                        <a:lnTo>
                          <a:pt x="556" y="248"/>
                        </a:lnTo>
                        <a:lnTo>
                          <a:pt x="539" y="238"/>
                        </a:lnTo>
                        <a:lnTo>
                          <a:pt x="522" y="224"/>
                        </a:lnTo>
                        <a:lnTo>
                          <a:pt x="506" y="208"/>
                        </a:lnTo>
                        <a:lnTo>
                          <a:pt x="491" y="187"/>
                        </a:lnTo>
                        <a:lnTo>
                          <a:pt x="478" y="163"/>
                        </a:lnTo>
                        <a:lnTo>
                          <a:pt x="469" y="133"/>
                        </a:lnTo>
                        <a:lnTo>
                          <a:pt x="463" y="98"/>
                        </a:lnTo>
                        <a:lnTo>
                          <a:pt x="462" y="59"/>
                        </a:lnTo>
                        <a:lnTo>
                          <a:pt x="465" y="13"/>
                        </a:lnTo>
                        <a:lnTo>
                          <a:pt x="434" y="1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9" name="Freeform 27"/>
                  <p:cNvSpPr>
                    <a:spLocks/>
                  </p:cNvSpPr>
                  <p:nvPr/>
                </p:nvSpPr>
                <p:spPr bwMode="auto">
                  <a:xfrm>
                    <a:off x="4295" y="3864"/>
                    <a:ext cx="19" cy="46"/>
                  </a:xfrm>
                  <a:custGeom>
                    <a:avLst/>
                    <a:gdLst>
                      <a:gd name="T0" fmla="*/ 16 w 38"/>
                      <a:gd name="T1" fmla="*/ 92 h 92"/>
                      <a:gd name="T2" fmla="*/ 29 w 38"/>
                      <a:gd name="T3" fmla="*/ 80 h 92"/>
                      <a:gd name="T4" fmla="*/ 37 w 38"/>
                      <a:gd name="T5" fmla="*/ 65 h 92"/>
                      <a:gd name="T6" fmla="*/ 38 w 38"/>
                      <a:gd name="T7" fmla="*/ 50 h 92"/>
                      <a:gd name="T8" fmla="*/ 37 w 38"/>
                      <a:gd name="T9" fmla="*/ 35 h 92"/>
                      <a:gd name="T10" fmla="*/ 34 w 38"/>
                      <a:gd name="T11" fmla="*/ 21 h 92"/>
                      <a:gd name="T12" fmla="*/ 29 w 38"/>
                      <a:gd name="T13" fmla="*/ 11 h 92"/>
                      <a:gd name="T14" fmla="*/ 26 w 38"/>
                      <a:gd name="T15" fmla="*/ 2 h 92"/>
                      <a:gd name="T16" fmla="*/ 24 w 38"/>
                      <a:gd name="T17" fmla="*/ 0 h 92"/>
                      <a:gd name="T18" fmla="*/ 11 w 38"/>
                      <a:gd name="T19" fmla="*/ 23 h 92"/>
                      <a:gd name="T20" fmla="*/ 2 w 38"/>
                      <a:gd name="T21" fmla="*/ 43 h 92"/>
                      <a:gd name="T22" fmla="*/ 0 w 38"/>
                      <a:gd name="T23" fmla="*/ 59 h 92"/>
                      <a:gd name="T24" fmla="*/ 2 w 38"/>
                      <a:gd name="T25" fmla="*/ 72 h 92"/>
                      <a:gd name="T26" fmla="*/ 6 w 38"/>
                      <a:gd name="T27" fmla="*/ 81 h 92"/>
                      <a:gd name="T28" fmla="*/ 11 w 38"/>
                      <a:gd name="T29" fmla="*/ 88 h 92"/>
                      <a:gd name="T30" fmla="*/ 15 w 38"/>
                      <a:gd name="T31" fmla="*/ 91 h 92"/>
                      <a:gd name="T32" fmla="*/ 16 w 38"/>
                      <a:gd name="T33" fmla="*/ 92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4" y="21"/>
                        </a:lnTo>
                        <a:lnTo>
                          <a:pt x="29" y="11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2" y="43"/>
                        </a:lnTo>
                        <a:lnTo>
                          <a:pt x="0" y="59"/>
                        </a:lnTo>
                        <a:lnTo>
                          <a:pt x="2" y="72"/>
                        </a:lnTo>
                        <a:lnTo>
                          <a:pt x="6" y="81"/>
                        </a:lnTo>
                        <a:lnTo>
                          <a:pt x="11" y="88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0" name="Freeform 28"/>
                  <p:cNvSpPr>
                    <a:spLocks/>
                  </p:cNvSpPr>
                  <p:nvPr/>
                </p:nvSpPr>
                <p:spPr bwMode="auto">
                  <a:xfrm>
                    <a:off x="4290" y="3946"/>
                    <a:ext cx="19" cy="47"/>
                  </a:xfrm>
                  <a:custGeom>
                    <a:avLst/>
                    <a:gdLst>
                      <a:gd name="T0" fmla="*/ 22 w 38"/>
                      <a:gd name="T1" fmla="*/ 0 h 92"/>
                      <a:gd name="T2" fmla="*/ 9 w 38"/>
                      <a:gd name="T3" fmla="*/ 13 h 92"/>
                      <a:gd name="T4" fmla="*/ 1 w 38"/>
                      <a:gd name="T5" fmla="*/ 28 h 92"/>
                      <a:gd name="T6" fmla="*/ 0 w 38"/>
                      <a:gd name="T7" fmla="*/ 43 h 92"/>
                      <a:gd name="T8" fmla="*/ 1 w 38"/>
                      <a:gd name="T9" fmla="*/ 58 h 92"/>
                      <a:gd name="T10" fmla="*/ 4 w 38"/>
                      <a:gd name="T11" fmla="*/ 71 h 92"/>
                      <a:gd name="T12" fmla="*/ 9 w 38"/>
                      <a:gd name="T13" fmla="*/ 82 h 92"/>
                      <a:gd name="T14" fmla="*/ 12 w 38"/>
                      <a:gd name="T15" fmla="*/ 90 h 92"/>
                      <a:gd name="T16" fmla="*/ 14 w 38"/>
                      <a:gd name="T17" fmla="*/ 92 h 92"/>
                      <a:gd name="T18" fmla="*/ 27 w 38"/>
                      <a:gd name="T19" fmla="*/ 69 h 92"/>
                      <a:gd name="T20" fmla="*/ 36 w 38"/>
                      <a:gd name="T21" fmla="*/ 49 h 92"/>
                      <a:gd name="T22" fmla="*/ 38 w 38"/>
                      <a:gd name="T23" fmla="*/ 33 h 92"/>
                      <a:gd name="T24" fmla="*/ 36 w 38"/>
                      <a:gd name="T25" fmla="*/ 21 h 92"/>
                      <a:gd name="T26" fmla="*/ 32 w 38"/>
                      <a:gd name="T27" fmla="*/ 11 h 92"/>
                      <a:gd name="T28" fmla="*/ 27 w 38"/>
                      <a:gd name="T29" fmla="*/ 5 h 92"/>
                      <a:gd name="T30" fmla="*/ 23 w 38"/>
                      <a:gd name="T31" fmla="*/ 1 h 92"/>
                      <a:gd name="T32" fmla="*/ 22 w 38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9" y="13"/>
                        </a:lnTo>
                        <a:lnTo>
                          <a:pt x="1" y="28"/>
                        </a:lnTo>
                        <a:lnTo>
                          <a:pt x="0" y="43"/>
                        </a:lnTo>
                        <a:lnTo>
                          <a:pt x="1" y="58"/>
                        </a:lnTo>
                        <a:lnTo>
                          <a:pt x="4" y="71"/>
                        </a:lnTo>
                        <a:lnTo>
                          <a:pt x="9" y="82"/>
                        </a:lnTo>
                        <a:lnTo>
                          <a:pt x="12" y="90"/>
                        </a:lnTo>
                        <a:lnTo>
                          <a:pt x="14" y="92"/>
                        </a:lnTo>
                        <a:lnTo>
                          <a:pt x="27" y="69"/>
                        </a:lnTo>
                        <a:lnTo>
                          <a:pt x="36" y="49"/>
                        </a:lnTo>
                        <a:lnTo>
                          <a:pt x="38" y="33"/>
                        </a:lnTo>
                        <a:lnTo>
                          <a:pt x="36" y="21"/>
                        </a:lnTo>
                        <a:lnTo>
                          <a:pt x="32" y="11"/>
                        </a:lnTo>
                        <a:lnTo>
                          <a:pt x="27" y="5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1" name="Freeform 29"/>
                  <p:cNvSpPr>
                    <a:spLocks/>
                  </p:cNvSpPr>
                  <p:nvPr/>
                </p:nvSpPr>
                <p:spPr bwMode="auto">
                  <a:xfrm>
                    <a:off x="4238" y="3916"/>
                    <a:ext cx="46" cy="19"/>
                  </a:xfrm>
                  <a:custGeom>
                    <a:avLst/>
                    <a:gdLst>
                      <a:gd name="T0" fmla="*/ 92 w 92"/>
                      <a:gd name="T1" fmla="*/ 22 h 38"/>
                      <a:gd name="T2" fmla="*/ 79 w 92"/>
                      <a:gd name="T3" fmla="*/ 9 h 38"/>
                      <a:gd name="T4" fmla="*/ 65 w 92"/>
                      <a:gd name="T5" fmla="*/ 1 h 38"/>
                      <a:gd name="T6" fmla="*/ 48 w 92"/>
                      <a:gd name="T7" fmla="*/ 0 h 38"/>
                      <a:gd name="T8" fmla="*/ 35 w 92"/>
                      <a:gd name="T9" fmla="*/ 1 h 38"/>
                      <a:gd name="T10" fmla="*/ 21 w 92"/>
                      <a:gd name="T11" fmla="*/ 4 h 38"/>
                      <a:gd name="T12" fmla="*/ 10 w 92"/>
                      <a:gd name="T13" fmla="*/ 9 h 38"/>
                      <a:gd name="T14" fmla="*/ 2 w 92"/>
                      <a:gd name="T15" fmla="*/ 13 h 38"/>
                      <a:gd name="T16" fmla="*/ 0 w 92"/>
                      <a:gd name="T17" fmla="*/ 14 h 38"/>
                      <a:gd name="T18" fmla="*/ 23 w 92"/>
                      <a:gd name="T19" fmla="*/ 27 h 38"/>
                      <a:gd name="T20" fmla="*/ 43 w 92"/>
                      <a:gd name="T21" fmla="*/ 36 h 38"/>
                      <a:gd name="T22" fmla="*/ 59 w 92"/>
                      <a:gd name="T23" fmla="*/ 38 h 38"/>
                      <a:gd name="T24" fmla="*/ 71 w 92"/>
                      <a:gd name="T25" fmla="*/ 36 h 38"/>
                      <a:gd name="T26" fmla="*/ 81 w 92"/>
                      <a:gd name="T27" fmla="*/ 32 h 38"/>
                      <a:gd name="T28" fmla="*/ 88 w 92"/>
                      <a:gd name="T29" fmla="*/ 27 h 38"/>
                      <a:gd name="T30" fmla="*/ 91 w 92"/>
                      <a:gd name="T31" fmla="*/ 23 h 38"/>
                      <a:gd name="T32" fmla="*/ 92 w 92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5" y="1"/>
                        </a:lnTo>
                        <a:lnTo>
                          <a:pt x="48" y="0"/>
                        </a:lnTo>
                        <a:lnTo>
                          <a:pt x="35" y="1"/>
                        </a:lnTo>
                        <a:lnTo>
                          <a:pt x="21" y="4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7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2"/>
                        </a:lnTo>
                        <a:lnTo>
                          <a:pt x="88" y="27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2" name="Freeform 30"/>
                  <p:cNvSpPr>
                    <a:spLocks/>
                  </p:cNvSpPr>
                  <p:nvPr/>
                </p:nvSpPr>
                <p:spPr bwMode="auto">
                  <a:xfrm>
                    <a:off x="4320" y="3921"/>
                    <a:ext cx="45" cy="19"/>
                  </a:xfrm>
                  <a:custGeom>
                    <a:avLst/>
                    <a:gdLst>
                      <a:gd name="T0" fmla="*/ 0 w 90"/>
                      <a:gd name="T1" fmla="*/ 16 h 38"/>
                      <a:gd name="T2" fmla="*/ 13 w 90"/>
                      <a:gd name="T3" fmla="*/ 29 h 38"/>
                      <a:gd name="T4" fmla="*/ 26 w 90"/>
                      <a:gd name="T5" fmla="*/ 37 h 38"/>
                      <a:gd name="T6" fmla="*/ 41 w 90"/>
                      <a:gd name="T7" fmla="*/ 38 h 38"/>
                      <a:gd name="T8" fmla="*/ 56 w 90"/>
                      <a:gd name="T9" fmla="*/ 37 h 38"/>
                      <a:gd name="T10" fmla="*/ 69 w 90"/>
                      <a:gd name="T11" fmla="*/ 34 h 38"/>
                      <a:gd name="T12" fmla="*/ 79 w 90"/>
                      <a:gd name="T13" fmla="*/ 29 h 38"/>
                      <a:gd name="T14" fmla="*/ 87 w 90"/>
                      <a:gd name="T15" fmla="*/ 26 h 38"/>
                      <a:gd name="T16" fmla="*/ 90 w 90"/>
                      <a:gd name="T17" fmla="*/ 24 h 38"/>
                      <a:gd name="T18" fmla="*/ 67 w 90"/>
                      <a:gd name="T19" fmla="*/ 11 h 38"/>
                      <a:gd name="T20" fmla="*/ 47 w 90"/>
                      <a:gd name="T21" fmla="*/ 3 h 38"/>
                      <a:gd name="T22" fmla="*/ 32 w 90"/>
                      <a:gd name="T23" fmla="*/ 0 h 38"/>
                      <a:gd name="T24" fmla="*/ 19 w 90"/>
                      <a:gd name="T25" fmla="*/ 3 h 38"/>
                      <a:gd name="T26" fmla="*/ 10 w 90"/>
                      <a:gd name="T27" fmla="*/ 6 h 38"/>
                      <a:gd name="T28" fmla="*/ 4 w 90"/>
                      <a:gd name="T29" fmla="*/ 11 h 38"/>
                      <a:gd name="T30" fmla="*/ 1 w 90"/>
                      <a:gd name="T31" fmla="*/ 15 h 38"/>
                      <a:gd name="T32" fmla="*/ 0 w 90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0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6" y="37"/>
                        </a:lnTo>
                        <a:lnTo>
                          <a:pt x="41" y="38"/>
                        </a:lnTo>
                        <a:lnTo>
                          <a:pt x="56" y="37"/>
                        </a:lnTo>
                        <a:lnTo>
                          <a:pt x="69" y="34"/>
                        </a:lnTo>
                        <a:lnTo>
                          <a:pt x="79" y="29"/>
                        </a:lnTo>
                        <a:lnTo>
                          <a:pt x="87" y="26"/>
                        </a:lnTo>
                        <a:lnTo>
                          <a:pt x="90" y="24"/>
                        </a:lnTo>
                        <a:lnTo>
                          <a:pt x="67" y="11"/>
                        </a:lnTo>
                        <a:lnTo>
                          <a:pt x="47" y="3"/>
                        </a:lnTo>
                        <a:lnTo>
                          <a:pt x="32" y="0"/>
                        </a:lnTo>
                        <a:lnTo>
                          <a:pt x="19" y="3"/>
                        </a:lnTo>
                        <a:lnTo>
                          <a:pt x="10" y="6"/>
                        </a:lnTo>
                        <a:lnTo>
                          <a:pt x="4" y="11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3" name="Freeform 31"/>
                  <p:cNvSpPr>
                    <a:spLocks/>
                  </p:cNvSpPr>
                  <p:nvPr/>
                </p:nvSpPr>
                <p:spPr bwMode="auto">
                  <a:xfrm>
                    <a:off x="4260" y="3879"/>
                    <a:ext cx="30" cy="35"/>
                  </a:xfrm>
                  <a:custGeom>
                    <a:avLst/>
                    <a:gdLst>
                      <a:gd name="T0" fmla="*/ 60 w 60"/>
                      <a:gd name="T1" fmla="*/ 70 h 70"/>
                      <a:gd name="T2" fmla="*/ 60 w 60"/>
                      <a:gd name="T3" fmla="*/ 52 h 70"/>
                      <a:gd name="T4" fmla="*/ 55 w 60"/>
                      <a:gd name="T5" fmla="*/ 37 h 70"/>
                      <a:gd name="T6" fmla="*/ 46 w 60"/>
                      <a:gd name="T7" fmla="*/ 24 h 70"/>
                      <a:gd name="T8" fmla="*/ 33 w 60"/>
                      <a:gd name="T9" fmla="*/ 15 h 70"/>
                      <a:gd name="T10" fmla="*/ 22 w 60"/>
                      <a:gd name="T11" fmla="*/ 8 h 70"/>
                      <a:gd name="T12" fmla="*/ 10 w 60"/>
                      <a:gd name="T13" fmla="*/ 4 h 70"/>
                      <a:gd name="T14" fmla="*/ 3 w 60"/>
                      <a:gd name="T15" fmla="*/ 1 h 70"/>
                      <a:gd name="T16" fmla="*/ 0 w 60"/>
                      <a:gd name="T17" fmla="*/ 0 h 70"/>
                      <a:gd name="T18" fmla="*/ 7 w 60"/>
                      <a:gd name="T19" fmla="*/ 27 h 70"/>
                      <a:gd name="T20" fmla="*/ 15 w 60"/>
                      <a:gd name="T21" fmla="*/ 45 h 70"/>
                      <a:gd name="T22" fmla="*/ 25 w 60"/>
                      <a:gd name="T23" fmla="*/ 58 h 70"/>
                      <a:gd name="T24" fmla="*/ 36 w 60"/>
                      <a:gd name="T25" fmla="*/ 66 h 70"/>
                      <a:gd name="T26" fmla="*/ 45 w 60"/>
                      <a:gd name="T27" fmla="*/ 69 h 70"/>
                      <a:gd name="T28" fmla="*/ 53 w 60"/>
                      <a:gd name="T29" fmla="*/ 70 h 70"/>
                      <a:gd name="T30" fmla="*/ 58 w 60"/>
                      <a:gd name="T31" fmla="*/ 70 h 70"/>
                      <a:gd name="T32" fmla="*/ 60 w 60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5" y="37"/>
                        </a:lnTo>
                        <a:lnTo>
                          <a:pt x="46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4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7" y="27"/>
                        </a:lnTo>
                        <a:lnTo>
                          <a:pt x="15" y="45"/>
                        </a:lnTo>
                        <a:lnTo>
                          <a:pt x="25" y="58"/>
                        </a:lnTo>
                        <a:lnTo>
                          <a:pt x="36" y="66"/>
                        </a:lnTo>
                        <a:lnTo>
                          <a:pt x="45" y="69"/>
                        </a:lnTo>
                        <a:lnTo>
                          <a:pt x="53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4" name="Freeform 32"/>
                  <p:cNvSpPr>
                    <a:spLocks/>
                  </p:cNvSpPr>
                  <p:nvPr/>
                </p:nvSpPr>
                <p:spPr bwMode="auto">
                  <a:xfrm>
                    <a:off x="4314" y="3942"/>
                    <a:ext cx="29" cy="35"/>
                  </a:xfrm>
                  <a:custGeom>
                    <a:avLst/>
                    <a:gdLst>
                      <a:gd name="T0" fmla="*/ 0 w 59"/>
                      <a:gd name="T1" fmla="*/ 0 h 70"/>
                      <a:gd name="T2" fmla="*/ 0 w 59"/>
                      <a:gd name="T3" fmla="*/ 18 h 70"/>
                      <a:gd name="T4" fmla="*/ 6 w 59"/>
                      <a:gd name="T5" fmla="*/ 33 h 70"/>
                      <a:gd name="T6" fmla="*/ 15 w 59"/>
                      <a:gd name="T7" fmla="*/ 46 h 70"/>
                      <a:gd name="T8" fmla="*/ 27 w 59"/>
                      <a:gd name="T9" fmla="*/ 55 h 70"/>
                      <a:gd name="T10" fmla="*/ 38 w 59"/>
                      <a:gd name="T11" fmla="*/ 62 h 70"/>
                      <a:gd name="T12" fmla="*/ 49 w 59"/>
                      <a:gd name="T13" fmla="*/ 67 h 70"/>
                      <a:gd name="T14" fmla="*/ 55 w 59"/>
                      <a:gd name="T15" fmla="*/ 69 h 70"/>
                      <a:gd name="T16" fmla="*/ 59 w 59"/>
                      <a:gd name="T17" fmla="*/ 70 h 70"/>
                      <a:gd name="T18" fmla="*/ 52 w 59"/>
                      <a:gd name="T19" fmla="*/ 43 h 70"/>
                      <a:gd name="T20" fmla="*/ 44 w 59"/>
                      <a:gd name="T21" fmla="*/ 25 h 70"/>
                      <a:gd name="T22" fmla="*/ 35 w 59"/>
                      <a:gd name="T23" fmla="*/ 12 h 70"/>
                      <a:gd name="T24" fmla="*/ 24 w 59"/>
                      <a:gd name="T25" fmla="*/ 4 h 70"/>
                      <a:gd name="T26" fmla="*/ 15 w 59"/>
                      <a:gd name="T27" fmla="*/ 1 h 70"/>
                      <a:gd name="T28" fmla="*/ 7 w 59"/>
                      <a:gd name="T29" fmla="*/ 0 h 70"/>
                      <a:gd name="T30" fmla="*/ 2 w 59"/>
                      <a:gd name="T31" fmla="*/ 0 h 70"/>
                      <a:gd name="T32" fmla="*/ 0 w 59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6" y="33"/>
                        </a:lnTo>
                        <a:lnTo>
                          <a:pt x="15" y="46"/>
                        </a:lnTo>
                        <a:lnTo>
                          <a:pt x="27" y="55"/>
                        </a:lnTo>
                        <a:lnTo>
                          <a:pt x="38" y="62"/>
                        </a:lnTo>
                        <a:lnTo>
                          <a:pt x="49" y="67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2" y="43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5" name="Freeform 33"/>
                  <p:cNvSpPr>
                    <a:spLocks/>
                  </p:cNvSpPr>
                  <p:nvPr/>
                </p:nvSpPr>
                <p:spPr bwMode="auto">
                  <a:xfrm>
                    <a:off x="4252" y="3940"/>
                    <a:ext cx="36" cy="29"/>
                  </a:xfrm>
                  <a:custGeom>
                    <a:avLst/>
                    <a:gdLst>
                      <a:gd name="T0" fmla="*/ 0 w 70"/>
                      <a:gd name="T1" fmla="*/ 59 h 59"/>
                      <a:gd name="T2" fmla="*/ 26 w 70"/>
                      <a:gd name="T3" fmla="*/ 53 h 59"/>
                      <a:gd name="T4" fmla="*/ 45 w 70"/>
                      <a:gd name="T5" fmla="*/ 44 h 59"/>
                      <a:gd name="T6" fmla="*/ 58 w 70"/>
                      <a:gd name="T7" fmla="*/ 35 h 59"/>
                      <a:gd name="T8" fmla="*/ 66 w 70"/>
                      <a:gd name="T9" fmla="*/ 24 h 59"/>
                      <a:gd name="T10" fmla="*/ 69 w 70"/>
                      <a:gd name="T11" fmla="*/ 15 h 59"/>
                      <a:gd name="T12" fmla="*/ 70 w 70"/>
                      <a:gd name="T13" fmla="*/ 7 h 59"/>
                      <a:gd name="T14" fmla="*/ 70 w 70"/>
                      <a:gd name="T15" fmla="*/ 3 h 59"/>
                      <a:gd name="T16" fmla="*/ 70 w 70"/>
                      <a:gd name="T17" fmla="*/ 0 h 59"/>
                      <a:gd name="T18" fmla="*/ 52 w 70"/>
                      <a:gd name="T19" fmla="*/ 0 h 59"/>
                      <a:gd name="T20" fmla="*/ 37 w 70"/>
                      <a:gd name="T21" fmla="*/ 6 h 59"/>
                      <a:gd name="T22" fmla="*/ 24 w 70"/>
                      <a:gd name="T23" fmla="*/ 15 h 59"/>
                      <a:gd name="T24" fmla="*/ 15 w 70"/>
                      <a:gd name="T25" fmla="*/ 26 h 59"/>
                      <a:gd name="T26" fmla="*/ 8 w 70"/>
                      <a:gd name="T27" fmla="*/ 38 h 59"/>
                      <a:gd name="T28" fmla="*/ 3 w 70"/>
                      <a:gd name="T29" fmla="*/ 49 h 59"/>
                      <a:gd name="T30" fmla="*/ 1 w 70"/>
                      <a:gd name="T31" fmla="*/ 56 h 59"/>
                      <a:gd name="T32" fmla="*/ 0 w 70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3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6"/>
                        </a:lnTo>
                        <a:lnTo>
                          <a:pt x="24" y="15"/>
                        </a:lnTo>
                        <a:lnTo>
                          <a:pt x="15" y="26"/>
                        </a:lnTo>
                        <a:lnTo>
                          <a:pt x="8" y="38"/>
                        </a:lnTo>
                        <a:lnTo>
                          <a:pt x="3" y="49"/>
                        </a:lnTo>
                        <a:lnTo>
                          <a:pt x="1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6" name="Freeform 34"/>
                  <p:cNvSpPr>
                    <a:spLocks/>
                  </p:cNvSpPr>
                  <p:nvPr/>
                </p:nvSpPr>
                <p:spPr bwMode="auto">
                  <a:xfrm>
                    <a:off x="4315" y="3887"/>
                    <a:ext cx="35" cy="29"/>
                  </a:xfrm>
                  <a:custGeom>
                    <a:avLst/>
                    <a:gdLst>
                      <a:gd name="T0" fmla="*/ 0 w 71"/>
                      <a:gd name="T1" fmla="*/ 59 h 59"/>
                      <a:gd name="T2" fmla="*/ 19 w 71"/>
                      <a:gd name="T3" fmla="*/ 59 h 59"/>
                      <a:gd name="T4" fmla="*/ 34 w 71"/>
                      <a:gd name="T5" fmla="*/ 54 h 59"/>
                      <a:gd name="T6" fmla="*/ 47 w 71"/>
                      <a:gd name="T7" fmla="*/ 45 h 59"/>
                      <a:gd name="T8" fmla="*/ 56 w 71"/>
                      <a:gd name="T9" fmla="*/ 34 h 59"/>
                      <a:gd name="T10" fmla="*/ 63 w 71"/>
                      <a:gd name="T11" fmla="*/ 22 h 59"/>
                      <a:gd name="T12" fmla="*/ 67 w 71"/>
                      <a:gd name="T13" fmla="*/ 10 h 59"/>
                      <a:gd name="T14" fmla="*/ 70 w 71"/>
                      <a:gd name="T15" fmla="*/ 4 h 59"/>
                      <a:gd name="T16" fmla="*/ 71 w 71"/>
                      <a:gd name="T17" fmla="*/ 0 h 59"/>
                      <a:gd name="T18" fmla="*/ 44 w 71"/>
                      <a:gd name="T19" fmla="*/ 6 h 59"/>
                      <a:gd name="T20" fmla="*/ 26 w 71"/>
                      <a:gd name="T21" fmla="*/ 15 h 59"/>
                      <a:gd name="T22" fmla="*/ 13 w 71"/>
                      <a:gd name="T23" fmla="*/ 24 h 59"/>
                      <a:gd name="T24" fmla="*/ 5 w 71"/>
                      <a:gd name="T25" fmla="*/ 35 h 59"/>
                      <a:gd name="T26" fmla="*/ 2 w 71"/>
                      <a:gd name="T27" fmla="*/ 44 h 59"/>
                      <a:gd name="T28" fmla="*/ 0 w 71"/>
                      <a:gd name="T29" fmla="*/ 52 h 59"/>
                      <a:gd name="T30" fmla="*/ 0 w 71"/>
                      <a:gd name="T31" fmla="*/ 57 h 59"/>
                      <a:gd name="T32" fmla="*/ 0 w 71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19" y="59"/>
                        </a:lnTo>
                        <a:lnTo>
                          <a:pt x="34" y="54"/>
                        </a:lnTo>
                        <a:lnTo>
                          <a:pt x="47" y="45"/>
                        </a:lnTo>
                        <a:lnTo>
                          <a:pt x="56" y="34"/>
                        </a:lnTo>
                        <a:lnTo>
                          <a:pt x="63" y="22"/>
                        </a:lnTo>
                        <a:lnTo>
                          <a:pt x="67" y="10"/>
                        </a:lnTo>
                        <a:lnTo>
                          <a:pt x="70" y="4"/>
                        </a:lnTo>
                        <a:lnTo>
                          <a:pt x="71" y="0"/>
                        </a:lnTo>
                        <a:lnTo>
                          <a:pt x="44" y="6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5"/>
                        </a:lnTo>
                        <a:lnTo>
                          <a:pt x="2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7" name="Freeform 35"/>
                  <p:cNvSpPr>
                    <a:spLocks/>
                  </p:cNvSpPr>
                  <p:nvPr/>
                </p:nvSpPr>
                <p:spPr bwMode="auto">
                  <a:xfrm>
                    <a:off x="4286" y="3912"/>
                    <a:ext cx="32" cy="30"/>
                  </a:xfrm>
                  <a:custGeom>
                    <a:avLst/>
                    <a:gdLst>
                      <a:gd name="T0" fmla="*/ 31 w 63"/>
                      <a:gd name="T1" fmla="*/ 0 h 59"/>
                      <a:gd name="T2" fmla="*/ 18 w 63"/>
                      <a:gd name="T3" fmla="*/ 2 h 59"/>
                      <a:gd name="T4" fmla="*/ 9 w 63"/>
                      <a:gd name="T5" fmla="*/ 8 h 59"/>
                      <a:gd name="T6" fmla="*/ 2 w 63"/>
                      <a:gd name="T7" fmla="*/ 18 h 59"/>
                      <a:gd name="T8" fmla="*/ 0 w 63"/>
                      <a:gd name="T9" fmla="*/ 30 h 59"/>
                      <a:gd name="T10" fmla="*/ 2 w 63"/>
                      <a:gd name="T11" fmla="*/ 41 h 59"/>
                      <a:gd name="T12" fmla="*/ 9 w 63"/>
                      <a:gd name="T13" fmla="*/ 51 h 59"/>
                      <a:gd name="T14" fmla="*/ 18 w 63"/>
                      <a:gd name="T15" fmla="*/ 56 h 59"/>
                      <a:gd name="T16" fmla="*/ 31 w 63"/>
                      <a:gd name="T17" fmla="*/ 59 h 59"/>
                      <a:gd name="T18" fmla="*/ 44 w 63"/>
                      <a:gd name="T19" fmla="*/ 56 h 59"/>
                      <a:gd name="T20" fmla="*/ 54 w 63"/>
                      <a:gd name="T21" fmla="*/ 51 h 59"/>
                      <a:gd name="T22" fmla="*/ 61 w 63"/>
                      <a:gd name="T23" fmla="*/ 41 h 59"/>
                      <a:gd name="T24" fmla="*/ 63 w 63"/>
                      <a:gd name="T25" fmla="*/ 30 h 59"/>
                      <a:gd name="T26" fmla="*/ 61 w 63"/>
                      <a:gd name="T27" fmla="*/ 18 h 59"/>
                      <a:gd name="T28" fmla="*/ 54 w 63"/>
                      <a:gd name="T29" fmla="*/ 8 h 59"/>
                      <a:gd name="T30" fmla="*/ 44 w 63"/>
                      <a:gd name="T31" fmla="*/ 2 h 59"/>
                      <a:gd name="T32" fmla="*/ 31 w 63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3" h="59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8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lnTo>
                          <a:pt x="2" y="41"/>
                        </a:lnTo>
                        <a:lnTo>
                          <a:pt x="9" y="51"/>
                        </a:lnTo>
                        <a:lnTo>
                          <a:pt x="18" y="56"/>
                        </a:lnTo>
                        <a:lnTo>
                          <a:pt x="31" y="59"/>
                        </a:lnTo>
                        <a:lnTo>
                          <a:pt x="44" y="56"/>
                        </a:lnTo>
                        <a:lnTo>
                          <a:pt x="54" y="51"/>
                        </a:lnTo>
                        <a:lnTo>
                          <a:pt x="61" y="41"/>
                        </a:lnTo>
                        <a:lnTo>
                          <a:pt x="63" y="30"/>
                        </a:lnTo>
                        <a:lnTo>
                          <a:pt x="61" y="18"/>
                        </a:lnTo>
                        <a:lnTo>
                          <a:pt x="54" y="8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8" name="Freeform 36"/>
                  <p:cNvSpPr>
                    <a:spLocks/>
                  </p:cNvSpPr>
                  <p:nvPr/>
                </p:nvSpPr>
                <p:spPr bwMode="auto">
                  <a:xfrm>
                    <a:off x="4292" y="3714"/>
                    <a:ext cx="19" cy="42"/>
                  </a:xfrm>
                  <a:custGeom>
                    <a:avLst/>
                    <a:gdLst>
                      <a:gd name="T0" fmla="*/ 17 w 38"/>
                      <a:gd name="T1" fmla="*/ 83 h 83"/>
                      <a:gd name="T2" fmla="*/ 30 w 38"/>
                      <a:gd name="T3" fmla="*/ 70 h 83"/>
                      <a:gd name="T4" fmla="*/ 37 w 38"/>
                      <a:gd name="T5" fmla="*/ 55 h 83"/>
                      <a:gd name="T6" fmla="*/ 38 w 38"/>
                      <a:gd name="T7" fmla="*/ 40 h 83"/>
                      <a:gd name="T8" fmla="*/ 37 w 38"/>
                      <a:gd name="T9" fmla="*/ 25 h 83"/>
                      <a:gd name="T10" fmla="*/ 19 w 38"/>
                      <a:gd name="T11" fmla="*/ 0 h 83"/>
                      <a:gd name="T12" fmla="*/ 7 w 38"/>
                      <a:gd name="T13" fmla="*/ 20 h 83"/>
                      <a:gd name="T14" fmla="*/ 2 w 38"/>
                      <a:gd name="T15" fmla="*/ 38 h 83"/>
                      <a:gd name="T16" fmla="*/ 0 w 38"/>
                      <a:gd name="T17" fmla="*/ 53 h 83"/>
                      <a:gd name="T18" fmla="*/ 3 w 38"/>
                      <a:gd name="T19" fmla="*/ 63 h 83"/>
                      <a:gd name="T20" fmla="*/ 7 w 38"/>
                      <a:gd name="T21" fmla="*/ 72 h 83"/>
                      <a:gd name="T22" fmla="*/ 12 w 38"/>
                      <a:gd name="T23" fmla="*/ 78 h 83"/>
                      <a:gd name="T24" fmla="*/ 15 w 38"/>
                      <a:gd name="T25" fmla="*/ 81 h 83"/>
                      <a:gd name="T26" fmla="*/ 17 w 38"/>
                      <a:gd name="T27" fmla="*/ 8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8" h="83">
                        <a:moveTo>
                          <a:pt x="17" y="83"/>
                        </a:moveTo>
                        <a:lnTo>
                          <a:pt x="30" y="70"/>
                        </a:lnTo>
                        <a:lnTo>
                          <a:pt x="37" y="55"/>
                        </a:lnTo>
                        <a:lnTo>
                          <a:pt x="38" y="40"/>
                        </a:lnTo>
                        <a:lnTo>
                          <a:pt x="37" y="25"/>
                        </a:lnTo>
                        <a:lnTo>
                          <a:pt x="19" y="0"/>
                        </a:lnTo>
                        <a:lnTo>
                          <a:pt x="7" y="20"/>
                        </a:lnTo>
                        <a:lnTo>
                          <a:pt x="2" y="38"/>
                        </a:lnTo>
                        <a:lnTo>
                          <a:pt x="0" y="53"/>
                        </a:lnTo>
                        <a:lnTo>
                          <a:pt x="3" y="63"/>
                        </a:lnTo>
                        <a:lnTo>
                          <a:pt x="7" y="72"/>
                        </a:lnTo>
                        <a:lnTo>
                          <a:pt x="12" y="78"/>
                        </a:lnTo>
                        <a:lnTo>
                          <a:pt x="15" y="81"/>
                        </a:lnTo>
                        <a:lnTo>
                          <a:pt x="17" y="8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9" name="Freeform 37"/>
                  <p:cNvSpPr>
                    <a:spLocks/>
                  </p:cNvSpPr>
                  <p:nvPr/>
                </p:nvSpPr>
                <p:spPr bwMode="auto">
                  <a:xfrm>
                    <a:off x="4286" y="3793"/>
                    <a:ext cx="20" cy="45"/>
                  </a:xfrm>
                  <a:custGeom>
                    <a:avLst/>
                    <a:gdLst>
                      <a:gd name="T0" fmla="*/ 23 w 39"/>
                      <a:gd name="T1" fmla="*/ 0 h 91"/>
                      <a:gd name="T2" fmla="*/ 9 w 39"/>
                      <a:gd name="T3" fmla="*/ 13 h 91"/>
                      <a:gd name="T4" fmla="*/ 2 w 39"/>
                      <a:gd name="T5" fmla="*/ 28 h 91"/>
                      <a:gd name="T6" fmla="*/ 0 w 39"/>
                      <a:gd name="T7" fmla="*/ 43 h 91"/>
                      <a:gd name="T8" fmla="*/ 2 w 39"/>
                      <a:gd name="T9" fmla="*/ 58 h 91"/>
                      <a:gd name="T10" fmla="*/ 6 w 39"/>
                      <a:gd name="T11" fmla="*/ 71 h 91"/>
                      <a:gd name="T12" fmla="*/ 9 w 39"/>
                      <a:gd name="T13" fmla="*/ 81 h 91"/>
                      <a:gd name="T14" fmla="*/ 14 w 39"/>
                      <a:gd name="T15" fmla="*/ 89 h 91"/>
                      <a:gd name="T16" fmla="*/ 15 w 39"/>
                      <a:gd name="T17" fmla="*/ 91 h 91"/>
                      <a:gd name="T18" fmla="*/ 29 w 39"/>
                      <a:gd name="T19" fmla="*/ 68 h 91"/>
                      <a:gd name="T20" fmla="*/ 37 w 39"/>
                      <a:gd name="T21" fmla="*/ 50 h 91"/>
                      <a:gd name="T22" fmla="*/ 39 w 39"/>
                      <a:gd name="T23" fmla="*/ 34 h 91"/>
                      <a:gd name="T24" fmla="*/ 37 w 39"/>
                      <a:gd name="T25" fmla="*/ 21 h 91"/>
                      <a:gd name="T26" fmla="*/ 33 w 39"/>
                      <a:gd name="T27" fmla="*/ 12 h 91"/>
                      <a:gd name="T28" fmla="*/ 29 w 39"/>
                      <a:gd name="T29" fmla="*/ 5 h 91"/>
                      <a:gd name="T30" fmla="*/ 24 w 39"/>
                      <a:gd name="T31" fmla="*/ 1 h 91"/>
                      <a:gd name="T32" fmla="*/ 23 w 39"/>
                      <a:gd name="T3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1">
                        <a:moveTo>
                          <a:pt x="23" y="0"/>
                        </a:moveTo>
                        <a:lnTo>
                          <a:pt x="9" y="13"/>
                        </a:lnTo>
                        <a:lnTo>
                          <a:pt x="2" y="28"/>
                        </a:lnTo>
                        <a:lnTo>
                          <a:pt x="0" y="43"/>
                        </a:lnTo>
                        <a:lnTo>
                          <a:pt x="2" y="58"/>
                        </a:lnTo>
                        <a:lnTo>
                          <a:pt x="6" y="71"/>
                        </a:lnTo>
                        <a:lnTo>
                          <a:pt x="9" y="81"/>
                        </a:lnTo>
                        <a:lnTo>
                          <a:pt x="14" y="89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50"/>
                        </a:lnTo>
                        <a:lnTo>
                          <a:pt x="39" y="34"/>
                        </a:lnTo>
                        <a:lnTo>
                          <a:pt x="37" y="21"/>
                        </a:lnTo>
                        <a:lnTo>
                          <a:pt x="33" y="12"/>
                        </a:lnTo>
                        <a:lnTo>
                          <a:pt x="29" y="5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0" name="Freeform 38"/>
                  <p:cNvSpPr>
                    <a:spLocks/>
                  </p:cNvSpPr>
                  <p:nvPr/>
                </p:nvSpPr>
                <p:spPr bwMode="auto">
                  <a:xfrm>
                    <a:off x="4235" y="3762"/>
                    <a:ext cx="45" cy="19"/>
                  </a:xfrm>
                  <a:custGeom>
                    <a:avLst/>
                    <a:gdLst>
                      <a:gd name="T0" fmla="*/ 91 w 91"/>
                      <a:gd name="T1" fmla="*/ 22 h 38"/>
                      <a:gd name="T2" fmla="*/ 79 w 91"/>
                      <a:gd name="T3" fmla="*/ 9 h 38"/>
                      <a:gd name="T4" fmla="*/ 64 w 91"/>
                      <a:gd name="T5" fmla="*/ 1 h 38"/>
                      <a:gd name="T6" fmla="*/ 49 w 91"/>
                      <a:gd name="T7" fmla="*/ 0 h 38"/>
                      <a:gd name="T8" fmla="*/ 34 w 91"/>
                      <a:gd name="T9" fmla="*/ 1 h 38"/>
                      <a:gd name="T10" fmla="*/ 21 w 91"/>
                      <a:gd name="T11" fmla="*/ 5 h 38"/>
                      <a:gd name="T12" fmla="*/ 11 w 91"/>
                      <a:gd name="T13" fmla="*/ 9 h 38"/>
                      <a:gd name="T14" fmla="*/ 3 w 91"/>
                      <a:gd name="T15" fmla="*/ 13 h 38"/>
                      <a:gd name="T16" fmla="*/ 0 w 91"/>
                      <a:gd name="T17" fmla="*/ 14 h 38"/>
                      <a:gd name="T18" fmla="*/ 23 w 91"/>
                      <a:gd name="T19" fmla="*/ 28 h 38"/>
                      <a:gd name="T20" fmla="*/ 42 w 91"/>
                      <a:gd name="T21" fmla="*/ 36 h 38"/>
                      <a:gd name="T22" fmla="*/ 58 w 91"/>
                      <a:gd name="T23" fmla="*/ 38 h 38"/>
                      <a:gd name="T24" fmla="*/ 71 w 91"/>
                      <a:gd name="T25" fmla="*/ 36 h 38"/>
                      <a:gd name="T26" fmla="*/ 80 w 91"/>
                      <a:gd name="T27" fmla="*/ 32 h 38"/>
                      <a:gd name="T28" fmla="*/ 87 w 91"/>
                      <a:gd name="T29" fmla="*/ 28 h 38"/>
                      <a:gd name="T30" fmla="*/ 90 w 91"/>
                      <a:gd name="T31" fmla="*/ 23 h 38"/>
                      <a:gd name="T32" fmla="*/ 91 w 91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8">
                        <a:moveTo>
                          <a:pt x="91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5"/>
                        </a:lnTo>
                        <a:lnTo>
                          <a:pt x="11" y="9"/>
                        </a:lnTo>
                        <a:lnTo>
                          <a:pt x="3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2"/>
                        </a:lnTo>
                        <a:lnTo>
                          <a:pt x="87" y="28"/>
                        </a:lnTo>
                        <a:lnTo>
                          <a:pt x="90" y="23"/>
                        </a:lnTo>
                        <a:lnTo>
                          <a:pt x="91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1" name="Freeform 39"/>
                  <p:cNvSpPr>
                    <a:spLocks/>
                  </p:cNvSpPr>
                  <p:nvPr/>
                </p:nvSpPr>
                <p:spPr bwMode="auto">
                  <a:xfrm>
                    <a:off x="4317" y="3767"/>
                    <a:ext cx="35" cy="19"/>
                  </a:xfrm>
                  <a:custGeom>
                    <a:avLst/>
                    <a:gdLst>
                      <a:gd name="T0" fmla="*/ 0 w 69"/>
                      <a:gd name="T1" fmla="*/ 15 h 38"/>
                      <a:gd name="T2" fmla="*/ 7 w 69"/>
                      <a:gd name="T3" fmla="*/ 24 h 38"/>
                      <a:gd name="T4" fmla="*/ 16 w 69"/>
                      <a:gd name="T5" fmla="*/ 31 h 38"/>
                      <a:gd name="T6" fmla="*/ 25 w 69"/>
                      <a:gd name="T7" fmla="*/ 34 h 38"/>
                      <a:gd name="T8" fmla="*/ 34 w 69"/>
                      <a:gd name="T9" fmla="*/ 36 h 38"/>
                      <a:gd name="T10" fmla="*/ 44 w 69"/>
                      <a:gd name="T11" fmla="*/ 38 h 38"/>
                      <a:gd name="T12" fmla="*/ 53 w 69"/>
                      <a:gd name="T13" fmla="*/ 36 h 38"/>
                      <a:gd name="T14" fmla="*/ 61 w 69"/>
                      <a:gd name="T15" fmla="*/ 35 h 38"/>
                      <a:gd name="T16" fmla="*/ 69 w 69"/>
                      <a:gd name="T17" fmla="*/ 33 h 38"/>
                      <a:gd name="T18" fmla="*/ 46 w 69"/>
                      <a:gd name="T19" fmla="*/ 1 h 38"/>
                      <a:gd name="T20" fmla="*/ 34 w 69"/>
                      <a:gd name="T21" fmla="*/ 0 h 38"/>
                      <a:gd name="T22" fmla="*/ 25 w 69"/>
                      <a:gd name="T23" fmla="*/ 0 h 38"/>
                      <a:gd name="T24" fmla="*/ 17 w 69"/>
                      <a:gd name="T25" fmla="*/ 2 h 38"/>
                      <a:gd name="T26" fmla="*/ 10 w 69"/>
                      <a:gd name="T27" fmla="*/ 5 h 38"/>
                      <a:gd name="T28" fmla="*/ 6 w 69"/>
                      <a:gd name="T29" fmla="*/ 9 h 38"/>
                      <a:gd name="T30" fmla="*/ 2 w 69"/>
                      <a:gd name="T31" fmla="*/ 11 h 38"/>
                      <a:gd name="T32" fmla="*/ 1 w 69"/>
                      <a:gd name="T33" fmla="*/ 13 h 38"/>
                      <a:gd name="T34" fmla="*/ 0 w 69"/>
                      <a:gd name="T35" fmla="*/ 1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9" h="38">
                        <a:moveTo>
                          <a:pt x="0" y="15"/>
                        </a:moveTo>
                        <a:lnTo>
                          <a:pt x="7" y="24"/>
                        </a:lnTo>
                        <a:lnTo>
                          <a:pt x="16" y="31"/>
                        </a:lnTo>
                        <a:lnTo>
                          <a:pt x="25" y="34"/>
                        </a:lnTo>
                        <a:lnTo>
                          <a:pt x="34" y="36"/>
                        </a:lnTo>
                        <a:lnTo>
                          <a:pt x="44" y="38"/>
                        </a:lnTo>
                        <a:lnTo>
                          <a:pt x="53" y="36"/>
                        </a:lnTo>
                        <a:lnTo>
                          <a:pt x="61" y="35"/>
                        </a:lnTo>
                        <a:lnTo>
                          <a:pt x="69" y="33"/>
                        </a:lnTo>
                        <a:lnTo>
                          <a:pt x="46" y="1"/>
                        </a:lnTo>
                        <a:lnTo>
                          <a:pt x="34" y="0"/>
                        </a:lnTo>
                        <a:lnTo>
                          <a:pt x="25" y="0"/>
                        </a:lnTo>
                        <a:lnTo>
                          <a:pt x="17" y="2"/>
                        </a:lnTo>
                        <a:lnTo>
                          <a:pt x="10" y="5"/>
                        </a:lnTo>
                        <a:lnTo>
                          <a:pt x="6" y="9"/>
                        </a:lnTo>
                        <a:lnTo>
                          <a:pt x="2" y="11"/>
                        </a:lnTo>
                        <a:lnTo>
                          <a:pt x="1" y="13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2" name="Freeform 40"/>
                  <p:cNvSpPr>
                    <a:spLocks/>
                  </p:cNvSpPr>
                  <p:nvPr/>
                </p:nvSpPr>
                <p:spPr bwMode="auto">
                  <a:xfrm>
                    <a:off x="4257" y="3725"/>
                    <a:ext cx="30" cy="35"/>
                  </a:xfrm>
                  <a:custGeom>
                    <a:avLst/>
                    <a:gdLst>
                      <a:gd name="T0" fmla="*/ 60 w 60"/>
                      <a:gd name="T1" fmla="*/ 71 h 71"/>
                      <a:gd name="T2" fmla="*/ 60 w 60"/>
                      <a:gd name="T3" fmla="*/ 52 h 71"/>
                      <a:gd name="T4" fmla="*/ 54 w 60"/>
                      <a:gd name="T5" fmla="*/ 37 h 71"/>
                      <a:gd name="T6" fmla="*/ 45 w 60"/>
                      <a:gd name="T7" fmla="*/ 25 h 71"/>
                      <a:gd name="T8" fmla="*/ 34 w 60"/>
                      <a:gd name="T9" fmla="*/ 15 h 71"/>
                      <a:gd name="T10" fmla="*/ 22 w 60"/>
                      <a:gd name="T11" fmla="*/ 8 h 71"/>
                      <a:gd name="T12" fmla="*/ 11 w 60"/>
                      <a:gd name="T13" fmla="*/ 4 h 71"/>
                      <a:gd name="T14" fmla="*/ 4 w 60"/>
                      <a:gd name="T15" fmla="*/ 2 h 71"/>
                      <a:gd name="T16" fmla="*/ 0 w 60"/>
                      <a:gd name="T17" fmla="*/ 0 h 71"/>
                      <a:gd name="T18" fmla="*/ 6 w 60"/>
                      <a:gd name="T19" fmla="*/ 27 h 71"/>
                      <a:gd name="T20" fmla="*/ 15 w 60"/>
                      <a:gd name="T21" fmla="*/ 45 h 71"/>
                      <a:gd name="T22" fmla="*/ 24 w 60"/>
                      <a:gd name="T23" fmla="*/ 59 h 71"/>
                      <a:gd name="T24" fmla="*/ 35 w 60"/>
                      <a:gd name="T25" fmla="*/ 66 h 71"/>
                      <a:gd name="T26" fmla="*/ 44 w 60"/>
                      <a:gd name="T27" fmla="*/ 69 h 71"/>
                      <a:gd name="T28" fmla="*/ 52 w 60"/>
                      <a:gd name="T29" fmla="*/ 71 h 71"/>
                      <a:gd name="T30" fmla="*/ 58 w 60"/>
                      <a:gd name="T31" fmla="*/ 71 h 71"/>
                      <a:gd name="T32" fmla="*/ 60 w 60"/>
                      <a:gd name="T33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1">
                        <a:moveTo>
                          <a:pt x="60" y="71"/>
                        </a:move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5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1"/>
                        </a:lnTo>
                        <a:lnTo>
                          <a:pt x="58" y="71"/>
                        </a:lnTo>
                        <a:lnTo>
                          <a:pt x="60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3" name="Freeform 41"/>
                  <p:cNvSpPr>
                    <a:spLocks/>
                  </p:cNvSpPr>
                  <p:nvPr/>
                </p:nvSpPr>
                <p:spPr bwMode="auto">
                  <a:xfrm>
                    <a:off x="4311" y="3787"/>
                    <a:ext cx="29" cy="36"/>
                  </a:xfrm>
                  <a:custGeom>
                    <a:avLst/>
                    <a:gdLst>
                      <a:gd name="T0" fmla="*/ 0 w 58"/>
                      <a:gd name="T1" fmla="*/ 0 h 71"/>
                      <a:gd name="T2" fmla="*/ 0 w 58"/>
                      <a:gd name="T3" fmla="*/ 18 h 71"/>
                      <a:gd name="T4" fmla="*/ 5 w 58"/>
                      <a:gd name="T5" fmla="*/ 34 h 71"/>
                      <a:gd name="T6" fmla="*/ 14 w 58"/>
                      <a:gd name="T7" fmla="*/ 46 h 71"/>
                      <a:gd name="T8" fmla="*/ 26 w 58"/>
                      <a:gd name="T9" fmla="*/ 56 h 71"/>
                      <a:gd name="T10" fmla="*/ 37 w 58"/>
                      <a:gd name="T11" fmla="*/ 63 h 71"/>
                      <a:gd name="T12" fmla="*/ 48 w 58"/>
                      <a:gd name="T13" fmla="*/ 68 h 71"/>
                      <a:gd name="T14" fmla="*/ 55 w 58"/>
                      <a:gd name="T15" fmla="*/ 70 h 71"/>
                      <a:gd name="T16" fmla="*/ 58 w 58"/>
                      <a:gd name="T17" fmla="*/ 71 h 71"/>
                      <a:gd name="T18" fmla="*/ 52 w 58"/>
                      <a:gd name="T19" fmla="*/ 45 h 71"/>
                      <a:gd name="T20" fmla="*/ 44 w 58"/>
                      <a:gd name="T21" fmla="*/ 25 h 71"/>
                      <a:gd name="T22" fmla="*/ 34 w 58"/>
                      <a:gd name="T23" fmla="*/ 13 h 71"/>
                      <a:gd name="T24" fmla="*/ 25 w 58"/>
                      <a:gd name="T25" fmla="*/ 5 h 71"/>
                      <a:gd name="T26" fmla="*/ 15 w 58"/>
                      <a:gd name="T27" fmla="*/ 1 h 71"/>
                      <a:gd name="T28" fmla="*/ 7 w 58"/>
                      <a:gd name="T29" fmla="*/ 0 h 71"/>
                      <a:gd name="T30" fmla="*/ 3 w 58"/>
                      <a:gd name="T31" fmla="*/ 0 h 71"/>
                      <a:gd name="T32" fmla="*/ 0 w 58"/>
                      <a:gd name="T33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71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6" y="56"/>
                        </a:lnTo>
                        <a:lnTo>
                          <a:pt x="37" y="63"/>
                        </a:lnTo>
                        <a:lnTo>
                          <a:pt x="48" y="68"/>
                        </a:lnTo>
                        <a:lnTo>
                          <a:pt x="55" y="70"/>
                        </a:lnTo>
                        <a:lnTo>
                          <a:pt x="58" y="71"/>
                        </a:lnTo>
                        <a:lnTo>
                          <a:pt x="52" y="45"/>
                        </a:lnTo>
                        <a:lnTo>
                          <a:pt x="44" y="25"/>
                        </a:lnTo>
                        <a:lnTo>
                          <a:pt x="34" y="13"/>
                        </a:lnTo>
                        <a:lnTo>
                          <a:pt x="25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4" name="Freeform 42"/>
                  <p:cNvSpPr>
                    <a:spLocks/>
                  </p:cNvSpPr>
                  <p:nvPr/>
                </p:nvSpPr>
                <p:spPr bwMode="auto">
                  <a:xfrm>
                    <a:off x="4249" y="3786"/>
                    <a:ext cx="36" cy="30"/>
                  </a:xfrm>
                  <a:custGeom>
                    <a:avLst/>
                    <a:gdLst>
                      <a:gd name="T0" fmla="*/ 71 w 71"/>
                      <a:gd name="T1" fmla="*/ 0 h 60"/>
                      <a:gd name="T2" fmla="*/ 53 w 71"/>
                      <a:gd name="T3" fmla="*/ 0 h 60"/>
                      <a:gd name="T4" fmla="*/ 37 w 71"/>
                      <a:gd name="T5" fmla="*/ 6 h 60"/>
                      <a:gd name="T6" fmla="*/ 25 w 71"/>
                      <a:gd name="T7" fmla="*/ 15 h 60"/>
                      <a:gd name="T8" fmla="*/ 15 w 71"/>
                      <a:gd name="T9" fmla="*/ 27 h 60"/>
                      <a:gd name="T10" fmla="*/ 8 w 71"/>
                      <a:gd name="T11" fmla="*/ 38 h 60"/>
                      <a:gd name="T12" fmla="*/ 4 w 71"/>
                      <a:gd name="T13" fmla="*/ 50 h 60"/>
                      <a:gd name="T14" fmla="*/ 1 w 71"/>
                      <a:gd name="T15" fmla="*/ 57 h 60"/>
                      <a:gd name="T16" fmla="*/ 0 w 71"/>
                      <a:gd name="T17" fmla="*/ 60 h 60"/>
                      <a:gd name="T18" fmla="*/ 27 w 71"/>
                      <a:gd name="T19" fmla="*/ 55 h 60"/>
                      <a:gd name="T20" fmla="*/ 46 w 71"/>
                      <a:gd name="T21" fmla="*/ 45 h 60"/>
                      <a:gd name="T22" fmla="*/ 59 w 71"/>
                      <a:gd name="T23" fmla="*/ 36 h 60"/>
                      <a:gd name="T24" fmla="*/ 67 w 71"/>
                      <a:gd name="T25" fmla="*/ 26 h 60"/>
                      <a:gd name="T26" fmla="*/ 70 w 71"/>
                      <a:gd name="T27" fmla="*/ 17 h 60"/>
                      <a:gd name="T28" fmla="*/ 71 w 71"/>
                      <a:gd name="T29" fmla="*/ 9 h 60"/>
                      <a:gd name="T30" fmla="*/ 71 w 71"/>
                      <a:gd name="T31" fmla="*/ 3 h 60"/>
                      <a:gd name="T32" fmla="*/ 71 w 71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60">
                        <a:moveTo>
                          <a:pt x="71" y="0"/>
                        </a:moveTo>
                        <a:lnTo>
                          <a:pt x="53" y="0"/>
                        </a:lnTo>
                        <a:lnTo>
                          <a:pt x="37" y="6"/>
                        </a:lnTo>
                        <a:lnTo>
                          <a:pt x="25" y="15"/>
                        </a:lnTo>
                        <a:lnTo>
                          <a:pt x="15" y="27"/>
                        </a:lnTo>
                        <a:lnTo>
                          <a:pt x="8" y="38"/>
                        </a:lnTo>
                        <a:lnTo>
                          <a:pt x="4" y="50"/>
                        </a:lnTo>
                        <a:lnTo>
                          <a:pt x="1" y="57"/>
                        </a:lnTo>
                        <a:lnTo>
                          <a:pt x="0" y="60"/>
                        </a:lnTo>
                        <a:lnTo>
                          <a:pt x="27" y="55"/>
                        </a:lnTo>
                        <a:lnTo>
                          <a:pt x="46" y="45"/>
                        </a:lnTo>
                        <a:lnTo>
                          <a:pt x="59" y="36"/>
                        </a:lnTo>
                        <a:lnTo>
                          <a:pt x="67" y="26"/>
                        </a:lnTo>
                        <a:lnTo>
                          <a:pt x="70" y="17"/>
                        </a:lnTo>
                        <a:lnTo>
                          <a:pt x="71" y="9"/>
                        </a:lnTo>
                        <a:lnTo>
                          <a:pt x="71" y="3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5" name="Freeform 43"/>
                  <p:cNvSpPr>
                    <a:spLocks/>
                  </p:cNvSpPr>
                  <p:nvPr/>
                </p:nvSpPr>
                <p:spPr bwMode="auto">
                  <a:xfrm>
                    <a:off x="4312" y="3742"/>
                    <a:ext cx="20" cy="20"/>
                  </a:xfrm>
                  <a:custGeom>
                    <a:avLst/>
                    <a:gdLst>
                      <a:gd name="T0" fmla="*/ 0 w 39"/>
                      <a:gd name="T1" fmla="*/ 39 h 40"/>
                      <a:gd name="T2" fmla="*/ 5 w 39"/>
                      <a:gd name="T3" fmla="*/ 40 h 40"/>
                      <a:gd name="T4" fmla="*/ 11 w 39"/>
                      <a:gd name="T5" fmla="*/ 40 h 40"/>
                      <a:gd name="T6" fmla="*/ 17 w 39"/>
                      <a:gd name="T7" fmla="*/ 40 h 40"/>
                      <a:gd name="T8" fmla="*/ 22 w 39"/>
                      <a:gd name="T9" fmla="*/ 39 h 40"/>
                      <a:gd name="T10" fmla="*/ 26 w 39"/>
                      <a:gd name="T11" fmla="*/ 37 h 40"/>
                      <a:gd name="T12" fmla="*/ 31 w 39"/>
                      <a:gd name="T13" fmla="*/ 36 h 40"/>
                      <a:gd name="T14" fmla="*/ 35 w 39"/>
                      <a:gd name="T15" fmla="*/ 32 h 40"/>
                      <a:gd name="T16" fmla="*/ 39 w 39"/>
                      <a:gd name="T17" fmla="*/ 30 h 40"/>
                      <a:gd name="T18" fmla="*/ 18 w 39"/>
                      <a:gd name="T19" fmla="*/ 0 h 40"/>
                      <a:gd name="T20" fmla="*/ 5 w 39"/>
                      <a:gd name="T21" fmla="*/ 14 h 40"/>
                      <a:gd name="T22" fmla="*/ 1 w 39"/>
                      <a:gd name="T23" fmla="*/ 26 h 40"/>
                      <a:gd name="T24" fmla="*/ 0 w 39"/>
                      <a:gd name="T25" fmla="*/ 36 h 40"/>
                      <a:gd name="T26" fmla="*/ 0 w 39"/>
                      <a:gd name="T27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9" h="40">
                        <a:moveTo>
                          <a:pt x="0" y="39"/>
                        </a:moveTo>
                        <a:lnTo>
                          <a:pt x="5" y="40"/>
                        </a:lnTo>
                        <a:lnTo>
                          <a:pt x="11" y="40"/>
                        </a:lnTo>
                        <a:lnTo>
                          <a:pt x="17" y="40"/>
                        </a:lnTo>
                        <a:lnTo>
                          <a:pt x="22" y="39"/>
                        </a:lnTo>
                        <a:lnTo>
                          <a:pt x="26" y="37"/>
                        </a:lnTo>
                        <a:lnTo>
                          <a:pt x="31" y="36"/>
                        </a:lnTo>
                        <a:lnTo>
                          <a:pt x="35" y="32"/>
                        </a:lnTo>
                        <a:lnTo>
                          <a:pt x="39" y="30"/>
                        </a:lnTo>
                        <a:lnTo>
                          <a:pt x="18" y="0"/>
                        </a:lnTo>
                        <a:lnTo>
                          <a:pt x="5" y="14"/>
                        </a:lnTo>
                        <a:lnTo>
                          <a:pt x="1" y="26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6" name="Freeform 44"/>
                  <p:cNvSpPr>
                    <a:spLocks/>
                  </p:cNvSpPr>
                  <p:nvPr/>
                </p:nvSpPr>
                <p:spPr bwMode="auto">
                  <a:xfrm>
                    <a:off x="4283" y="3758"/>
                    <a:ext cx="31" cy="30"/>
                  </a:xfrm>
                  <a:custGeom>
                    <a:avLst/>
                    <a:gdLst>
                      <a:gd name="T0" fmla="*/ 31 w 62"/>
                      <a:gd name="T1" fmla="*/ 60 h 60"/>
                      <a:gd name="T2" fmla="*/ 44 w 62"/>
                      <a:gd name="T3" fmla="*/ 58 h 60"/>
                      <a:gd name="T4" fmla="*/ 53 w 62"/>
                      <a:gd name="T5" fmla="*/ 51 h 60"/>
                      <a:gd name="T6" fmla="*/ 60 w 62"/>
                      <a:gd name="T7" fmla="*/ 42 h 60"/>
                      <a:gd name="T8" fmla="*/ 62 w 62"/>
                      <a:gd name="T9" fmla="*/ 30 h 60"/>
                      <a:gd name="T10" fmla="*/ 60 w 62"/>
                      <a:gd name="T11" fmla="*/ 19 h 60"/>
                      <a:gd name="T12" fmla="*/ 53 w 62"/>
                      <a:gd name="T13" fmla="*/ 9 h 60"/>
                      <a:gd name="T14" fmla="*/ 44 w 62"/>
                      <a:gd name="T15" fmla="*/ 2 h 60"/>
                      <a:gd name="T16" fmla="*/ 31 w 62"/>
                      <a:gd name="T17" fmla="*/ 0 h 60"/>
                      <a:gd name="T18" fmla="*/ 18 w 62"/>
                      <a:gd name="T19" fmla="*/ 2 h 60"/>
                      <a:gd name="T20" fmla="*/ 9 w 62"/>
                      <a:gd name="T21" fmla="*/ 9 h 60"/>
                      <a:gd name="T22" fmla="*/ 2 w 62"/>
                      <a:gd name="T23" fmla="*/ 19 h 60"/>
                      <a:gd name="T24" fmla="*/ 0 w 62"/>
                      <a:gd name="T25" fmla="*/ 30 h 60"/>
                      <a:gd name="T26" fmla="*/ 2 w 62"/>
                      <a:gd name="T27" fmla="*/ 42 h 60"/>
                      <a:gd name="T28" fmla="*/ 9 w 62"/>
                      <a:gd name="T29" fmla="*/ 51 h 60"/>
                      <a:gd name="T30" fmla="*/ 18 w 62"/>
                      <a:gd name="T31" fmla="*/ 58 h 60"/>
                      <a:gd name="T32" fmla="*/ 31 w 62"/>
                      <a:gd name="T3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8"/>
                        </a:lnTo>
                        <a:lnTo>
                          <a:pt x="53" y="51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9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7" name="Freeform 45"/>
                  <p:cNvSpPr>
                    <a:spLocks/>
                  </p:cNvSpPr>
                  <p:nvPr/>
                </p:nvSpPr>
                <p:spPr bwMode="auto">
                  <a:xfrm>
                    <a:off x="4150" y="3771"/>
                    <a:ext cx="19" cy="45"/>
                  </a:xfrm>
                  <a:custGeom>
                    <a:avLst/>
                    <a:gdLst>
                      <a:gd name="T0" fmla="*/ 16 w 38"/>
                      <a:gd name="T1" fmla="*/ 91 h 91"/>
                      <a:gd name="T2" fmla="*/ 29 w 38"/>
                      <a:gd name="T3" fmla="*/ 78 h 91"/>
                      <a:gd name="T4" fmla="*/ 37 w 38"/>
                      <a:gd name="T5" fmla="*/ 63 h 91"/>
                      <a:gd name="T6" fmla="*/ 38 w 38"/>
                      <a:gd name="T7" fmla="*/ 48 h 91"/>
                      <a:gd name="T8" fmla="*/ 37 w 38"/>
                      <a:gd name="T9" fmla="*/ 33 h 91"/>
                      <a:gd name="T10" fmla="*/ 33 w 38"/>
                      <a:gd name="T11" fmla="*/ 20 h 91"/>
                      <a:gd name="T12" fmla="*/ 29 w 38"/>
                      <a:gd name="T13" fmla="*/ 10 h 91"/>
                      <a:gd name="T14" fmla="*/ 25 w 38"/>
                      <a:gd name="T15" fmla="*/ 2 h 91"/>
                      <a:gd name="T16" fmla="*/ 24 w 38"/>
                      <a:gd name="T17" fmla="*/ 0 h 91"/>
                      <a:gd name="T18" fmla="*/ 10 w 38"/>
                      <a:gd name="T19" fmla="*/ 23 h 91"/>
                      <a:gd name="T20" fmla="*/ 2 w 38"/>
                      <a:gd name="T21" fmla="*/ 41 h 91"/>
                      <a:gd name="T22" fmla="*/ 0 w 38"/>
                      <a:gd name="T23" fmla="*/ 57 h 91"/>
                      <a:gd name="T24" fmla="*/ 2 w 38"/>
                      <a:gd name="T25" fmla="*/ 70 h 91"/>
                      <a:gd name="T26" fmla="*/ 6 w 38"/>
                      <a:gd name="T27" fmla="*/ 79 h 91"/>
                      <a:gd name="T28" fmla="*/ 10 w 38"/>
                      <a:gd name="T29" fmla="*/ 86 h 91"/>
                      <a:gd name="T30" fmla="*/ 15 w 38"/>
                      <a:gd name="T31" fmla="*/ 89 h 91"/>
                      <a:gd name="T32" fmla="*/ 16 w 38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1">
                        <a:moveTo>
                          <a:pt x="16" y="91"/>
                        </a:moveTo>
                        <a:lnTo>
                          <a:pt x="29" y="78"/>
                        </a:lnTo>
                        <a:lnTo>
                          <a:pt x="37" y="63"/>
                        </a:lnTo>
                        <a:lnTo>
                          <a:pt x="38" y="48"/>
                        </a:lnTo>
                        <a:lnTo>
                          <a:pt x="37" y="33"/>
                        </a:lnTo>
                        <a:lnTo>
                          <a:pt x="33" y="20"/>
                        </a:lnTo>
                        <a:lnTo>
                          <a:pt x="29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1"/>
                        </a:lnTo>
                        <a:lnTo>
                          <a:pt x="0" y="57"/>
                        </a:lnTo>
                        <a:lnTo>
                          <a:pt x="2" y="70"/>
                        </a:lnTo>
                        <a:lnTo>
                          <a:pt x="6" y="79"/>
                        </a:lnTo>
                        <a:lnTo>
                          <a:pt x="10" y="86"/>
                        </a:lnTo>
                        <a:lnTo>
                          <a:pt x="15" y="89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8" name="Freeform 46"/>
                  <p:cNvSpPr>
                    <a:spLocks/>
                  </p:cNvSpPr>
                  <p:nvPr/>
                </p:nvSpPr>
                <p:spPr bwMode="auto">
                  <a:xfrm>
                    <a:off x="4144" y="3853"/>
                    <a:ext cx="20" cy="46"/>
                  </a:xfrm>
                  <a:custGeom>
                    <a:avLst/>
                    <a:gdLst>
                      <a:gd name="T0" fmla="*/ 24 w 40"/>
                      <a:gd name="T1" fmla="*/ 0 h 91"/>
                      <a:gd name="T2" fmla="*/ 10 w 40"/>
                      <a:gd name="T3" fmla="*/ 13 h 91"/>
                      <a:gd name="T4" fmla="*/ 3 w 40"/>
                      <a:gd name="T5" fmla="*/ 28 h 91"/>
                      <a:gd name="T6" fmla="*/ 0 w 40"/>
                      <a:gd name="T7" fmla="*/ 43 h 91"/>
                      <a:gd name="T8" fmla="*/ 3 w 40"/>
                      <a:gd name="T9" fmla="*/ 58 h 91"/>
                      <a:gd name="T10" fmla="*/ 6 w 40"/>
                      <a:gd name="T11" fmla="*/ 71 h 91"/>
                      <a:gd name="T12" fmla="*/ 10 w 40"/>
                      <a:gd name="T13" fmla="*/ 81 h 91"/>
                      <a:gd name="T14" fmla="*/ 14 w 40"/>
                      <a:gd name="T15" fmla="*/ 89 h 91"/>
                      <a:gd name="T16" fmla="*/ 15 w 40"/>
                      <a:gd name="T17" fmla="*/ 91 h 91"/>
                      <a:gd name="T18" fmla="*/ 29 w 40"/>
                      <a:gd name="T19" fmla="*/ 68 h 91"/>
                      <a:gd name="T20" fmla="*/ 37 w 40"/>
                      <a:gd name="T21" fmla="*/ 50 h 91"/>
                      <a:gd name="T22" fmla="*/ 40 w 40"/>
                      <a:gd name="T23" fmla="*/ 34 h 91"/>
                      <a:gd name="T24" fmla="*/ 37 w 40"/>
                      <a:gd name="T25" fmla="*/ 21 h 91"/>
                      <a:gd name="T26" fmla="*/ 34 w 40"/>
                      <a:gd name="T27" fmla="*/ 12 h 91"/>
                      <a:gd name="T28" fmla="*/ 29 w 40"/>
                      <a:gd name="T29" fmla="*/ 5 h 91"/>
                      <a:gd name="T30" fmla="*/ 25 w 40"/>
                      <a:gd name="T31" fmla="*/ 1 h 91"/>
                      <a:gd name="T32" fmla="*/ 24 w 40"/>
                      <a:gd name="T3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91">
                        <a:moveTo>
                          <a:pt x="24" y="0"/>
                        </a:moveTo>
                        <a:lnTo>
                          <a:pt x="10" y="13"/>
                        </a:lnTo>
                        <a:lnTo>
                          <a:pt x="3" y="28"/>
                        </a:lnTo>
                        <a:lnTo>
                          <a:pt x="0" y="43"/>
                        </a:lnTo>
                        <a:lnTo>
                          <a:pt x="3" y="58"/>
                        </a:lnTo>
                        <a:lnTo>
                          <a:pt x="6" y="71"/>
                        </a:lnTo>
                        <a:lnTo>
                          <a:pt x="10" y="81"/>
                        </a:lnTo>
                        <a:lnTo>
                          <a:pt x="14" y="89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50"/>
                        </a:lnTo>
                        <a:lnTo>
                          <a:pt x="40" y="34"/>
                        </a:lnTo>
                        <a:lnTo>
                          <a:pt x="37" y="21"/>
                        </a:lnTo>
                        <a:lnTo>
                          <a:pt x="34" y="12"/>
                        </a:lnTo>
                        <a:lnTo>
                          <a:pt x="29" y="5"/>
                        </a:lnTo>
                        <a:lnTo>
                          <a:pt x="25" y="1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9" name="Freeform 47"/>
                  <p:cNvSpPr>
                    <a:spLocks/>
                  </p:cNvSpPr>
                  <p:nvPr/>
                </p:nvSpPr>
                <p:spPr bwMode="auto">
                  <a:xfrm>
                    <a:off x="4092" y="3822"/>
                    <a:ext cx="46" cy="19"/>
                  </a:xfrm>
                  <a:custGeom>
                    <a:avLst/>
                    <a:gdLst>
                      <a:gd name="T0" fmla="*/ 92 w 92"/>
                      <a:gd name="T1" fmla="*/ 22 h 38"/>
                      <a:gd name="T2" fmla="*/ 79 w 92"/>
                      <a:gd name="T3" fmla="*/ 9 h 38"/>
                      <a:gd name="T4" fmla="*/ 64 w 92"/>
                      <a:gd name="T5" fmla="*/ 1 h 38"/>
                      <a:gd name="T6" fmla="*/ 49 w 92"/>
                      <a:gd name="T7" fmla="*/ 0 h 38"/>
                      <a:gd name="T8" fmla="*/ 34 w 92"/>
                      <a:gd name="T9" fmla="*/ 1 h 38"/>
                      <a:gd name="T10" fmla="*/ 20 w 92"/>
                      <a:gd name="T11" fmla="*/ 5 h 38"/>
                      <a:gd name="T12" fmla="*/ 10 w 92"/>
                      <a:gd name="T13" fmla="*/ 9 h 38"/>
                      <a:gd name="T14" fmla="*/ 2 w 92"/>
                      <a:gd name="T15" fmla="*/ 13 h 38"/>
                      <a:gd name="T16" fmla="*/ 0 w 92"/>
                      <a:gd name="T17" fmla="*/ 14 h 38"/>
                      <a:gd name="T18" fmla="*/ 23 w 92"/>
                      <a:gd name="T19" fmla="*/ 28 h 38"/>
                      <a:gd name="T20" fmla="*/ 42 w 92"/>
                      <a:gd name="T21" fmla="*/ 36 h 38"/>
                      <a:gd name="T22" fmla="*/ 58 w 92"/>
                      <a:gd name="T23" fmla="*/ 38 h 38"/>
                      <a:gd name="T24" fmla="*/ 71 w 92"/>
                      <a:gd name="T25" fmla="*/ 36 h 38"/>
                      <a:gd name="T26" fmla="*/ 80 w 92"/>
                      <a:gd name="T27" fmla="*/ 32 h 38"/>
                      <a:gd name="T28" fmla="*/ 87 w 92"/>
                      <a:gd name="T29" fmla="*/ 28 h 38"/>
                      <a:gd name="T30" fmla="*/ 91 w 92"/>
                      <a:gd name="T31" fmla="*/ 23 h 38"/>
                      <a:gd name="T32" fmla="*/ 92 w 92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0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2"/>
                        </a:lnTo>
                        <a:lnTo>
                          <a:pt x="87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0" name="Freeform 48"/>
                  <p:cNvSpPr>
                    <a:spLocks/>
                  </p:cNvSpPr>
                  <p:nvPr/>
                </p:nvSpPr>
                <p:spPr bwMode="auto">
                  <a:xfrm>
                    <a:off x="4175" y="3828"/>
                    <a:ext cx="46" cy="19"/>
                  </a:xfrm>
                  <a:custGeom>
                    <a:avLst/>
                    <a:gdLst>
                      <a:gd name="T0" fmla="*/ 0 w 92"/>
                      <a:gd name="T1" fmla="*/ 16 h 38"/>
                      <a:gd name="T2" fmla="*/ 12 w 92"/>
                      <a:gd name="T3" fmla="*/ 28 h 38"/>
                      <a:gd name="T4" fmla="*/ 27 w 92"/>
                      <a:gd name="T5" fmla="*/ 36 h 38"/>
                      <a:gd name="T6" fmla="*/ 42 w 92"/>
                      <a:gd name="T7" fmla="*/ 38 h 38"/>
                      <a:gd name="T8" fmla="*/ 57 w 92"/>
                      <a:gd name="T9" fmla="*/ 36 h 38"/>
                      <a:gd name="T10" fmla="*/ 71 w 92"/>
                      <a:gd name="T11" fmla="*/ 33 h 38"/>
                      <a:gd name="T12" fmla="*/ 81 w 92"/>
                      <a:gd name="T13" fmla="*/ 28 h 38"/>
                      <a:gd name="T14" fmla="*/ 89 w 92"/>
                      <a:gd name="T15" fmla="*/ 25 h 38"/>
                      <a:gd name="T16" fmla="*/ 92 w 92"/>
                      <a:gd name="T17" fmla="*/ 24 h 38"/>
                      <a:gd name="T18" fmla="*/ 69 w 92"/>
                      <a:gd name="T19" fmla="*/ 10 h 38"/>
                      <a:gd name="T20" fmla="*/ 49 w 92"/>
                      <a:gd name="T21" fmla="*/ 2 h 38"/>
                      <a:gd name="T22" fmla="*/ 33 w 92"/>
                      <a:gd name="T23" fmla="*/ 0 h 38"/>
                      <a:gd name="T24" fmla="*/ 20 w 92"/>
                      <a:gd name="T25" fmla="*/ 2 h 38"/>
                      <a:gd name="T26" fmla="*/ 11 w 92"/>
                      <a:gd name="T27" fmla="*/ 5 h 38"/>
                      <a:gd name="T28" fmla="*/ 4 w 92"/>
                      <a:gd name="T29" fmla="*/ 10 h 38"/>
                      <a:gd name="T30" fmla="*/ 1 w 92"/>
                      <a:gd name="T31" fmla="*/ 15 h 38"/>
                      <a:gd name="T32" fmla="*/ 0 w 92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8"/>
                        </a:lnTo>
                        <a:lnTo>
                          <a:pt x="27" y="36"/>
                        </a:lnTo>
                        <a:lnTo>
                          <a:pt x="42" y="38"/>
                        </a:lnTo>
                        <a:lnTo>
                          <a:pt x="57" y="36"/>
                        </a:lnTo>
                        <a:lnTo>
                          <a:pt x="71" y="33"/>
                        </a:lnTo>
                        <a:lnTo>
                          <a:pt x="81" y="28"/>
                        </a:lnTo>
                        <a:lnTo>
                          <a:pt x="89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5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1" name="Freeform 49"/>
                  <p:cNvSpPr>
                    <a:spLocks/>
                  </p:cNvSpPr>
                  <p:nvPr/>
                </p:nvSpPr>
                <p:spPr bwMode="auto">
                  <a:xfrm>
                    <a:off x="4115" y="3786"/>
                    <a:ext cx="30" cy="35"/>
                  </a:xfrm>
                  <a:custGeom>
                    <a:avLst/>
                    <a:gdLst>
                      <a:gd name="T0" fmla="*/ 0 w 60"/>
                      <a:gd name="T1" fmla="*/ 0 h 71"/>
                      <a:gd name="T2" fmla="*/ 6 w 60"/>
                      <a:gd name="T3" fmla="*/ 27 h 71"/>
                      <a:gd name="T4" fmla="*/ 15 w 60"/>
                      <a:gd name="T5" fmla="*/ 45 h 71"/>
                      <a:gd name="T6" fmla="*/ 24 w 60"/>
                      <a:gd name="T7" fmla="*/ 58 h 71"/>
                      <a:gd name="T8" fmla="*/ 34 w 60"/>
                      <a:gd name="T9" fmla="*/ 66 h 71"/>
                      <a:gd name="T10" fmla="*/ 44 w 60"/>
                      <a:gd name="T11" fmla="*/ 70 h 71"/>
                      <a:gd name="T12" fmla="*/ 52 w 60"/>
                      <a:gd name="T13" fmla="*/ 71 h 71"/>
                      <a:gd name="T14" fmla="*/ 57 w 60"/>
                      <a:gd name="T15" fmla="*/ 71 h 71"/>
                      <a:gd name="T16" fmla="*/ 60 w 60"/>
                      <a:gd name="T17" fmla="*/ 71 h 71"/>
                      <a:gd name="T18" fmla="*/ 60 w 60"/>
                      <a:gd name="T19" fmla="*/ 52 h 71"/>
                      <a:gd name="T20" fmla="*/ 54 w 60"/>
                      <a:gd name="T21" fmla="*/ 37 h 71"/>
                      <a:gd name="T22" fmla="*/ 45 w 60"/>
                      <a:gd name="T23" fmla="*/ 25 h 71"/>
                      <a:gd name="T24" fmla="*/ 33 w 60"/>
                      <a:gd name="T25" fmla="*/ 15 h 71"/>
                      <a:gd name="T26" fmla="*/ 22 w 60"/>
                      <a:gd name="T27" fmla="*/ 9 h 71"/>
                      <a:gd name="T28" fmla="*/ 10 w 60"/>
                      <a:gd name="T29" fmla="*/ 4 h 71"/>
                      <a:gd name="T30" fmla="*/ 3 w 60"/>
                      <a:gd name="T31" fmla="*/ 2 h 71"/>
                      <a:gd name="T32" fmla="*/ 0 w 60"/>
                      <a:gd name="T33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8"/>
                        </a:lnTo>
                        <a:lnTo>
                          <a:pt x="34" y="66"/>
                        </a:lnTo>
                        <a:lnTo>
                          <a:pt x="44" y="70"/>
                        </a:lnTo>
                        <a:lnTo>
                          <a:pt x="52" y="71"/>
                        </a:lnTo>
                        <a:lnTo>
                          <a:pt x="57" y="71"/>
                        </a:lnTo>
                        <a:lnTo>
                          <a:pt x="60" y="71"/>
                        </a:ln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5"/>
                        </a:lnTo>
                        <a:lnTo>
                          <a:pt x="33" y="15"/>
                        </a:lnTo>
                        <a:lnTo>
                          <a:pt x="22" y="9"/>
                        </a:lnTo>
                        <a:lnTo>
                          <a:pt x="10" y="4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2" name="Freeform 50"/>
                  <p:cNvSpPr>
                    <a:spLocks/>
                  </p:cNvSpPr>
                  <p:nvPr/>
                </p:nvSpPr>
                <p:spPr bwMode="auto">
                  <a:xfrm>
                    <a:off x="4169" y="3849"/>
                    <a:ext cx="29" cy="35"/>
                  </a:xfrm>
                  <a:custGeom>
                    <a:avLst/>
                    <a:gdLst>
                      <a:gd name="T0" fmla="*/ 0 w 59"/>
                      <a:gd name="T1" fmla="*/ 0 h 70"/>
                      <a:gd name="T2" fmla="*/ 0 w 59"/>
                      <a:gd name="T3" fmla="*/ 18 h 70"/>
                      <a:gd name="T4" fmla="*/ 5 w 59"/>
                      <a:gd name="T5" fmla="*/ 33 h 70"/>
                      <a:gd name="T6" fmla="*/ 14 w 59"/>
                      <a:gd name="T7" fmla="*/ 46 h 70"/>
                      <a:gd name="T8" fmla="*/ 25 w 59"/>
                      <a:gd name="T9" fmla="*/ 55 h 70"/>
                      <a:gd name="T10" fmla="*/ 37 w 59"/>
                      <a:gd name="T11" fmla="*/ 62 h 70"/>
                      <a:gd name="T12" fmla="*/ 48 w 59"/>
                      <a:gd name="T13" fmla="*/ 67 h 70"/>
                      <a:gd name="T14" fmla="*/ 55 w 59"/>
                      <a:gd name="T15" fmla="*/ 69 h 70"/>
                      <a:gd name="T16" fmla="*/ 59 w 59"/>
                      <a:gd name="T17" fmla="*/ 70 h 70"/>
                      <a:gd name="T18" fmla="*/ 53 w 59"/>
                      <a:gd name="T19" fmla="*/ 44 h 70"/>
                      <a:gd name="T20" fmla="*/ 44 w 59"/>
                      <a:gd name="T21" fmla="*/ 25 h 70"/>
                      <a:gd name="T22" fmla="*/ 35 w 59"/>
                      <a:gd name="T23" fmla="*/ 12 h 70"/>
                      <a:gd name="T24" fmla="*/ 24 w 59"/>
                      <a:gd name="T25" fmla="*/ 5 h 70"/>
                      <a:gd name="T26" fmla="*/ 15 w 59"/>
                      <a:gd name="T27" fmla="*/ 1 h 70"/>
                      <a:gd name="T28" fmla="*/ 7 w 59"/>
                      <a:gd name="T29" fmla="*/ 0 h 70"/>
                      <a:gd name="T30" fmla="*/ 2 w 59"/>
                      <a:gd name="T31" fmla="*/ 0 h 70"/>
                      <a:gd name="T32" fmla="*/ 0 w 59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5" y="55"/>
                        </a:lnTo>
                        <a:lnTo>
                          <a:pt x="37" y="62"/>
                        </a:lnTo>
                        <a:lnTo>
                          <a:pt x="48" y="67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3" y="44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3" name="Freeform 51"/>
                  <p:cNvSpPr>
                    <a:spLocks/>
                  </p:cNvSpPr>
                  <p:nvPr/>
                </p:nvSpPr>
                <p:spPr bwMode="auto">
                  <a:xfrm>
                    <a:off x="4107" y="3847"/>
                    <a:ext cx="36" cy="29"/>
                  </a:xfrm>
                  <a:custGeom>
                    <a:avLst/>
                    <a:gdLst>
                      <a:gd name="T0" fmla="*/ 71 w 71"/>
                      <a:gd name="T1" fmla="*/ 0 h 58"/>
                      <a:gd name="T2" fmla="*/ 53 w 71"/>
                      <a:gd name="T3" fmla="*/ 0 h 58"/>
                      <a:gd name="T4" fmla="*/ 36 w 71"/>
                      <a:gd name="T5" fmla="*/ 4 h 58"/>
                      <a:gd name="T6" fmla="*/ 25 w 71"/>
                      <a:gd name="T7" fmla="*/ 13 h 58"/>
                      <a:gd name="T8" fmla="*/ 15 w 71"/>
                      <a:gd name="T9" fmla="*/ 25 h 58"/>
                      <a:gd name="T10" fmla="*/ 8 w 71"/>
                      <a:gd name="T11" fmla="*/ 36 h 58"/>
                      <a:gd name="T12" fmla="*/ 3 w 71"/>
                      <a:gd name="T13" fmla="*/ 48 h 58"/>
                      <a:gd name="T14" fmla="*/ 1 w 71"/>
                      <a:gd name="T15" fmla="*/ 55 h 58"/>
                      <a:gd name="T16" fmla="*/ 0 w 71"/>
                      <a:gd name="T17" fmla="*/ 58 h 58"/>
                      <a:gd name="T18" fmla="*/ 26 w 71"/>
                      <a:gd name="T19" fmla="*/ 53 h 58"/>
                      <a:gd name="T20" fmla="*/ 46 w 71"/>
                      <a:gd name="T21" fmla="*/ 43 h 58"/>
                      <a:gd name="T22" fmla="*/ 58 w 71"/>
                      <a:gd name="T23" fmla="*/ 34 h 58"/>
                      <a:gd name="T24" fmla="*/ 66 w 71"/>
                      <a:gd name="T25" fmla="*/ 24 h 58"/>
                      <a:gd name="T26" fmla="*/ 70 w 71"/>
                      <a:gd name="T27" fmla="*/ 15 h 58"/>
                      <a:gd name="T28" fmla="*/ 71 w 71"/>
                      <a:gd name="T29" fmla="*/ 7 h 58"/>
                      <a:gd name="T30" fmla="*/ 71 w 71"/>
                      <a:gd name="T31" fmla="*/ 2 h 58"/>
                      <a:gd name="T32" fmla="*/ 71 w 71"/>
                      <a:gd name="T3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8">
                        <a:moveTo>
                          <a:pt x="71" y="0"/>
                        </a:moveTo>
                        <a:lnTo>
                          <a:pt x="53" y="0"/>
                        </a:lnTo>
                        <a:lnTo>
                          <a:pt x="36" y="4"/>
                        </a:lnTo>
                        <a:lnTo>
                          <a:pt x="25" y="13"/>
                        </a:lnTo>
                        <a:lnTo>
                          <a:pt x="15" y="25"/>
                        </a:lnTo>
                        <a:lnTo>
                          <a:pt x="8" y="36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8"/>
                        </a:lnTo>
                        <a:lnTo>
                          <a:pt x="26" y="53"/>
                        </a:lnTo>
                        <a:lnTo>
                          <a:pt x="46" y="43"/>
                        </a:lnTo>
                        <a:lnTo>
                          <a:pt x="58" y="34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4" name="Freeform 52"/>
                  <p:cNvSpPr>
                    <a:spLocks/>
                  </p:cNvSpPr>
                  <p:nvPr/>
                </p:nvSpPr>
                <p:spPr bwMode="auto">
                  <a:xfrm>
                    <a:off x="4170" y="3793"/>
                    <a:ext cx="35" cy="30"/>
                  </a:xfrm>
                  <a:custGeom>
                    <a:avLst/>
                    <a:gdLst>
                      <a:gd name="T0" fmla="*/ 71 w 71"/>
                      <a:gd name="T1" fmla="*/ 0 h 60"/>
                      <a:gd name="T2" fmla="*/ 44 w 71"/>
                      <a:gd name="T3" fmla="*/ 6 h 60"/>
                      <a:gd name="T4" fmla="*/ 26 w 71"/>
                      <a:gd name="T5" fmla="*/ 15 h 60"/>
                      <a:gd name="T6" fmla="*/ 13 w 71"/>
                      <a:gd name="T7" fmla="*/ 24 h 60"/>
                      <a:gd name="T8" fmla="*/ 5 w 71"/>
                      <a:gd name="T9" fmla="*/ 35 h 60"/>
                      <a:gd name="T10" fmla="*/ 1 w 71"/>
                      <a:gd name="T11" fmla="*/ 44 h 60"/>
                      <a:gd name="T12" fmla="*/ 0 w 71"/>
                      <a:gd name="T13" fmla="*/ 52 h 60"/>
                      <a:gd name="T14" fmla="*/ 0 w 71"/>
                      <a:gd name="T15" fmla="*/ 58 h 60"/>
                      <a:gd name="T16" fmla="*/ 0 w 71"/>
                      <a:gd name="T17" fmla="*/ 60 h 60"/>
                      <a:gd name="T18" fmla="*/ 19 w 71"/>
                      <a:gd name="T19" fmla="*/ 60 h 60"/>
                      <a:gd name="T20" fmla="*/ 34 w 71"/>
                      <a:gd name="T21" fmla="*/ 54 h 60"/>
                      <a:gd name="T22" fmla="*/ 46 w 71"/>
                      <a:gd name="T23" fmla="*/ 45 h 60"/>
                      <a:gd name="T24" fmla="*/ 56 w 71"/>
                      <a:gd name="T25" fmla="*/ 34 h 60"/>
                      <a:gd name="T26" fmla="*/ 62 w 71"/>
                      <a:gd name="T27" fmla="*/ 22 h 60"/>
                      <a:gd name="T28" fmla="*/ 67 w 71"/>
                      <a:gd name="T29" fmla="*/ 11 h 60"/>
                      <a:gd name="T30" fmla="*/ 69 w 71"/>
                      <a:gd name="T31" fmla="*/ 4 h 60"/>
                      <a:gd name="T32" fmla="*/ 71 w 71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60">
                        <a:moveTo>
                          <a:pt x="71" y="0"/>
                        </a:moveTo>
                        <a:lnTo>
                          <a:pt x="44" y="6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8"/>
                        </a:lnTo>
                        <a:lnTo>
                          <a:pt x="0" y="60"/>
                        </a:lnTo>
                        <a:lnTo>
                          <a:pt x="19" y="60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6" y="34"/>
                        </a:lnTo>
                        <a:lnTo>
                          <a:pt x="62" y="22"/>
                        </a:lnTo>
                        <a:lnTo>
                          <a:pt x="67" y="11"/>
                        </a:lnTo>
                        <a:lnTo>
                          <a:pt x="69" y="4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5" name="Freeform 53"/>
                  <p:cNvSpPr>
                    <a:spLocks/>
                  </p:cNvSpPr>
                  <p:nvPr/>
                </p:nvSpPr>
                <p:spPr bwMode="auto">
                  <a:xfrm>
                    <a:off x="4141" y="3819"/>
                    <a:ext cx="31" cy="30"/>
                  </a:xfrm>
                  <a:custGeom>
                    <a:avLst/>
                    <a:gdLst>
                      <a:gd name="T0" fmla="*/ 31 w 62"/>
                      <a:gd name="T1" fmla="*/ 0 h 60"/>
                      <a:gd name="T2" fmla="*/ 18 w 62"/>
                      <a:gd name="T3" fmla="*/ 2 h 60"/>
                      <a:gd name="T4" fmla="*/ 9 w 62"/>
                      <a:gd name="T5" fmla="*/ 9 h 60"/>
                      <a:gd name="T6" fmla="*/ 2 w 62"/>
                      <a:gd name="T7" fmla="*/ 19 h 60"/>
                      <a:gd name="T8" fmla="*/ 0 w 62"/>
                      <a:gd name="T9" fmla="*/ 30 h 60"/>
                      <a:gd name="T10" fmla="*/ 2 w 62"/>
                      <a:gd name="T11" fmla="*/ 42 h 60"/>
                      <a:gd name="T12" fmla="*/ 9 w 62"/>
                      <a:gd name="T13" fmla="*/ 51 h 60"/>
                      <a:gd name="T14" fmla="*/ 18 w 62"/>
                      <a:gd name="T15" fmla="*/ 58 h 60"/>
                      <a:gd name="T16" fmla="*/ 31 w 62"/>
                      <a:gd name="T17" fmla="*/ 60 h 60"/>
                      <a:gd name="T18" fmla="*/ 43 w 62"/>
                      <a:gd name="T19" fmla="*/ 58 h 60"/>
                      <a:gd name="T20" fmla="*/ 53 w 62"/>
                      <a:gd name="T21" fmla="*/ 51 h 60"/>
                      <a:gd name="T22" fmla="*/ 59 w 62"/>
                      <a:gd name="T23" fmla="*/ 42 h 60"/>
                      <a:gd name="T24" fmla="*/ 62 w 62"/>
                      <a:gd name="T25" fmla="*/ 30 h 60"/>
                      <a:gd name="T26" fmla="*/ 59 w 62"/>
                      <a:gd name="T27" fmla="*/ 19 h 60"/>
                      <a:gd name="T28" fmla="*/ 53 w 62"/>
                      <a:gd name="T29" fmla="*/ 9 h 60"/>
                      <a:gd name="T30" fmla="*/ 43 w 62"/>
                      <a:gd name="T31" fmla="*/ 2 h 60"/>
                      <a:gd name="T32" fmla="*/ 31 w 62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60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3" y="58"/>
                        </a:lnTo>
                        <a:lnTo>
                          <a:pt x="53" y="51"/>
                        </a:lnTo>
                        <a:lnTo>
                          <a:pt x="59" y="42"/>
                        </a:lnTo>
                        <a:lnTo>
                          <a:pt x="62" y="30"/>
                        </a:lnTo>
                        <a:lnTo>
                          <a:pt x="59" y="19"/>
                        </a:lnTo>
                        <a:lnTo>
                          <a:pt x="53" y="9"/>
                        </a:lnTo>
                        <a:lnTo>
                          <a:pt x="43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6" name="Freeform 54"/>
                  <p:cNvSpPr>
                    <a:spLocks/>
                  </p:cNvSpPr>
                  <p:nvPr/>
                </p:nvSpPr>
                <p:spPr bwMode="auto">
                  <a:xfrm>
                    <a:off x="4147" y="3616"/>
                    <a:ext cx="19" cy="46"/>
                  </a:xfrm>
                  <a:custGeom>
                    <a:avLst/>
                    <a:gdLst>
                      <a:gd name="T0" fmla="*/ 16 w 38"/>
                      <a:gd name="T1" fmla="*/ 92 h 92"/>
                      <a:gd name="T2" fmla="*/ 29 w 38"/>
                      <a:gd name="T3" fmla="*/ 79 h 92"/>
                      <a:gd name="T4" fmla="*/ 37 w 38"/>
                      <a:gd name="T5" fmla="*/ 64 h 92"/>
                      <a:gd name="T6" fmla="*/ 38 w 38"/>
                      <a:gd name="T7" fmla="*/ 48 h 92"/>
                      <a:gd name="T8" fmla="*/ 37 w 38"/>
                      <a:gd name="T9" fmla="*/ 33 h 92"/>
                      <a:gd name="T10" fmla="*/ 34 w 38"/>
                      <a:gd name="T11" fmla="*/ 20 h 92"/>
                      <a:gd name="T12" fmla="*/ 29 w 38"/>
                      <a:gd name="T13" fmla="*/ 10 h 92"/>
                      <a:gd name="T14" fmla="*/ 26 w 38"/>
                      <a:gd name="T15" fmla="*/ 2 h 92"/>
                      <a:gd name="T16" fmla="*/ 24 w 38"/>
                      <a:gd name="T17" fmla="*/ 0 h 92"/>
                      <a:gd name="T18" fmla="*/ 11 w 38"/>
                      <a:gd name="T19" fmla="*/ 23 h 92"/>
                      <a:gd name="T20" fmla="*/ 3 w 38"/>
                      <a:gd name="T21" fmla="*/ 42 h 92"/>
                      <a:gd name="T22" fmla="*/ 0 w 38"/>
                      <a:gd name="T23" fmla="*/ 59 h 92"/>
                      <a:gd name="T24" fmla="*/ 3 w 38"/>
                      <a:gd name="T25" fmla="*/ 71 h 92"/>
                      <a:gd name="T26" fmla="*/ 6 w 38"/>
                      <a:gd name="T27" fmla="*/ 80 h 92"/>
                      <a:gd name="T28" fmla="*/ 11 w 38"/>
                      <a:gd name="T29" fmla="*/ 87 h 92"/>
                      <a:gd name="T30" fmla="*/ 15 w 38"/>
                      <a:gd name="T31" fmla="*/ 91 h 92"/>
                      <a:gd name="T32" fmla="*/ 16 w 38"/>
                      <a:gd name="T33" fmla="*/ 92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79"/>
                        </a:lnTo>
                        <a:lnTo>
                          <a:pt x="37" y="64"/>
                        </a:lnTo>
                        <a:lnTo>
                          <a:pt x="38" y="48"/>
                        </a:lnTo>
                        <a:lnTo>
                          <a:pt x="37" y="33"/>
                        </a:lnTo>
                        <a:lnTo>
                          <a:pt x="34" y="20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2"/>
                        </a:lnTo>
                        <a:lnTo>
                          <a:pt x="0" y="59"/>
                        </a:lnTo>
                        <a:lnTo>
                          <a:pt x="3" y="71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7" name="Freeform 55"/>
                  <p:cNvSpPr>
                    <a:spLocks/>
                  </p:cNvSpPr>
                  <p:nvPr/>
                </p:nvSpPr>
                <p:spPr bwMode="auto">
                  <a:xfrm>
                    <a:off x="4141" y="3699"/>
                    <a:ext cx="20" cy="46"/>
                  </a:xfrm>
                  <a:custGeom>
                    <a:avLst/>
                    <a:gdLst>
                      <a:gd name="T0" fmla="*/ 23 w 39"/>
                      <a:gd name="T1" fmla="*/ 0 h 92"/>
                      <a:gd name="T2" fmla="*/ 9 w 39"/>
                      <a:gd name="T3" fmla="*/ 12 h 92"/>
                      <a:gd name="T4" fmla="*/ 2 w 39"/>
                      <a:gd name="T5" fmla="*/ 27 h 92"/>
                      <a:gd name="T6" fmla="*/ 0 w 39"/>
                      <a:gd name="T7" fmla="*/ 42 h 92"/>
                      <a:gd name="T8" fmla="*/ 2 w 39"/>
                      <a:gd name="T9" fmla="*/ 57 h 92"/>
                      <a:gd name="T10" fmla="*/ 5 w 39"/>
                      <a:gd name="T11" fmla="*/ 71 h 92"/>
                      <a:gd name="T12" fmla="*/ 9 w 39"/>
                      <a:gd name="T13" fmla="*/ 81 h 92"/>
                      <a:gd name="T14" fmla="*/ 14 w 39"/>
                      <a:gd name="T15" fmla="*/ 89 h 92"/>
                      <a:gd name="T16" fmla="*/ 15 w 39"/>
                      <a:gd name="T17" fmla="*/ 92 h 92"/>
                      <a:gd name="T18" fmla="*/ 29 w 39"/>
                      <a:gd name="T19" fmla="*/ 69 h 92"/>
                      <a:gd name="T20" fmla="*/ 37 w 39"/>
                      <a:gd name="T21" fmla="*/ 49 h 92"/>
                      <a:gd name="T22" fmla="*/ 39 w 39"/>
                      <a:gd name="T23" fmla="*/ 33 h 92"/>
                      <a:gd name="T24" fmla="*/ 37 w 39"/>
                      <a:gd name="T25" fmla="*/ 20 h 92"/>
                      <a:gd name="T26" fmla="*/ 33 w 39"/>
                      <a:gd name="T27" fmla="*/ 11 h 92"/>
                      <a:gd name="T28" fmla="*/ 29 w 39"/>
                      <a:gd name="T29" fmla="*/ 4 h 92"/>
                      <a:gd name="T30" fmla="*/ 24 w 39"/>
                      <a:gd name="T31" fmla="*/ 1 h 92"/>
                      <a:gd name="T32" fmla="*/ 23 w 39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2">
                        <a:moveTo>
                          <a:pt x="23" y="0"/>
                        </a:moveTo>
                        <a:lnTo>
                          <a:pt x="9" y="12"/>
                        </a:lnTo>
                        <a:lnTo>
                          <a:pt x="2" y="27"/>
                        </a:lnTo>
                        <a:lnTo>
                          <a:pt x="0" y="42"/>
                        </a:lnTo>
                        <a:lnTo>
                          <a:pt x="2" y="57"/>
                        </a:lnTo>
                        <a:lnTo>
                          <a:pt x="5" y="71"/>
                        </a:lnTo>
                        <a:lnTo>
                          <a:pt x="9" y="81"/>
                        </a:lnTo>
                        <a:lnTo>
                          <a:pt x="14" y="89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0"/>
                        </a:lnTo>
                        <a:lnTo>
                          <a:pt x="33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8" name="Freeform 56"/>
                  <p:cNvSpPr>
                    <a:spLocks/>
                  </p:cNvSpPr>
                  <p:nvPr/>
                </p:nvSpPr>
                <p:spPr bwMode="auto">
                  <a:xfrm>
                    <a:off x="4089" y="3668"/>
                    <a:ext cx="46" cy="19"/>
                  </a:xfrm>
                  <a:custGeom>
                    <a:avLst/>
                    <a:gdLst>
                      <a:gd name="T0" fmla="*/ 92 w 92"/>
                      <a:gd name="T1" fmla="*/ 23 h 39"/>
                      <a:gd name="T2" fmla="*/ 79 w 92"/>
                      <a:gd name="T3" fmla="*/ 10 h 39"/>
                      <a:gd name="T4" fmla="*/ 64 w 92"/>
                      <a:gd name="T5" fmla="*/ 3 h 39"/>
                      <a:gd name="T6" fmla="*/ 49 w 92"/>
                      <a:gd name="T7" fmla="*/ 0 h 39"/>
                      <a:gd name="T8" fmla="*/ 34 w 92"/>
                      <a:gd name="T9" fmla="*/ 1 h 39"/>
                      <a:gd name="T10" fmla="*/ 21 w 92"/>
                      <a:gd name="T11" fmla="*/ 6 h 39"/>
                      <a:gd name="T12" fmla="*/ 10 w 92"/>
                      <a:gd name="T13" fmla="*/ 10 h 39"/>
                      <a:gd name="T14" fmla="*/ 2 w 92"/>
                      <a:gd name="T15" fmla="*/ 14 h 39"/>
                      <a:gd name="T16" fmla="*/ 0 w 92"/>
                      <a:gd name="T17" fmla="*/ 15 h 39"/>
                      <a:gd name="T18" fmla="*/ 23 w 92"/>
                      <a:gd name="T19" fmla="*/ 29 h 39"/>
                      <a:gd name="T20" fmla="*/ 43 w 92"/>
                      <a:gd name="T21" fmla="*/ 37 h 39"/>
                      <a:gd name="T22" fmla="*/ 59 w 92"/>
                      <a:gd name="T23" fmla="*/ 39 h 39"/>
                      <a:gd name="T24" fmla="*/ 71 w 92"/>
                      <a:gd name="T25" fmla="*/ 37 h 39"/>
                      <a:gd name="T26" fmla="*/ 81 w 92"/>
                      <a:gd name="T27" fmla="*/ 34 h 39"/>
                      <a:gd name="T28" fmla="*/ 87 w 92"/>
                      <a:gd name="T29" fmla="*/ 29 h 39"/>
                      <a:gd name="T30" fmla="*/ 91 w 92"/>
                      <a:gd name="T31" fmla="*/ 24 h 39"/>
                      <a:gd name="T32" fmla="*/ 92 w 92"/>
                      <a:gd name="T33" fmla="*/ 23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9">
                        <a:moveTo>
                          <a:pt x="92" y="23"/>
                        </a:moveTo>
                        <a:lnTo>
                          <a:pt x="79" y="10"/>
                        </a:lnTo>
                        <a:lnTo>
                          <a:pt x="64" y="3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6"/>
                        </a:lnTo>
                        <a:lnTo>
                          <a:pt x="10" y="10"/>
                        </a:lnTo>
                        <a:lnTo>
                          <a:pt x="2" y="14"/>
                        </a:lnTo>
                        <a:lnTo>
                          <a:pt x="0" y="15"/>
                        </a:lnTo>
                        <a:lnTo>
                          <a:pt x="23" y="29"/>
                        </a:lnTo>
                        <a:lnTo>
                          <a:pt x="43" y="37"/>
                        </a:lnTo>
                        <a:lnTo>
                          <a:pt x="59" y="39"/>
                        </a:lnTo>
                        <a:lnTo>
                          <a:pt x="71" y="37"/>
                        </a:lnTo>
                        <a:lnTo>
                          <a:pt x="81" y="34"/>
                        </a:lnTo>
                        <a:lnTo>
                          <a:pt x="87" y="29"/>
                        </a:lnTo>
                        <a:lnTo>
                          <a:pt x="91" y="24"/>
                        </a:lnTo>
                        <a:lnTo>
                          <a:pt x="92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9" name="Freeform 57"/>
                  <p:cNvSpPr>
                    <a:spLocks/>
                  </p:cNvSpPr>
                  <p:nvPr/>
                </p:nvSpPr>
                <p:spPr bwMode="auto">
                  <a:xfrm>
                    <a:off x="4172" y="3673"/>
                    <a:ext cx="46" cy="19"/>
                  </a:xfrm>
                  <a:custGeom>
                    <a:avLst/>
                    <a:gdLst>
                      <a:gd name="T0" fmla="*/ 0 w 92"/>
                      <a:gd name="T1" fmla="*/ 16 h 38"/>
                      <a:gd name="T2" fmla="*/ 12 w 92"/>
                      <a:gd name="T3" fmla="*/ 29 h 38"/>
                      <a:gd name="T4" fmla="*/ 27 w 92"/>
                      <a:gd name="T5" fmla="*/ 37 h 38"/>
                      <a:gd name="T6" fmla="*/ 42 w 92"/>
                      <a:gd name="T7" fmla="*/ 38 h 38"/>
                      <a:gd name="T8" fmla="*/ 57 w 92"/>
                      <a:gd name="T9" fmla="*/ 37 h 38"/>
                      <a:gd name="T10" fmla="*/ 71 w 92"/>
                      <a:gd name="T11" fmla="*/ 33 h 38"/>
                      <a:gd name="T12" fmla="*/ 82 w 92"/>
                      <a:gd name="T13" fmla="*/ 29 h 38"/>
                      <a:gd name="T14" fmla="*/ 90 w 92"/>
                      <a:gd name="T15" fmla="*/ 25 h 38"/>
                      <a:gd name="T16" fmla="*/ 92 w 92"/>
                      <a:gd name="T17" fmla="*/ 24 h 38"/>
                      <a:gd name="T18" fmla="*/ 69 w 92"/>
                      <a:gd name="T19" fmla="*/ 10 h 38"/>
                      <a:gd name="T20" fmla="*/ 49 w 92"/>
                      <a:gd name="T21" fmla="*/ 2 h 38"/>
                      <a:gd name="T22" fmla="*/ 33 w 92"/>
                      <a:gd name="T23" fmla="*/ 0 h 38"/>
                      <a:gd name="T24" fmla="*/ 20 w 92"/>
                      <a:gd name="T25" fmla="*/ 2 h 38"/>
                      <a:gd name="T26" fmla="*/ 11 w 92"/>
                      <a:gd name="T27" fmla="*/ 6 h 38"/>
                      <a:gd name="T28" fmla="*/ 4 w 92"/>
                      <a:gd name="T29" fmla="*/ 10 h 38"/>
                      <a:gd name="T30" fmla="*/ 1 w 92"/>
                      <a:gd name="T31" fmla="*/ 15 h 38"/>
                      <a:gd name="T32" fmla="*/ 0 w 92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1" y="33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0" name="Freeform 58"/>
                  <p:cNvSpPr>
                    <a:spLocks/>
                  </p:cNvSpPr>
                  <p:nvPr/>
                </p:nvSpPr>
                <p:spPr bwMode="auto">
                  <a:xfrm>
                    <a:off x="4112" y="3631"/>
                    <a:ext cx="29" cy="35"/>
                  </a:xfrm>
                  <a:custGeom>
                    <a:avLst/>
                    <a:gdLst>
                      <a:gd name="T0" fmla="*/ 0 w 59"/>
                      <a:gd name="T1" fmla="*/ 0 h 70"/>
                      <a:gd name="T2" fmla="*/ 6 w 59"/>
                      <a:gd name="T3" fmla="*/ 26 h 70"/>
                      <a:gd name="T4" fmla="*/ 15 w 59"/>
                      <a:gd name="T5" fmla="*/ 45 h 70"/>
                      <a:gd name="T6" fmla="*/ 24 w 59"/>
                      <a:gd name="T7" fmla="*/ 57 h 70"/>
                      <a:gd name="T8" fmla="*/ 35 w 59"/>
                      <a:gd name="T9" fmla="*/ 65 h 70"/>
                      <a:gd name="T10" fmla="*/ 44 w 59"/>
                      <a:gd name="T11" fmla="*/ 69 h 70"/>
                      <a:gd name="T12" fmla="*/ 52 w 59"/>
                      <a:gd name="T13" fmla="*/ 70 h 70"/>
                      <a:gd name="T14" fmla="*/ 56 w 59"/>
                      <a:gd name="T15" fmla="*/ 70 h 70"/>
                      <a:gd name="T16" fmla="*/ 59 w 59"/>
                      <a:gd name="T17" fmla="*/ 70 h 70"/>
                      <a:gd name="T18" fmla="*/ 59 w 59"/>
                      <a:gd name="T19" fmla="*/ 52 h 70"/>
                      <a:gd name="T20" fmla="*/ 54 w 59"/>
                      <a:gd name="T21" fmla="*/ 37 h 70"/>
                      <a:gd name="T22" fmla="*/ 45 w 59"/>
                      <a:gd name="T23" fmla="*/ 24 h 70"/>
                      <a:gd name="T24" fmla="*/ 33 w 59"/>
                      <a:gd name="T25" fmla="*/ 15 h 70"/>
                      <a:gd name="T26" fmla="*/ 22 w 59"/>
                      <a:gd name="T27" fmla="*/ 8 h 70"/>
                      <a:gd name="T28" fmla="*/ 10 w 59"/>
                      <a:gd name="T29" fmla="*/ 3 h 70"/>
                      <a:gd name="T30" fmla="*/ 3 w 59"/>
                      <a:gd name="T31" fmla="*/ 1 h 70"/>
                      <a:gd name="T32" fmla="*/ 0 w 59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7"/>
                        </a:lnTo>
                        <a:lnTo>
                          <a:pt x="35" y="65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6" y="70"/>
                        </a:lnTo>
                        <a:lnTo>
                          <a:pt x="59" y="70"/>
                        </a:lnTo>
                        <a:lnTo>
                          <a:pt x="59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1" name="Freeform 59"/>
                  <p:cNvSpPr>
                    <a:spLocks/>
                  </p:cNvSpPr>
                  <p:nvPr/>
                </p:nvSpPr>
                <p:spPr bwMode="auto">
                  <a:xfrm>
                    <a:off x="4166" y="3694"/>
                    <a:ext cx="29" cy="35"/>
                  </a:xfrm>
                  <a:custGeom>
                    <a:avLst/>
                    <a:gdLst>
                      <a:gd name="T0" fmla="*/ 59 w 59"/>
                      <a:gd name="T1" fmla="*/ 71 h 71"/>
                      <a:gd name="T2" fmla="*/ 53 w 59"/>
                      <a:gd name="T3" fmla="*/ 44 h 71"/>
                      <a:gd name="T4" fmla="*/ 44 w 59"/>
                      <a:gd name="T5" fmla="*/ 26 h 71"/>
                      <a:gd name="T6" fmla="*/ 35 w 59"/>
                      <a:gd name="T7" fmla="*/ 13 h 71"/>
                      <a:gd name="T8" fmla="*/ 24 w 59"/>
                      <a:gd name="T9" fmla="*/ 5 h 71"/>
                      <a:gd name="T10" fmla="*/ 15 w 59"/>
                      <a:gd name="T11" fmla="*/ 1 h 71"/>
                      <a:gd name="T12" fmla="*/ 7 w 59"/>
                      <a:gd name="T13" fmla="*/ 0 h 71"/>
                      <a:gd name="T14" fmla="*/ 3 w 59"/>
                      <a:gd name="T15" fmla="*/ 0 h 71"/>
                      <a:gd name="T16" fmla="*/ 0 w 59"/>
                      <a:gd name="T17" fmla="*/ 0 h 71"/>
                      <a:gd name="T18" fmla="*/ 0 w 59"/>
                      <a:gd name="T19" fmla="*/ 19 h 71"/>
                      <a:gd name="T20" fmla="*/ 5 w 59"/>
                      <a:gd name="T21" fmla="*/ 34 h 71"/>
                      <a:gd name="T22" fmla="*/ 14 w 59"/>
                      <a:gd name="T23" fmla="*/ 46 h 71"/>
                      <a:gd name="T24" fmla="*/ 26 w 59"/>
                      <a:gd name="T25" fmla="*/ 56 h 71"/>
                      <a:gd name="T26" fmla="*/ 37 w 59"/>
                      <a:gd name="T27" fmla="*/ 63 h 71"/>
                      <a:gd name="T28" fmla="*/ 49 w 59"/>
                      <a:gd name="T29" fmla="*/ 67 h 71"/>
                      <a:gd name="T30" fmla="*/ 56 w 59"/>
                      <a:gd name="T31" fmla="*/ 69 h 71"/>
                      <a:gd name="T32" fmla="*/ 59 w 59"/>
                      <a:gd name="T33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1">
                        <a:moveTo>
                          <a:pt x="59" y="71"/>
                        </a:moveTo>
                        <a:lnTo>
                          <a:pt x="53" y="44"/>
                        </a:lnTo>
                        <a:lnTo>
                          <a:pt x="44" y="26"/>
                        </a:lnTo>
                        <a:lnTo>
                          <a:pt x="35" y="13"/>
                        </a:lnTo>
                        <a:lnTo>
                          <a:pt x="24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6" y="56"/>
                        </a:lnTo>
                        <a:lnTo>
                          <a:pt x="37" y="63"/>
                        </a:lnTo>
                        <a:lnTo>
                          <a:pt x="49" y="67"/>
                        </a:lnTo>
                        <a:lnTo>
                          <a:pt x="56" y="69"/>
                        </a:lnTo>
                        <a:lnTo>
                          <a:pt x="59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2" name="Freeform 60"/>
                  <p:cNvSpPr>
                    <a:spLocks/>
                  </p:cNvSpPr>
                  <p:nvPr/>
                </p:nvSpPr>
                <p:spPr bwMode="auto">
                  <a:xfrm>
                    <a:off x="4104" y="3692"/>
                    <a:ext cx="35" cy="30"/>
                  </a:xfrm>
                  <a:custGeom>
                    <a:avLst/>
                    <a:gdLst>
                      <a:gd name="T0" fmla="*/ 0 w 70"/>
                      <a:gd name="T1" fmla="*/ 59 h 59"/>
                      <a:gd name="T2" fmla="*/ 26 w 70"/>
                      <a:gd name="T3" fmla="*/ 53 h 59"/>
                      <a:gd name="T4" fmla="*/ 45 w 70"/>
                      <a:gd name="T5" fmla="*/ 44 h 59"/>
                      <a:gd name="T6" fmla="*/ 59 w 70"/>
                      <a:gd name="T7" fmla="*/ 34 h 59"/>
                      <a:gd name="T8" fmla="*/ 66 w 70"/>
                      <a:gd name="T9" fmla="*/ 24 h 59"/>
                      <a:gd name="T10" fmla="*/ 69 w 70"/>
                      <a:gd name="T11" fmla="*/ 15 h 59"/>
                      <a:gd name="T12" fmla="*/ 70 w 70"/>
                      <a:gd name="T13" fmla="*/ 7 h 59"/>
                      <a:gd name="T14" fmla="*/ 70 w 70"/>
                      <a:gd name="T15" fmla="*/ 2 h 59"/>
                      <a:gd name="T16" fmla="*/ 70 w 70"/>
                      <a:gd name="T17" fmla="*/ 0 h 59"/>
                      <a:gd name="T18" fmla="*/ 52 w 70"/>
                      <a:gd name="T19" fmla="*/ 0 h 59"/>
                      <a:gd name="T20" fmla="*/ 37 w 70"/>
                      <a:gd name="T21" fmla="*/ 4 h 59"/>
                      <a:gd name="T22" fmla="*/ 24 w 70"/>
                      <a:gd name="T23" fmla="*/ 14 h 59"/>
                      <a:gd name="T24" fmla="*/ 15 w 70"/>
                      <a:gd name="T25" fmla="*/ 25 h 59"/>
                      <a:gd name="T26" fmla="*/ 8 w 70"/>
                      <a:gd name="T27" fmla="*/ 37 h 59"/>
                      <a:gd name="T28" fmla="*/ 3 w 70"/>
                      <a:gd name="T29" fmla="*/ 48 h 59"/>
                      <a:gd name="T30" fmla="*/ 1 w 70"/>
                      <a:gd name="T31" fmla="*/ 55 h 59"/>
                      <a:gd name="T32" fmla="*/ 0 w 70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9" y="34"/>
                        </a:lnTo>
                        <a:lnTo>
                          <a:pt x="66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2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4"/>
                        </a:lnTo>
                        <a:lnTo>
                          <a:pt x="24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3" name="Freeform 61"/>
                  <p:cNvSpPr>
                    <a:spLocks/>
                  </p:cNvSpPr>
                  <p:nvPr/>
                </p:nvSpPr>
                <p:spPr bwMode="auto">
                  <a:xfrm>
                    <a:off x="4167" y="3639"/>
                    <a:ext cx="35" cy="29"/>
                  </a:xfrm>
                  <a:custGeom>
                    <a:avLst/>
                    <a:gdLst>
                      <a:gd name="T0" fmla="*/ 0 w 70"/>
                      <a:gd name="T1" fmla="*/ 58 h 58"/>
                      <a:gd name="T2" fmla="*/ 18 w 70"/>
                      <a:gd name="T3" fmla="*/ 58 h 58"/>
                      <a:gd name="T4" fmla="*/ 33 w 70"/>
                      <a:gd name="T5" fmla="*/ 54 h 58"/>
                      <a:gd name="T6" fmla="*/ 46 w 70"/>
                      <a:gd name="T7" fmla="*/ 45 h 58"/>
                      <a:gd name="T8" fmla="*/ 55 w 70"/>
                      <a:gd name="T9" fmla="*/ 33 h 58"/>
                      <a:gd name="T10" fmla="*/ 62 w 70"/>
                      <a:gd name="T11" fmla="*/ 22 h 58"/>
                      <a:gd name="T12" fmla="*/ 66 w 70"/>
                      <a:gd name="T13" fmla="*/ 10 h 58"/>
                      <a:gd name="T14" fmla="*/ 69 w 70"/>
                      <a:gd name="T15" fmla="*/ 3 h 58"/>
                      <a:gd name="T16" fmla="*/ 70 w 70"/>
                      <a:gd name="T17" fmla="*/ 0 h 58"/>
                      <a:gd name="T18" fmla="*/ 43 w 70"/>
                      <a:gd name="T19" fmla="*/ 5 h 58"/>
                      <a:gd name="T20" fmla="*/ 25 w 70"/>
                      <a:gd name="T21" fmla="*/ 15 h 58"/>
                      <a:gd name="T22" fmla="*/ 11 w 70"/>
                      <a:gd name="T23" fmla="*/ 24 h 58"/>
                      <a:gd name="T24" fmla="*/ 4 w 70"/>
                      <a:gd name="T25" fmla="*/ 34 h 58"/>
                      <a:gd name="T26" fmla="*/ 1 w 70"/>
                      <a:gd name="T27" fmla="*/ 43 h 58"/>
                      <a:gd name="T28" fmla="*/ 0 w 70"/>
                      <a:gd name="T29" fmla="*/ 52 h 58"/>
                      <a:gd name="T30" fmla="*/ 0 w 70"/>
                      <a:gd name="T31" fmla="*/ 56 h 58"/>
                      <a:gd name="T32" fmla="*/ 0 w 70"/>
                      <a:gd name="T33" fmla="*/ 5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8">
                        <a:moveTo>
                          <a:pt x="0" y="58"/>
                        </a:moveTo>
                        <a:lnTo>
                          <a:pt x="18" y="58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6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lnTo>
                          <a:pt x="43" y="5"/>
                        </a:lnTo>
                        <a:lnTo>
                          <a:pt x="25" y="15"/>
                        </a:lnTo>
                        <a:lnTo>
                          <a:pt x="11" y="24"/>
                        </a:lnTo>
                        <a:lnTo>
                          <a:pt x="4" y="34"/>
                        </a:lnTo>
                        <a:lnTo>
                          <a:pt x="1" y="43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4" name="Freeform 62"/>
                  <p:cNvSpPr>
                    <a:spLocks/>
                  </p:cNvSpPr>
                  <p:nvPr/>
                </p:nvSpPr>
                <p:spPr bwMode="auto">
                  <a:xfrm>
                    <a:off x="4137" y="3665"/>
                    <a:ext cx="32" cy="29"/>
                  </a:xfrm>
                  <a:custGeom>
                    <a:avLst/>
                    <a:gdLst>
                      <a:gd name="T0" fmla="*/ 32 w 63"/>
                      <a:gd name="T1" fmla="*/ 58 h 58"/>
                      <a:gd name="T2" fmla="*/ 45 w 63"/>
                      <a:gd name="T3" fmla="*/ 56 h 58"/>
                      <a:gd name="T4" fmla="*/ 54 w 63"/>
                      <a:gd name="T5" fmla="*/ 50 h 58"/>
                      <a:gd name="T6" fmla="*/ 61 w 63"/>
                      <a:gd name="T7" fmla="*/ 40 h 58"/>
                      <a:gd name="T8" fmla="*/ 63 w 63"/>
                      <a:gd name="T9" fmla="*/ 28 h 58"/>
                      <a:gd name="T10" fmla="*/ 61 w 63"/>
                      <a:gd name="T11" fmla="*/ 17 h 58"/>
                      <a:gd name="T12" fmla="*/ 54 w 63"/>
                      <a:gd name="T13" fmla="*/ 8 h 58"/>
                      <a:gd name="T14" fmla="*/ 45 w 63"/>
                      <a:gd name="T15" fmla="*/ 2 h 58"/>
                      <a:gd name="T16" fmla="*/ 32 w 63"/>
                      <a:gd name="T17" fmla="*/ 0 h 58"/>
                      <a:gd name="T18" fmla="*/ 19 w 63"/>
                      <a:gd name="T19" fmla="*/ 2 h 58"/>
                      <a:gd name="T20" fmla="*/ 9 w 63"/>
                      <a:gd name="T21" fmla="*/ 8 h 58"/>
                      <a:gd name="T22" fmla="*/ 2 w 63"/>
                      <a:gd name="T23" fmla="*/ 17 h 58"/>
                      <a:gd name="T24" fmla="*/ 0 w 63"/>
                      <a:gd name="T25" fmla="*/ 28 h 58"/>
                      <a:gd name="T26" fmla="*/ 2 w 63"/>
                      <a:gd name="T27" fmla="*/ 40 h 58"/>
                      <a:gd name="T28" fmla="*/ 9 w 63"/>
                      <a:gd name="T29" fmla="*/ 50 h 58"/>
                      <a:gd name="T30" fmla="*/ 19 w 63"/>
                      <a:gd name="T31" fmla="*/ 56 h 58"/>
                      <a:gd name="T32" fmla="*/ 32 w 63"/>
                      <a:gd name="T33" fmla="*/ 5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3" h="58">
                        <a:moveTo>
                          <a:pt x="32" y="58"/>
                        </a:moveTo>
                        <a:lnTo>
                          <a:pt x="45" y="56"/>
                        </a:lnTo>
                        <a:lnTo>
                          <a:pt x="54" y="50"/>
                        </a:lnTo>
                        <a:lnTo>
                          <a:pt x="61" y="40"/>
                        </a:lnTo>
                        <a:lnTo>
                          <a:pt x="63" y="28"/>
                        </a:lnTo>
                        <a:lnTo>
                          <a:pt x="61" y="17"/>
                        </a:lnTo>
                        <a:lnTo>
                          <a:pt x="54" y="8"/>
                        </a:lnTo>
                        <a:lnTo>
                          <a:pt x="45" y="2"/>
                        </a:lnTo>
                        <a:lnTo>
                          <a:pt x="32" y="0"/>
                        </a:lnTo>
                        <a:lnTo>
                          <a:pt x="19" y="2"/>
                        </a:lnTo>
                        <a:lnTo>
                          <a:pt x="9" y="8"/>
                        </a:lnTo>
                        <a:lnTo>
                          <a:pt x="2" y="17"/>
                        </a:lnTo>
                        <a:lnTo>
                          <a:pt x="0" y="28"/>
                        </a:lnTo>
                        <a:lnTo>
                          <a:pt x="2" y="40"/>
                        </a:lnTo>
                        <a:lnTo>
                          <a:pt x="9" y="50"/>
                        </a:lnTo>
                        <a:lnTo>
                          <a:pt x="19" y="56"/>
                        </a:lnTo>
                        <a:lnTo>
                          <a:pt x="32" y="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5" name="Freeform 63"/>
                  <p:cNvSpPr>
                    <a:spLocks/>
                  </p:cNvSpPr>
                  <p:nvPr/>
                </p:nvSpPr>
                <p:spPr bwMode="auto">
                  <a:xfrm>
                    <a:off x="4447" y="3944"/>
                    <a:ext cx="14" cy="15"/>
                  </a:xfrm>
                  <a:custGeom>
                    <a:avLst/>
                    <a:gdLst>
                      <a:gd name="T0" fmla="*/ 22 w 29"/>
                      <a:gd name="T1" fmla="*/ 0 h 30"/>
                      <a:gd name="T2" fmla="*/ 14 w 29"/>
                      <a:gd name="T3" fmla="*/ 7 h 30"/>
                      <a:gd name="T4" fmla="*/ 8 w 29"/>
                      <a:gd name="T5" fmla="*/ 14 h 30"/>
                      <a:gd name="T6" fmla="*/ 3 w 29"/>
                      <a:gd name="T7" fmla="*/ 22 h 30"/>
                      <a:gd name="T8" fmla="*/ 0 w 29"/>
                      <a:gd name="T9" fmla="*/ 30 h 30"/>
                      <a:gd name="T10" fmla="*/ 8 w 29"/>
                      <a:gd name="T11" fmla="*/ 24 h 30"/>
                      <a:gd name="T12" fmla="*/ 15 w 29"/>
                      <a:gd name="T13" fmla="*/ 19 h 30"/>
                      <a:gd name="T14" fmla="*/ 22 w 29"/>
                      <a:gd name="T15" fmla="*/ 14 h 30"/>
                      <a:gd name="T16" fmla="*/ 29 w 29"/>
                      <a:gd name="T17" fmla="*/ 8 h 30"/>
                      <a:gd name="T18" fmla="*/ 27 w 29"/>
                      <a:gd name="T19" fmla="*/ 5 h 30"/>
                      <a:gd name="T20" fmla="*/ 24 w 29"/>
                      <a:gd name="T21" fmla="*/ 2 h 30"/>
                      <a:gd name="T22" fmla="*/ 23 w 29"/>
                      <a:gd name="T23" fmla="*/ 0 h 30"/>
                      <a:gd name="T24" fmla="*/ 22 w 29"/>
                      <a:gd name="T25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9" h="30">
                        <a:moveTo>
                          <a:pt x="22" y="0"/>
                        </a:moveTo>
                        <a:lnTo>
                          <a:pt x="14" y="7"/>
                        </a:lnTo>
                        <a:lnTo>
                          <a:pt x="8" y="14"/>
                        </a:lnTo>
                        <a:lnTo>
                          <a:pt x="3" y="22"/>
                        </a:lnTo>
                        <a:lnTo>
                          <a:pt x="0" y="30"/>
                        </a:lnTo>
                        <a:lnTo>
                          <a:pt x="8" y="24"/>
                        </a:lnTo>
                        <a:lnTo>
                          <a:pt x="15" y="19"/>
                        </a:lnTo>
                        <a:lnTo>
                          <a:pt x="22" y="14"/>
                        </a:lnTo>
                        <a:lnTo>
                          <a:pt x="29" y="8"/>
                        </a:lnTo>
                        <a:lnTo>
                          <a:pt x="27" y="5"/>
                        </a:lnTo>
                        <a:lnTo>
                          <a:pt x="24" y="2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6" name="Freeform 64"/>
                  <p:cNvSpPr>
                    <a:spLocks/>
                  </p:cNvSpPr>
                  <p:nvPr/>
                </p:nvSpPr>
                <p:spPr bwMode="auto">
                  <a:xfrm>
                    <a:off x="4394" y="3912"/>
                    <a:ext cx="46" cy="19"/>
                  </a:xfrm>
                  <a:custGeom>
                    <a:avLst/>
                    <a:gdLst>
                      <a:gd name="T0" fmla="*/ 92 w 92"/>
                      <a:gd name="T1" fmla="*/ 22 h 38"/>
                      <a:gd name="T2" fmla="*/ 80 w 92"/>
                      <a:gd name="T3" fmla="*/ 9 h 38"/>
                      <a:gd name="T4" fmla="*/ 65 w 92"/>
                      <a:gd name="T5" fmla="*/ 1 h 38"/>
                      <a:gd name="T6" fmla="*/ 50 w 92"/>
                      <a:gd name="T7" fmla="*/ 0 h 38"/>
                      <a:gd name="T8" fmla="*/ 35 w 92"/>
                      <a:gd name="T9" fmla="*/ 1 h 38"/>
                      <a:gd name="T10" fmla="*/ 21 w 92"/>
                      <a:gd name="T11" fmla="*/ 5 h 38"/>
                      <a:gd name="T12" fmla="*/ 10 w 92"/>
                      <a:gd name="T13" fmla="*/ 9 h 38"/>
                      <a:gd name="T14" fmla="*/ 2 w 92"/>
                      <a:gd name="T15" fmla="*/ 13 h 38"/>
                      <a:gd name="T16" fmla="*/ 0 w 92"/>
                      <a:gd name="T17" fmla="*/ 14 h 38"/>
                      <a:gd name="T18" fmla="*/ 23 w 92"/>
                      <a:gd name="T19" fmla="*/ 28 h 38"/>
                      <a:gd name="T20" fmla="*/ 43 w 92"/>
                      <a:gd name="T21" fmla="*/ 36 h 38"/>
                      <a:gd name="T22" fmla="*/ 59 w 92"/>
                      <a:gd name="T23" fmla="*/ 38 h 38"/>
                      <a:gd name="T24" fmla="*/ 71 w 92"/>
                      <a:gd name="T25" fmla="*/ 36 h 38"/>
                      <a:gd name="T26" fmla="*/ 81 w 92"/>
                      <a:gd name="T27" fmla="*/ 32 h 38"/>
                      <a:gd name="T28" fmla="*/ 88 w 92"/>
                      <a:gd name="T29" fmla="*/ 28 h 38"/>
                      <a:gd name="T30" fmla="*/ 91 w 92"/>
                      <a:gd name="T31" fmla="*/ 23 h 38"/>
                      <a:gd name="T32" fmla="*/ 92 w 92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80" y="9"/>
                        </a:lnTo>
                        <a:lnTo>
                          <a:pt x="65" y="1"/>
                        </a:lnTo>
                        <a:lnTo>
                          <a:pt x="50" y="0"/>
                        </a:lnTo>
                        <a:lnTo>
                          <a:pt x="35" y="1"/>
                        </a:lnTo>
                        <a:lnTo>
                          <a:pt x="21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2"/>
                        </a:lnTo>
                        <a:lnTo>
                          <a:pt x="88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7" name="Freeform 65"/>
                  <p:cNvSpPr>
                    <a:spLocks/>
                  </p:cNvSpPr>
                  <p:nvPr/>
                </p:nvSpPr>
                <p:spPr bwMode="auto">
                  <a:xfrm>
                    <a:off x="4417" y="3876"/>
                    <a:ext cx="28" cy="35"/>
                  </a:xfrm>
                  <a:custGeom>
                    <a:avLst/>
                    <a:gdLst>
                      <a:gd name="T0" fmla="*/ 57 w 57"/>
                      <a:gd name="T1" fmla="*/ 72 h 72"/>
                      <a:gd name="T2" fmla="*/ 6 w 57"/>
                      <a:gd name="T3" fmla="*/ 3 h 72"/>
                      <a:gd name="T4" fmla="*/ 4 w 57"/>
                      <a:gd name="T5" fmla="*/ 1 h 72"/>
                      <a:gd name="T6" fmla="*/ 1 w 57"/>
                      <a:gd name="T7" fmla="*/ 1 h 72"/>
                      <a:gd name="T8" fmla="*/ 0 w 57"/>
                      <a:gd name="T9" fmla="*/ 0 h 72"/>
                      <a:gd name="T10" fmla="*/ 0 w 57"/>
                      <a:gd name="T11" fmla="*/ 0 h 72"/>
                      <a:gd name="T12" fmla="*/ 6 w 57"/>
                      <a:gd name="T13" fmla="*/ 23 h 72"/>
                      <a:gd name="T14" fmla="*/ 13 w 57"/>
                      <a:gd name="T15" fmla="*/ 42 h 72"/>
                      <a:gd name="T16" fmla="*/ 21 w 57"/>
                      <a:gd name="T17" fmla="*/ 54 h 72"/>
                      <a:gd name="T18" fmla="*/ 29 w 57"/>
                      <a:gd name="T19" fmla="*/ 62 h 72"/>
                      <a:gd name="T20" fmla="*/ 38 w 57"/>
                      <a:gd name="T21" fmla="*/ 68 h 72"/>
                      <a:gd name="T22" fmla="*/ 45 w 57"/>
                      <a:gd name="T23" fmla="*/ 70 h 72"/>
                      <a:gd name="T24" fmla="*/ 52 w 57"/>
                      <a:gd name="T25" fmla="*/ 72 h 72"/>
                      <a:gd name="T26" fmla="*/ 57 w 57"/>
                      <a:gd name="T27" fmla="*/ 72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7" h="72">
                        <a:moveTo>
                          <a:pt x="57" y="72"/>
                        </a:moveTo>
                        <a:lnTo>
                          <a:pt x="6" y="3"/>
                        </a:lnTo>
                        <a:lnTo>
                          <a:pt x="4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6" y="23"/>
                        </a:lnTo>
                        <a:lnTo>
                          <a:pt x="13" y="42"/>
                        </a:lnTo>
                        <a:lnTo>
                          <a:pt x="21" y="54"/>
                        </a:lnTo>
                        <a:lnTo>
                          <a:pt x="29" y="62"/>
                        </a:lnTo>
                        <a:lnTo>
                          <a:pt x="38" y="68"/>
                        </a:lnTo>
                        <a:lnTo>
                          <a:pt x="45" y="70"/>
                        </a:lnTo>
                        <a:lnTo>
                          <a:pt x="52" y="72"/>
                        </a:lnTo>
                        <a:lnTo>
                          <a:pt x="57" y="7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8" name="Freeform 66"/>
                  <p:cNvSpPr>
                    <a:spLocks/>
                  </p:cNvSpPr>
                  <p:nvPr/>
                </p:nvSpPr>
                <p:spPr bwMode="auto">
                  <a:xfrm>
                    <a:off x="4409" y="3937"/>
                    <a:ext cx="35" cy="30"/>
                  </a:xfrm>
                  <a:custGeom>
                    <a:avLst/>
                    <a:gdLst>
                      <a:gd name="T0" fmla="*/ 0 w 70"/>
                      <a:gd name="T1" fmla="*/ 59 h 59"/>
                      <a:gd name="T2" fmla="*/ 27 w 70"/>
                      <a:gd name="T3" fmla="*/ 53 h 59"/>
                      <a:gd name="T4" fmla="*/ 45 w 70"/>
                      <a:gd name="T5" fmla="*/ 44 h 59"/>
                      <a:gd name="T6" fmla="*/ 59 w 70"/>
                      <a:gd name="T7" fmla="*/ 35 h 59"/>
                      <a:gd name="T8" fmla="*/ 66 w 70"/>
                      <a:gd name="T9" fmla="*/ 25 h 59"/>
                      <a:gd name="T10" fmla="*/ 69 w 70"/>
                      <a:gd name="T11" fmla="*/ 15 h 59"/>
                      <a:gd name="T12" fmla="*/ 70 w 70"/>
                      <a:gd name="T13" fmla="*/ 7 h 59"/>
                      <a:gd name="T14" fmla="*/ 70 w 70"/>
                      <a:gd name="T15" fmla="*/ 3 h 59"/>
                      <a:gd name="T16" fmla="*/ 70 w 70"/>
                      <a:gd name="T17" fmla="*/ 0 h 59"/>
                      <a:gd name="T18" fmla="*/ 52 w 70"/>
                      <a:gd name="T19" fmla="*/ 0 h 59"/>
                      <a:gd name="T20" fmla="*/ 37 w 70"/>
                      <a:gd name="T21" fmla="*/ 5 h 59"/>
                      <a:gd name="T22" fmla="*/ 24 w 70"/>
                      <a:gd name="T23" fmla="*/ 14 h 59"/>
                      <a:gd name="T24" fmla="*/ 15 w 70"/>
                      <a:gd name="T25" fmla="*/ 26 h 59"/>
                      <a:gd name="T26" fmla="*/ 8 w 70"/>
                      <a:gd name="T27" fmla="*/ 37 h 59"/>
                      <a:gd name="T28" fmla="*/ 3 w 70"/>
                      <a:gd name="T29" fmla="*/ 49 h 59"/>
                      <a:gd name="T30" fmla="*/ 1 w 70"/>
                      <a:gd name="T31" fmla="*/ 56 h 59"/>
                      <a:gd name="T32" fmla="*/ 0 w 70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7" y="53"/>
                        </a:lnTo>
                        <a:lnTo>
                          <a:pt x="45" y="44"/>
                        </a:lnTo>
                        <a:lnTo>
                          <a:pt x="59" y="35"/>
                        </a:lnTo>
                        <a:lnTo>
                          <a:pt x="66" y="25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3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4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9" name="Freeform 67"/>
                  <p:cNvSpPr>
                    <a:spLocks/>
                  </p:cNvSpPr>
                  <p:nvPr/>
                </p:nvSpPr>
                <p:spPr bwMode="auto">
                  <a:xfrm>
                    <a:off x="4442" y="3914"/>
                    <a:ext cx="22" cy="25"/>
                  </a:xfrm>
                  <a:custGeom>
                    <a:avLst/>
                    <a:gdLst>
                      <a:gd name="T0" fmla="*/ 32 w 45"/>
                      <a:gd name="T1" fmla="*/ 51 h 51"/>
                      <a:gd name="T2" fmla="*/ 36 w 45"/>
                      <a:gd name="T3" fmla="*/ 51 h 51"/>
                      <a:gd name="T4" fmla="*/ 39 w 45"/>
                      <a:gd name="T5" fmla="*/ 50 h 51"/>
                      <a:gd name="T6" fmla="*/ 41 w 45"/>
                      <a:gd name="T7" fmla="*/ 50 h 51"/>
                      <a:gd name="T8" fmla="*/ 45 w 45"/>
                      <a:gd name="T9" fmla="*/ 49 h 51"/>
                      <a:gd name="T10" fmla="*/ 9 w 45"/>
                      <a:gd name="T11" fmla="*/ 0 h 51"/>
                      <a:gd name="T12" fmla="*/ 6 w 45"/>
                      <a:gd name="T13" fmla="*/ 5 h 51"/>
                      <a:gd name="T14" fmla="*/ 2 w 45"/>
                      <a:gd name="T15" fmla="*/ 9 h 51"/>
                      <a:gd name="T16" fmla="*/ 1 w 45"/>
                      <a:gd name="T17" fmla="*/ 15 h 51"/>
                      <a:gd name="T18" fmla="*/ 0 w 45"/>
                      <a:gd name="T19" fmla="*/ 21 h 51"/>
                      <a:gd name="T20" fmla="*/ 2 w 45"/>
                      <a:gd name="T21" fmla="*/ 32 h 51"/>
                      <a:gd name="T22" fmla="*/ 9 w 45"/>
                      <a:gd name="T23" fmla="*/ 42 h 51"/>
                      <a:gd name="T24" fmla="*/ 19 w 45"/>
                      <a:gd name="T25" fmla="*/ 49 h 51"/>
                      <a:gd name="T26" fmla="*/ 32 w 45"/>
                      <a:gd name="T27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5" h="51">
                        <a:moveTo>
                          <a:pt x="32" y="51"/>
                        </a:moveTo>
                        <a:lnTo>
                          <a:pt x="36" y="51"/>
                        </a:lnTo>
                        <a:lnTo>
                          <a:pt x="39" y="50"/>
                        </a:lnTo>
                        <a:lnTo>
                          <a:pt x="41" y="50"/>
                        </a:lnTo>
                        <a:lnTo>
                          <a:pt x="45" y="49"/>
                        </a:lnTo>
                        <a:lnTo>
                          <a:pt x="9" y="0"/>
                        </a:lnTo>
                        <a:lnTo>
                          <a:pt x="6" y="5"/>
                        </a:lnTo>
                        <a:lnTo>
                          <a:pt x="2" y="9"/>
                        </a:lnTo>
                        <a:lnTo>
                          <a:pt x="1" y="15"/>
                        </a:lnTo>
                        <a:lnTo>
                          <a:pt x="0" y="21"/>
                        </a:lnTo>
                        <a:lnTo>
                          <a:pt x="2" y="32"/>
                        </a:lnTo>
                        <a:lnTo>
                          <a:pt x="9" y="42"/>
                        </a:lnTo>
                        <a:lnTo>
                          <a:pt x="19" y="49"/>
                        </a:lnTo>
                        <a:lnTo>
                          <a:pt x="32" y="5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0" name="Freeform 68"/>
                  <p:cNvSpPr>
                    <a:spLocks/>
                  </p:cNvSpPr>
                  <p:nvPr/>
                </p:nvSpPr>
                <p:spPr bwMode="auto">
                  <a:xfrm>
                    <a:off x="4148" y="3933"/>
                    <a:ext cx="19" cy="46"/>
                  </a:xfrm>
                  <a:custGeom>
                    <a:avLst/>
                    <a:gdLst>
                      <a:gd name="T0" fmla="*/ 17 w 38"/>
                      <a:gd name="T1" fmla="*/ 93 h 93"/>
                      <a:gd name="T2" fmla="*/ 29 w 38"/>
                      <a:gd name="T3" fmla="*/ 80 h 93"/>
                      <a:gd name="T4" fmla="*/ 37 w 38"/>
                      <a:gd name="T5" fmla="*/ 65 h 93"/>
                      <a:gd name="T6" fmla="*/ 38 w 38"/>
                      <a:gd name="T7" fmla="*/ 50 h 93"/>
                      <a:gd name="T8" fmla="*/ 37 w 38"/>
                      <a:gd name="T9" fmla="*/ 35 h 93"/>
                      <a:gd name="T10" fmla="*/ 34 w 38"/>
                      <a:gd name="T11" fmla="*/ 21 h 93"/>
                      <a:gd name="T12" fmla="*/ 29 w 38"/>
                      <a:gd name="T13" fmla="*/ 11 h 93"/>
                      <a:gd name="T14" fmla="*/ 26 w 38"/>
                      <a:gd name="T15" fmla="*/ 3 h 93"/>
                      <a:gd name="T16" fmla="*/ 25 w 38"/>
                      <a:gd name="T17" fmla="*/ 0 h 93"/>
                      <a:gd name="T18" fmla="*/ 11 w 38"/>
                      <a:gd name="T19" fmla="*/ 23 h 93"/>
                      <a:gd name="T20" fmla="*/ 3 w 38"/>
                      <a:gd name="T21" fmla="*/ 43 h 93"/>
                      <a:gd name="T22" fmla="*/ 0 w 38"/>
                      <a:gd name="T23" fmla="*/ 59 h 93"/>
                      <a:gd name="T24" fmla="*/ 3 w 38"/>
                      <a:gd name="T25" fmla="*/ 72 h 93"/>
                      <a:gd name="T26" fmla="*/ 6 w 38"/>
                      <a:gd name="T27" fmla="*/ 81 h 93"/>
                      <a:gd name="T28" fmla="*/ 11 w 38"/>
                      <a:gd name="T29" fmla="*/ 88 h 93"/>
                      <a:gd name="T30" fmla="*/ 15 w 38"/>
                      <a:gd name="T31" fmla="*/ 91 h 93"/>
                      <a:gd name="T32" fmla="*/ 17 w 38"/>
                      <a:gd name="T33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3">
                        <a:moveTo>
                          <a:pt x="17" y="93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4" y="21"/>
                        </a:lnTo>
                        <a:lnTo>
                          <a:pt x="29" y="11"/>
                        </a:lnTo>
                        <a:lnTo>
                          <a:pt x="26" y="3"/>
                        </a:lnTo>
                        <a:lnTo>
                          <a:pt x="25" y="0"/>
                        </a:lnTo>
                        <a:lnTo>
                          <a:pt x="11" y="23"/>
                        </a:lnTo>
                        <a:lnTo>
                          <a:pt x="3" y="43"/>
                        </a:lnTo>
                        <a:lnTo>
                          <a:pt x="0" y="59"/>
                        </a:lnTo>
                        <a:lnTo>
                          <a:pt x="3" y="72"/>
                        </a:lnTo>
                        <a:lnTo>
                          <a:pt x="6" y="81"/>
                        </a:lnTo>
                        <a:lnTo>
                          <a:pt x="11" y="88"/>
                        </a:lnTo>
                        <a:lnTo>
                          <a:pt x="15" y="91"/>
                        </a:lnTo>
                        <a:lnTo>
                          <a:pt x="17" y="9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1" name="Freeform 69"/>
                  <p:cNvSpPr>
                    <a:spLocks/>
                  </p:cNvSpPr>
                  <p:nvPr/>
                </p:nvSpPr>
                <p:spPr bwMode="auto">
                  <a:xfrm>
                    <a:off x="4142" y="4016"/>
                    <a:ext cx="18" cy="21"/>
                  </a:xfrm>
                  <a:custGeom>
                    <a:avLst/>
                    <a:gdLst>
                      <a:gd name="T0" fmla="*/ 22 w 37"/>
                      <a:gd name="T1" fmla="*/ 0 h 43"/>
                      <a:gd name="T2" fmla="*/ 11 w 37"/>
                      <a:gd name="T3" fmla="*/ 10 h 43"/>
                      <a:gd name="T4" fmla="*/ 4 w 37"/>
                      <a:gd name="T5" fmla="*/ 20 h 43"/>
                      <a:gd name="T6" fmla="*/ 1 w 37"/>
                      <a:gd name="T7" fmla="*/ 30 h 43"/>
                      <a:gd name="T8" fmla="*/ 0 w 37"/>
                      <a:gd name="T9" fmla="*/ 42 h 43"/>
                      <a:gd name="T10" fmla="*/ 4 w 37"/>
                      <a:gd name="T11" fmla="*/ 42 h 43"/>
                      <a:gd name="T12" fmla="*/ 9 w 37"/>
                      <a:gd name="T13" fmla="*/ 43 h 43"/>
                      <a:gd name="T14" fmla="*/ 14 w 37"/>
                      <a:gd name="T15" fmla="*/ 43 h 43"/>
                      <a:gd name="T16" fmla="*/ 18 w 37"/>
                      <a:gd name="T17" fmla="*/ 43 h 43"/>
                      <a:gd name="T18" fmla="*/ 23 w 37"/>
                      <a:gd name="T19" fmla="*/ 43 h 43"/>
                      <a:gd name="T20" fmla="*/ 28 w 37"/>
                      <a:gd name="T21" fmla="*/ 43 h 43"/>
                      <a:gd name="T22" fmla="*/ 32 w 37"/>
                      <a:gd name="T23" fmla="*/ 43 h 43"/>
                      <a:gd name="T24" fmla="*/ 37 w 37"/>
                      <a:gd name="T25" fmla="*/ 43 h 43"/>
                      <a:gd name="T26" fmla="*/ 37 w 37"/>
                      <a:gd name="T27" fmla="*/ 23 h 43"/>
                      <a:gd name="T28" fmla="*/ 31 w 37"/>
                      <a:gd name="T29" fmla="*/ 10 h 43"/>
                      <a:gd name="T30" fmla="*/ 25 w 37"/>
                      <a:gd name="T31" fmla="*/ 3 h 43"/>
                      <a:gd name="T32" fmla="*/ 22 w 37"/>
                      <a:gd name="T33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43">
                        <a:moveTo>
                          <a:pt x="22" y="0"/>
                        </a:moveTo>
                        <a:lnTo>
                          <a:pt x="11" y="10"/>
                        </a:lnTo>
                        <a:lnTo>
                          <a:pt x="4" y="20"/>
                        </a:lnTo>
                        <a:lnTo>
                          <a:pt x="1" y="30"/>
                        </a:lnTo>
                        <a:lnTo>
                          <a:pt x="0" y="42"/>
                        </a:lnTo>
                        <a:lnTo>
                          <a:pt x="4" y="42"/>
                        </a:lnTo>
                        <a:lnTo>
                          <a:pt x="9" y="43"/>
                        </a:lnTo>
                        <a:lnTo>
                          <a:pt x="14" y="43"/>
                        </a:lnTo>
                        <a:lnTo>
                          <a:pt x="18" y="43"/>
                        </a:lnTo>
                        <a:lnTo>
                          <a:pt x="23" y="43"/>
                        </a:lnTo>
                        <a:lnTo>
                          <a:pt x="28" y="43"/>
                        </a:lnTo>
                        <a:lnTo>
                          <a:pt x="32" y="43"/>
                        </a:lnTo>
                        <a:lnTo>
                          <a:pt x="37" y="43"/>
                        </a:lnTo>
                        <a:lnTo>
                          <a:pt x="37" y="23"/>
                        </a:lnTo>
                        <a:lnTo>
                          <a:pt x="31" y="10"/>
                        </a:lnTo>
                        <a:lnTo>
                          <a:pt x="25" y="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2" name="Freeform 70"/>
                  <p:cNvSpPr>
                    <a:spLocks/>
                  </p:cNvSpPr>
                  <p:nvPr/>
                </p:nvSpPr>
                <p:spPr bwMode="auto">
                  <a:xfrm>
                    <a:off x="4090" y="3985"/>
                    <a:ext cx="46" cy="19"/>
                  </a:xfrm>
                  <a:custGeom>
                    <a:avLst/>
                    <a:gdLst>
                      <a:gd name="T0" fmla="*/ 0 w 92"/>
                      <a:gd name="T1" fmla="*/ 14 h 38"/>
                      <a:gd name="T2" fmla="*/ 23 w 92"/>
                      <a:gd name="T3" fmla="*/ 28 h 38"/>
                      <a:gd name="T4" fmla="*/ 43 w 92"/>
                      <a:gd name="T5" fmla="*/ 36 h 38"/>
                      <a:gd name="T6" fmla="*/ 59 w 92"/>
                      <a:gd name="T7" fmla="*/ 38 h 38"/>
                      <a:gd name="T8" fmla="*/ 71 w 92"/>
                      <a:gd name="T9" fmla="*/ 36 h 38"/>
                      <a:gd name="T10" fmla="*/ 81 w 92"/>
                      <a:gd name="T11" fmla="*/ 32 h 38"/>
                      <a:gd name="T12" fmla="*/ 88 w 92"/>
                      <a:gd name="T13" fmla="*/ 28 h 38"/>
                      <a:gd name="T14" fmla="*/ 91 w 92"/>
                      <a:gd name="T15" fmla="*/ 23 h 38"/>
                      <a:gd name="T16" fmla="*/ 92 w 92"/>
                      <a:gd name="T17" fmla="*/ 22 h 38"/>
                      <a:gd name="T18" fmla="*/ 80 w 92"/>
                      <a:gd name="T19" fmla="*/ 9 h 38"/>
                      <a:gd name="T20" fmla="*/ 65 w 92"/>
                      <a:gd name="T21" fmla="*/ 1 h 38"/>
                      <a:gd name="T22" fmla="*/ 50 w 92"/>
                      <a:gd name="T23" fmla="*/ 0 h 38"/>
                      <a:gd name="T24" fmla="*/ 35 w 92"/>
                      <a:gd name="T25" fmla="*/ 1 h 38"/>
                      <a:gd name="T26" fmla="*/ 21 w 92"/>
                      <a:gd name="T27" fmla="*/ 5 h 38"/>
                      <a:gd name="T28" fmla="*/ 10 w 92"/>
                      <a:gd name="T29" fmla="*/ 9 h 38"/>
                      <a:gd name="T30" fmla="*/ 2 w 92"/>
                      <a:gd name="T31" fmla="*/ 13 h 38"/>
                      <a:gd name="T32" fmla="*/ 0 w 92"/>
                      <a:gd name="T33" fmla="*/ 14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4"/>
                        </a:move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2"/>
                        </a:lnTo>
                        <a:lnTo>
                          <a:pt x="88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lnTo>
                          <a:pt x="80" y="9"/>
                        </a:lnTo>
                        <a:lnTo>
                          <a:pt x="65" y="1"/>
                        </a:lnTo>
                        <a:lnTo>
                          <a:pt x="50" y="0"/>
                        </a:lnTo>
                        <a:lnTo>
                          <a:pt x="35" y="1"/>
                        </a:lnTo>
                        <a:lnTo>
                          <a:pt x="21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3" name="Freeform 71"/>
                  <p:cNvSpPr>
                    <a:spLocks/>
                  </p:cNvSpPr>
                  <p:nvPr/>
                </p:nvSpPr>
                <p:spPr bwMode="auto">
                  <a:xfrm>
                    <a:off x="4172" y="3990"/>
                    <a:ext cx="47" cy="20"/>
                  </a:xfrm>
                  <a:custGeom>
                    <a:avLst/>
                    <a:gdLst>
                      <a:gd name="T0" fmla="*/ 0 w 92"/>
                      <a:gd name="T1" fmla="*/ 17 h 40"/>
                      <a:gd name="T2" fmla="*/ 13 w 92"/>
                      <a:gd name="T3" fmla="*/ 30 h 40"/>
                      <a:gd name="T4" fmla="*/ 28 w 92"/>
                      <a:gd name="T5" fmla="*/ 37 h 40"/>
                      <a:gd name="T6" fmla="*/ 43 w 92"/>
                      <a:gd name="T7" fmla="*/ 40 h 40"/>
                      <a:gd name="T8" fmla="*/ 57 w 92"/>
                      <a:gd name="T9" fmla="*/ 37 h 40"/>
                      <a:gd name="T10" fmla="*/ 71 w 92"/>
                      <a:gd name="T11" fmla="*/ 34 h 40"/>
                      <a:gd name="T12" fmla="*/ 82 w 92"/>
                      <a:gd name="T13" fmla="*/ 30 h 40"/>
                      <a:gd name="T14" fmla="*/ 90 w 92"/>
                      <a:gd name="T15" fmla="*/ 26 h 40"/>
                      <a:gd name="T16" fmla="*/ 92 w 92"/>
                      <a:gd name="T17" fmla="*/ 25 h 40"/>
                      <a:gd name="T18" fmla="*/ 69 w 92"/>
                      <a:gd name="T19" fmla="*/ 11 h 40"/>
                      <a:gd name="T20" fmla="*/ 49 w 92"/>
                      <a:gd name="T21" fmla="*/ 3 h 40"/>
                      <a:gd name="T22" fmla="*/ 33 w 92"/>
                      <a:gd name="T23" fmla="*/ 0 h 40"/>
                      <a:gd name="T24" fmla="*/ 21 w 92"/>
                      <a:gd name="T25" fmla="*/ 3 h 40"/>
                      <a:gd name="T26" fmla="*/ 11 w 92"/>
                      <a:gd name="T27" fmla="*/ 6 h 40"/>
                      <a:gd name="T28" fmla="*/ 5 w 92"/>
                      <a:gd name="T29" fmla="*/ 11 h 40"/>
                      <a:gd name="T30" fmla="*/ 1 w 92"/>
                      <a:gd name="T31" fmla="*/ 15 h 40"/>
                      <a:gd name="T32" fmla="*/ 0 w 92"/>
                      <a:gd name="T33" fmla="*/ 17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40">
                        <a:moveTo>
                          <a:pt x="0" y="17"/>
                        </a:moveTo>
                        <a:lnTo>
                          <a:pt x="13" y="30"/>
                        </a:lnTo>
                        <a:lnTo>
                          <a:pt x="28" y="37"/>
                        </a:lnTo>
                        <a:lnTo>
                          <a:pt x="43" y="40"/>
                        </a:lnTo>
                        <a:lnTo>
                          <a:pt x="57" y="37"/>
                        </a:lnTo>
                        <a:lnTo>
                          <a:pt x="71" y="34"/>
                        </a:lnTo>
                        <a:lnTo>
                          <a:pt x="82" y="30"/>
                        </a:lnTo>
                        <a:lnTo>
                          <a:pt x="90" y="26"/>
                        </a:lnTo>
                        <a:lnTo>
                          <a:pt x="92" y="25"/>
                        </a:lnTo>
                        <a:lnTo>
                          <a:pt x="69" y="11"/>
                        </a:lnTo>
                        <a:lnTo>
                          <a:pt x="49" y="3"/>
                        </a:lnTo>
                        <a:lnTo>
                          <a:pt x="33" y="0"/>
                        </a:lnTo>
                        <a:lnTo>
                          <a:pt x="21" y="3"/>
                        </a:lnTo>
                        <a:lnTo>
                          <a:pt x="11" y="6"/>
                        </a:lnTo>
                        <a:lnTo>
                          <a:pt x="5" y="11"/>
                        </a:lnTo>
                        <a:lnTo>
                          <a:pt x="1" y="15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4" name="Freeform 72"/>
                  <p:cNvSpPr>
                    <a:spLocks/>
                  </p:cNvSpPr>
                  <p:nvPr/>
                </p:nvSpPr>
                <p:spPr bwMode="auto">
                  <a:xfrm>
                    <a:off x="4113" y="3948"/>
                    <a:ext cx="29" cy="35"/>
                  </a:xfrm>
                  <a:custGeom>
                    <a:avLst/>
                    <a:gdLst>
                      <a:gd name="T0" fmla="*/ 59 w 59"/>
                      <a:gd name="T1" fmla="*/ 71 h 71"/>
                      <a:gd name="T2" fmla="*/ 59 w 59"/>
                      <a:gd name="T3" fmla="*/ 52 h 71"/>
                      <a:gd name="T4" fmla="*/ 54 w 59"/>
                      <a:gd name="T5" fmla="*/ 37 h 71"/>
                      <a:gd name="T6" fmla="*/ 45 w 59"/>
                      <a:gd name="T7" fmla="*/ 25 h 71"/>
                      <a:gd name="T8" fmla="*/ 34 w 59"/>
                      <a:gd name="T9" fmla="*/ 15 h 71"/>
                      <a:gd name="T10" fmla="*/ 22 w 59"/>
                      <a:gd name="T11" fmla="*/ 8 h 71"/>
                      <a:gd name="T12" fmla="*/ 11 w 59"/>
                      <a:gd name="T13" fmla="*/ 4 h 71"/>
                      <a:gd name="T14" fmla="*/ 4 w 59"/>
                      <a:gd name="T15" fmla="*/ 2 h 71"/>
                      <a:gd name="T16" fmla="*/ 0 w 59"/>
                      <a:gd name="T17" fmla="*/ 0 h 71"/>
                      <a:gd name="T18" fmla="*/ 6 w 59"/>
                      <a:gd name="T19" fmla="*/ 27 h 71"/>
                      <a:gd name="T20" fmla="*/ 15 w 59"/>
                      <a:gd name="T21" fmla="*/ 45 h 71"/>
                      <a:gd name="T22" fmla="*/ 24 w 59"/>
                      <a:gd name="T23" fmla="*/ 59 h 71"/>
                      <a:gd name="T24" fmla="*/ 35 w 59"/>
                      <a:gd name="T25" fmla="*/ 66 h 71"/>
                      <a:gd name="T26" fmla="*/ 44 w 59"/>
                      <a:gd name="T27" fmla="*/ 69 h 71"/>
                      <a:gd name="T28" fmla="*/ 52 w 59"/>
                      <a:gd name="T29" fmla="*/ 71 h 71"/>
                      <a:gd name="T30" fmla="*/ 57 w 59"/>
                      <a:gd name="T31" fmla="*/ 71 h 71"/>
                      <a:gd name="T32" fmla="*/ 59 w 59"/>
                      <a:gd name="T33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1">
                        <a:moveTo>
                          <a:pt x="59" y="71"/>
                        </a:moveTo>
                        <a:lnTo>
                          <a:pt x="59" y="52"/>
                        </a:lnTo>
                        <a:lnTo>
                          <a:pt x="54" y="37"/>
                        </a:lnTo>
                        <a:lnTo>
                          <a:pt x="45" y="25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1"/>
                        </a:lnTo>
                        <a:lnTo>
                          <a:pt x="57" y="71"/>
                        </a:lnTo>
                        <a:lnTo>
                          <a:pt x="59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5" name="Freeform 73"/>
                  <p:cNvSpPr>
                    <a:spLocks/>
                  </p:cNvSpPr>
                  <p:nvPr/>
                </p:nvSpPr>
                <p:spPr bwMode="auto">
                  <a:xfrm>
                    <a:off x="4166" y="4011"/>
                    <a:ext cx="28" cy="26"/>
                  </a:xfrm>
                  <a:custGeom>
                    <a:avLst/>
                    <a:gdLst>
                      <a:gd name="T0" fmla="*/ 1 w 56"/>
                      <a:gd name="T1" fmla="*/ 0 h 52"/>
                      <a:gd name="T2" fmla="*/ 0 w 56"/>
                      <a:gd name="T3" fmla="*/ 17 h 52"/>
                      <a:gd name="T4" fmla="*/ 5 w 56"/>
                      <a:gd name="T5" fmla="*/ 31 h 52"/>
                      <a:gd name="T6" fmla="*/ 13 w 56"/>
                      <a:gd name="T7" fmla="*/ 43 h 52"/>
                      <a:gd name="T8" fmla="*/ 22 w 56"/>
                      <a:gd name="T9" fmla="*/ 52 h 52"/>
                      <a:gd name="T10" fmla="*/ 30 w 56"/>
                      <a:gd name="T11" fmla="*/ 52 h 52"/>
                      <a:gd name="T12" fmla="*/ 39 w 56"/>
                      <a:gd name="T13" fmla="*/ 52 h 52"/>
                      <a:gd name="T14" fmla="*/ 47 w 56"/>
                      <a:gd name="T15" fmla="*/ 52 h 52"/>
                      <a:gd name="T16" fmla="*/ 56 w 56"/>
                      <a:gd name="T17" fmla="*/ 51 h 52"/>
                      <a:gd name="T18" fmla="*/ 49 w 56"/>
                      <a:gd name="T19" fmla="*/ 31 h 52"/>
                      <a:gd name="T20" fmla="*/ 41 w 56"/>
                      <a:gd name="T21" fmla="*/ 18 h 52"/>
                      <a:gd name="T22" fmla="*/ 31 w 56"/>
                      <a:gd name="T23" fmla="*/ 9 h 52"/>
                      <a:gd name="T24" fmla="*/ 22 w 56"/>
                      <a:gd name="T25" fmla="*/ 3 h 52"/>
                      <a:gd name="T26" fmla="*/ 14 w 56"/>
                      <a:gd name="T27" fmla="*/ 0 h 52"/>
                      <a:gd name="T28" fmla="*/ 7 w 56"/>
                      <a:gd name="T29" fmla="*/ 0 h 52"/>
                      <a:gd name="T30" fmla="*/ 3 w 56"/>
                      <a:gd name="T31" fmla="*/ 0 h 52"/>
                      <a:gd name="T32" fmla="*/ 1 w 56"/>
                      <a:gd name="T33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6" h="52">
                        <a:moveTo>
                          <a:pt x="1" y="0"/>
                        </a:moveTo>
                        <a:lnTo>
                          <a:pt x="0" y="17"/>
                        </a:lnTo>
                        <a:lnTo>
                          <a:pt x="5" y="31"/>
                        </a:lnTo>
                        <a:lnTo>
                          <a:pt x="13" y="43"/>
                        </a:lnTo>
                        <a:lnTo>
                          <a:pt x="22" y="52"/>
                        </a:lnTo>
                        <a:lnTo>
                          <a:pt x="30" y="52"/>
                        </a:lnTo>
                        <a:lnTo>
                          <a:pt x="39" y="52"/>
                        </a:lnTo>
                        <a:lnTo>
                          <a:pt x="47" y="52"/>
                        </a:lnTo>
                        <a:lnTo>
                          <a:pt x="56" y="51"/>
                        </a:lnTo>
                        <a:lnTo>
                          <a:pt x="49" y="31"/>
                        </a:lnTo>
                        <a:lnTo>
                          <a:pt x="41" y="18"/>
                        </a:lnTo>
                        <a:lnTo>
                          <a:pt x="31" y="9"/>
                        </a:lnTo>
                        <a:lnTo>
                          <a:pt x="22" y="3"/>
                        </a:lnTo>
                        <a:lnTo>
                          <a:pt x="14" y="0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6" name="Freeform 74"/>
                  <p:cNvSpPr>
                    <a:spLocks/>
                  </p:cNvSpPr>
                  <p:nvPr/>
                </p:nvSpPr>
                <p:spPr bwMode="auto">
                  <a:xfrm>
                    <a:off x="4106" y="4009"/>
                    <a:ext cx="34" cy="27"/>
                  </a:xfrm>
                  <a:custGeom>
                    <a:avLst/>
                    <a:gdLst>
                      <a:gd name="T0" fmla="*/ 68 w 69"/>
                      <a:gd name="T1" fmla="*/ 1 h 56"/>
                      <a:gd name="T2" fmla="*/ 53 w 69"/>
                      <a:gd name="T3" fmla="*/ 0 h 56"/>
                      <a:gd name="T4" fmla="*/ 41 w 69"/>
                      <a:gd name="T5" fmla="*/ 4 h 56"/>
                      <a:gd name="T6" fmla="*/ 29 w 69"/>
                      <a:gd name="T7" fmla="*/ 11 h 56"/>
                      <a:gd name="T8" fmla="*/ 21 w 69"/>
                      <a:gd name="T9" fmla="*/ 19 h 56"/>
                      <a:gd name="T10" fmla="*/ 13 w 69"/>
                      <a:gd name="T11" fmla="*/ 28 h 56"/>
                      <a:gd name="T12" fmla="*/ 7 w 69"/>
                      <a:gd name="T13" fmla="*/ 37 h 56"/>
                      <a:gd name="T14" fmla="*/ 3 w 69"/>
                      <a:gd name="T15" fmla="*/ 46 h 56"/>
                      <a:gd name="T16" fmla="*/ 0 w 69"/>
                      <a:gd name="T17" fmla="*/ 54 h 56"/>
                      <a:gd name="T18" fmla="*/ 6 w 69"/>
                      <a:gd name="T19" fmla="*/ 54 h 56"/>
                      <a:gd name="T20" fmla="*/ 12 w 69"/>
                      <a:gd name="T21" fmla="*/ 54 h 56"/>
                      <a:gd name="T22" fmla="*/ 16 w 69"/>
                      <a:gd name="T23" fmla="*/ 56 h 56"/>
                      <a:gd name="T24" fmla="*/ 22 w 69"/>
                      <a:gd name="T25" fmla="*/ 56 h 56"/>
                      <a:gd name="T26" fmla="*/ 41 w 69"/>
                      <a:gd name="T27" fmla="*/ 49 h 56"/>
                      <a:gd name="T28" fmla="*/ 53 w 69"/>
                      <a:gd name="T29" fmla="*/ 40 h 56"/>
                      <a:gd name="T30" fmla="*/ 61 w 69"/>
                      <a:gd name="T31" fmla="*/ 31 h 56"/>
                      <a:gd name="T32" fmla="*/ 66 w 69"/>
                      <a:gd name="T33" fmla="*/ 22 h 56"/>
                      <a:gd name="T34" fmla="*/ 68 w 69"/>
                      <a:gd name="T35" fmla="*/ 14 h 56"/>
                      <a:gd name="T36" fmla="*/ 69 w 69"/>
                      <a:gd name="T37" fmla="*/ 7 h 56"/>
                      <a:gd name="T38" fmla="*/ 68 w 69"/>
                      <a:gd name="T39" fmla="*/ 3 h 56"/>
                      <a:gd name="T40" fmla="*/ 68 w 69"/>
                      <a:gd name="T41" fmla="*/ 1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9" h="56">
                        <a:moveTo>
                          <a:pt x="68" y="1"/>
                        </a:moveTo>
                        <a:lnTo>
                          <a:pt x="53" y="0"/>
                        </a:lnTo>
                        <a:lnTo>
                          <a:pt x="41" y="4"/>
                        </a:lnTo>
                        <a:lnTo>
                          <a:pt x="29" y="11"/>
                        </a:lnTo>
                        <a:lnTo>
                          <a:pt x="21" y="19"/>
                        </a:lnTo>
                        <a:lnTo>
                          <a:pt x="13" y="28"/>
                        </a:lnTo>
                        <a:lnTo>
                          <a:pt x="7" y="37"/>
                        </a:lnTo>
                        <a:lnTo>
                          <a:pt x="3" y="46"/>
                        </a:lnTo>
                        <a:lnTo>
                          <a:pt x="0" y="54"/>
                        </a:lnTo>
                        <a:lnTo>
                          <a:pt x="6" y="54"/>
                        </a:lnTo>
                        <a:lnTo>
                          <a:pt x="12" y="54"/>
                        </a:lnTo>
                        <a:lnTo>
                          <a:pt x="16" y="56"/>
                        </a:lnTo>
                        <a:lnTo>
                          <a:pt x="22" y="56"/>
                        </a:lnTo>
                        <a:lnTo>
                          <a:pt x="41" y="49"/>
                        </a:lnTo>
                        <a:lnTo>
                          <a:pt x="53" y="40"/>
                        </a:lnTo>
                        <a:lnTo>
                          <a:pt x="61" y="31"/>
                        </a:lnTo>
                        <a:lnTo>
                          <a:pt x="66" y="22"/>
                        </a:lnTo>
                        <a:lnTo>
                          <a:pt x="68" y="14"/>
                        </a:lnTo>
                        <a:lnTo>
                          <a:pt x="69" y="7"/>
                        </a:lnTo>
                        <a:lnTo>
                          <a:pt x="68" y="3"/>
                        </a:ln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7" name="Freeform 75"/>
                  <p:cNvSpPr>
                    <a:spLocks/>
                  </p:cNvSpPr>
                  <p:nvPr/>
                </p:nvSpPr>
                <p:spPr bwMode="auto">
                  <a:xfrm>
                    <a:off x="4168" y="3956"/>
                    <a:ext cx="35" cy="29"/>
                  </a:xfrm>
                  <a:custGeom>
                    <a:avLst/>
                    <a:gdLst>
                      <a:gd name="T0" fmla="*/ 0 w 70"/>
                      <a:gd name="T1" fmla="*/ 59 h 59"/>
                      <a:gd name="T2" fmla="*/ 18 w 70"/>
                      <a:gd name="T3" fmla="*/ 59 h 59"/>
                      <a:gd name="T4" fmla="*/ 33 w 70"/>
                      <a:gd name="T5" fmla="*/ 54 h 59"/>
                      <a:gd name="T6" fmla="*/ 46 w 70"/>
                      <a:gd name="T7" fmla="*/ 45 h 59"/>
                      <a:gd name="T8" fmla="*/ 55 w 70"/>
                      <a:gd name="T9" fmla="*/ 34 h 59"/>
                      <a:gd name="T10" fmla="*/ 62 w 70"/>
                      <a:gd name="T11" fmla="*/ 22 h 59"/>
                      <a:gd name="T12" fmla="*/ 66 w 70"/>
                      <a:gd name="T13" fmla="*/ 11 h 59"/>
                      <a:gd name="T14" fmla="*/ 69 w 70"/>
                      <a:gd name="T15" fmla="*/ 4 h 59"/>
                      <a:gd name="T16" fmla="*/ 70 w 70"/>
                      <a:gd name="T17" fmla="*/ 0 h 59"/>
                      <a:gd name="T18" fmla="*/ 43 w 70"/>
                      <a:gd name="T19" fmla="*/ 6 h 59"/>
                      <a:gd name="T20" fmla="*/ 25 w 70"/>
                      <a:gd name="T21" fmla="*/ 15 h 59"/>
                      <a:gd name="T22" fmla="*/ 11 w 70"/>
                      <a:gd name="T23" fmla="*/ 25 h 59"/>
                      <a:gd name="T24" fmla="*/ 4 w 70"/>
                      <a:gd name="T25" fmla="*/ 35 h 59"/>
                      <a:gd name="T26" fmla="*/ 1 w 70"/>
                      <a:gd name="T27" fmla="*/ 44 h 59"/>
                      <a:gd name="T28" fmla="*/ 0 w 70"/>
                      <a:gd name="T29" fmla="*/ 52 h 59"/>
                      <a:gd name="T30" fmla="*/ 0 w 70"/>
                      <a:gd name="T31" fmla="*/ 57 h 59"/>
                      <a:gd name="T32" fmla="*/ 0 w 70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4"/>
                        </a:lnTo>
                        <a:lnTo>
                          <a:pt x="62" y="22"/>
                        </a:lnTo>
                        <a:lnTo>
                          <a:pt x="66" y="11"/>
                        </a:lnTo>
                        <a:lnTo>
                          <a:pt x="69" y="4"/>
                        </a:lnTo>
                        <a:lnTo>
                          <a:pt x="70" y="0"/>
                        </a:lnTo>
                        <a:lnTo>
                          <a:pt x="43" y="6"/>
                        </a:lnTo>
                        <a:lnTo>
                          <a:pt x="25" y="15"/>
                        </a:lnTo>
                        <a:lnTo>
                          <a:pt x="11" y="25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8" name="Freeform 76"/>
                  <p:cNvSpPr>
                    <a:spLocks/>
                  </p:cNvSpPr>
                  <p:nvPr/>
                </p:nvSpPr>
                <p:spPr bwMode="auto">
                  <a:xfrm>
                    <a:off x="4138" y="3982"/>
                    <a:ext cx="32" cy="30"/>
                  </a:xfrm>
                  <a:custGeom>
                    <a:avLst/>
                    <a:gdLst>
                      <a:gd name="T0" fmla="*/ 32 w 63"/>
                      <a:gd name="T1" fmla="*/ 0 h 60"/>
                      <a:gd name="T2" fmla="*/ 19 w 63"/>
                      <a:gd name="T3" fmla="*/ 2 h 60"/>
                      <a:gd name="T4" fmla="*/ 9 w 63"/>
                      <a:gd name="T5" fmla="*/ 8 h 60"/>
                      <a:gd name="T6" fmla="*/ 2 w 63"/>
                      <a:gd name="T7" fmla="*/ 19 h 60"/>
                      <a:gd name="T8" fmla="*/ 0 w 63"/>
                      <a:gd name="T9" fmla="*/ 30 h 60"/>
                      <a:gd name="T10" fmla="*/ 2 w 63"/>
                      <a:gd name="T11" fmla="*/ 42 h 60"/>
                      <a:gd name="T12" fmla="*/ 9 w 63"/>
                      <a:gd name="T13" fmla="*/ 51 h 60"/>
                      <a:gd name="T14" fmla="*/ 19 w 63"/>
                      <a:gd name="T15" fmla="*/ 58 h 60"/>
                      <a:gd name="T16" fmla="*/ 32 w 63"/>
                      <a:gd name="T17" fmla="*/ 60 h 60"/>
                      <a:gd name="T18" fmla="*/ 45 w 63"/>
                      <a:gd name="T19" fmla="*/ 58 h 60"/>
                      <a:gd name="T20" fmla="*/ 54 w 63"/>
                      <a:gd name="T21" fmla="*/ 51 h 60"/>
                      <a:gd name="T22" fmla="*/ 61 w 63"/>
                      <a:gd name="T23" fmla="*/ 42 h 60"/>
                      <a:gd name="T24" fmla="*/ 63 w 63"/>
                      <a:gd name="T25" fmla="*/ 30 h 60"/>
                      <a:gd name="T26" fmla="*/ 61 w 63"/>
                      <a:gd name="T27" fmla="*/ 19 h 60"/>
                      <a:gd name="T28" fmla="*/ 54 w 63"/>
                      <a:gd name="T29" fmla="*/ 8 h 60"/>
                      <a:gd name="T30" fmla="*/ 45 w 63"/>
                      <a:gd name="T31" fmla="*/ 2 h 60"/>
                      <a:gd name="T32" fmla="*/ 32 w 63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3" h="60">
                        <a:moveTo>
                          <a:pt x="32" y="0"/>
                        </a:moveTo>
                        <a:lnTo>
                          <a:pt x="19" y="2"/>
                        </a:lnTo>
                        <a:lnTo>
                          <a:pt x="9" y="8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9" y="58"/>
                        </a:lnTo>
                        <a:lnTo>
                          <a:pt x="32" y="60"/>
                        </a:lnTo>
                        <a:lnTo>
                          <a:pt x="45" y="58"/>
                        </a:lnTo>
                        <a:lnTo>
                          <a:pt x="54" y="51"/>
                        </a:lnTo>
                        <a:lnTo>
                          <a:pt x="61" y="42"/>
                        </a:lnTo>
                        <a:lnTo>
                          <a:pt x="63" y="30"/>
                        </a:lnTo>
                        <a:lnTo>
                          <a:pt x="61" y="19"/>
                        </a:lnTo>
                        <a:lnTo>
                          <a:pt x="54" y="8"/>
                        </a:lnTo>
                        <a:lnTo>
                          <a:pt x="45" y="2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9" name="Freeform 77"/>
                  <p:cNvSpPr>
                    <a:spLocks/>
                  </p:cNvSpPr>
                  <p:nvPr/>
                </p:nvSpPr>
                <p:spPr bwMode="auto">
                  <a:xfrm>
                    <a:off x="4005" y="3994"/>
                    <a:ext cx="19" cy="33"/>
                  </a:xfrm>
                  <a:custGeom>
                    <a:avLst/>
                    <a:gdLst>
                      <a:gd name="T0" fmla="*/ 24 w 38"/>
                      <a:gd name="T1" fmla="*/ 0 h 65"/>
                      <a:gd name="T2" fmla="*/ 11 w 38"/>
                      <a:gd name="T3" fmla="*/ 18 h 65"/>
                      <a:gd name="T4" fmla="*/ 5 w 38"/>
                      <a:gd name="T5" fmla="*/ 34 h 65"/>
                      <a:gd name="T6" fmla="*/ 0 w 38"/>
                      <a:gd name="T7" fmla="*/ 48 h 65"/>
                      <a:gd name="T8" fmla="*/ 0 w 38"/>
                      <a:gd name="T9" fmla="*/ 61 h 65"/>
                      <a:gd name="T10" fmla="*/ 5 w 38"/>
                      <a:gd name="T11" fmla="*/ 61 h 65"/>
                      <a:gd name="T12" fmla="*/ 9 w 38"/>
                      <a:gd name="T13" fmla="*/ 62 h 65"/>
                      <a:gd name="T14" fmla="*/ 13 w 38"/>
                      <a:gd name="T15" fmla="*/ 62 h 65"/>
                      <a:gd name="T16" fmla="*/ 17 w 38"/>
                      <a:gd name="T17" fmla="*/ 63 h 65"/>
                      <a:gd name="T18" fmla="*/ 22 w 38"/>
                      <a:gd name="T19" fmla="*/ 64 h 65"/>
                      <a:gd name="T20" fmla="*/ 26 w 38"/>
                      <a:gd name="T21" fmla="*/ 64 h 65"/>
                      <a:gd name="T22" fmla="*/ 31 w 38"/>
                      <a:gd name="T23" fmla="*/ 65 h 65"/>
                      <a:gd name="T24" fmla="*/ 36 w 38"/>
                      <a:gd name="T25" fmla="*/ 65 h 65"/>
                      <a:gd name="T26" fmla="*/ 38 w 38"/>
                      <a:gd name="T27" fmla="*/ 42 h 65"/>
                      <a:gd name="T28" fmla="*/ 33 w 38"/>
                      <a:gd name="T29" fmla="*/ 20 h 65"/>
                      <a:gd name="T30" fmla="*/ 28 w 38"/>
                      <a:gd name="T31" fmla="*/ 5 h 65"/>
                      <a:gd name="T32" fmla="*/ 24 w 38"/>
                      <a:gd name="T33" fmla="*/ 0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65">
                        <a:moveTo>
                          <a:pt x="24" y="0"/>
                        </a:moveTo>
                        <a:lnTo>
                          <a:pt x="11" y="18"/>
                        </a:lnTo>
                        <a:lnTo>
                          <a:pt x="5" y="34"/>
                        </a:lnTo>
                        <a:lnTo>
                          <a:pt x="0" y="48"/>
                        </a:lnTo>
                        <a:lnTo>
                          <a:pt x="0" y="61"/>
                        </a:lnTo>
                        <a:lnTo>
                          <a:pt x="5" y="61"/>
                        </a:lnTo>
                        <a:lnTo>
                          <a:pt x="9" y="62"/>
                        </a:lnTo>
                        <a:lnTo>
                          <a:pt x="13" y="62"/>
                        </a:lnTo>
                        <a:lnTo>
                          <a:pt x="17" y="63"/>
                        </a:lnTo>
                        <a:lnTo>
                          <a:pt x="22" y="64"/>
                        </a:lnTo>
                        <a:lnTo>
                          <a:pt x="26" y="64"/>
                        </a:lnTo>
                        <a:lnTo>
                          <a:pt x="31" y="65"/>
                        </a:lnTo>
                        <a:lnTo>
                          <a:pt x="36" y="65"/>
                        </a:lnTo>
                        <a:lnTo>
                          <a:pt x="38" y="42"/>
                        </a:lnTo>
                        <a:lnTo>
                          <a:pt x="33" y="20"/>
                        </a:lnTo>
                        <a:lnTo>
                          <a:pt x="28" y="5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0" name="Freeform 78"/>
                  <p:cNvSpPr>
                    <a:spLocks/>
                  </p:cNvSpPr>
                  <p:nvPr/>
                </p:nvSpPr>
                <p:spPr bwMode="auto">
                  <a:xfrm>
                    <a:off x="3970" y="4009"/>
                    <a:ext cx="24" cy="13"/>
                  </a:xfrm>
                  <a:custGeom>
                    <a:avLst/>
                    <a:gdLst>
                      <a:gd name="T0" fmla="*/ 0 w 47"/>
                      <a:gd name="T1" fmla="*/ 0 h 27"/>
                      <a:gd name="T2" fmla="*/ 1 w 47"/>
                      <a:gd name="T3" fmla="*/ 5 h 27"/>
                      <a:gd name="T4" fmla="*/ 2 w 47"/>
                      <a:gd name="T5" fmla="*/ 11 h 27"/>
                      <a:gd name="T6" fmla="*/ 3 w 47"/>
                      <a:gd name="T7" fmla="*/ 15 h 27"/>
                      <a:gd name="T8" fmla="*/ 4 w 47"/>
                      <a:gd name="T9" fmla="*/ 20 h 27"/>
                      <a:gd name="T10" fmla="*/ 10 w 47"/>
                      <a:gd name="T11" fmla="*/ 21 h 27"/>
                      <a:gd name="T12" fmla="*/ 15 w 47"/>
                      <a:gd name="T13" fmla="*/ 21 h 27"/>
                      <a:gd name="T14" fmla="*/ 20 w 47"/>
                      <a:gd name="T15" fmla="*/ 22 h 27"/>
                      <a:gd name="T16" fmla="*/ 25 w 47"/>
                      <a:gd name="T17" fmla="*/ 24 h 27"/>
                      <a:gd name="T18" fmla="*/ 31 w 47"/>
                      <a:gd name="T19" fmla="*/ 25 h 27"/>
                      <a:gd name="T20" fmla="*/ 35 w 47"/>
                      <a:gd name="T21" fmla="*/ 25 h 27"/>
                      <a:gd name="T22" fmla="*/ 41 w 47"/>
                      <a:gd name="T23" fmla="*/ 26 h 27"/>
                      <a:gd name="T24" fmla="*/ 47 w 47"/>
                      <a:gd name="T25" fmla="*/ 27 h 27"/>
                      <a:gd name="T26" fmla="*/ 40 w 47"/>
                      <a:gd name="T27" fmla="*/ 20 h 27"/>
                      <a:gd name="T28" fmla="*/ 32 w 47"/>
                      <a:gd name="T29" fmla="*/ 14 h 27"/>
                      <a:gd name="T30" fmla="*/ 24 w 47"/>
                      <a:gd name="T31" fmla="*/ 10 h 27"/>
                      <a:gd name="T32" fmla="*/ 17 w 47"/>
                      <a:gd name="T33" fmla="*/ 6 h 27"/>
                      <a:gd name="T34" fmla="*/ 10 w 47"/>
                      <a:gd name="T35" fmla="*/ 4 h 27"/>
                      <a:gd name="T36" fmla="*/ 4 w 47"/>
                      <a:gd name="T37" fmla="*/ 2 h 27"/>
                      <a:gd name="T38" fmla="*/ 1 w 47"/>
                      <a:gd name="T39" fmla="*/ 0 h 27"/>
                      <a:gd name="T40" fmla="*/ 0 w 47"/>
                      <a:gd name="T41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7" h="27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11"/>
                        </a:lnTo>
                        <a:lnTo>
                          <a:pt x="3" y="15"/>
                        </a:lnTo>
                        <a:lnTo>
                          <a:pt x="4" y="20"/>
                        </a:lnTo>
                        <a:lnTo>
                          <a:pt x="10" y="21"/>
                        </a:lnTo>
                        <a:lnTo>
                          <a:pt x="15" y="21"/>
                        </a:lnTo>
                        <a:lnTo>
                          <a:pt x="20" y="22"/>
                        </a:lnTo>
                        <a:lnTo>
                          <a:pt x="25" y="24"/>
                        </a:lnTo>
                        <a:lnTo>
                          <a:pt x="31" y="25"/>
                        </a:lnTo>
                        <a:lnTo>
                          <a:pt x="35" y="25"/>
                        </a:lnTo>
                        <a:lnTo>
                          <a:pt x="41" y="26"/>
                        </a:lnTo>
                        <a:lnTo>
                          <a:pt x="47" y="27"/>
                        </a:lnTo>
                        <a:lnTo>
                          <a:pt x="40" y="20"/>
                        </a:lnTo>
                        <a:lnTo>
                          <a:pt x="32" y="14"/>
                        </a:lnTo>
                        <a:lnTo>
                          <a:pt x="24" y="10"/>
                        </a:lnTo>
                        <a:lnTo>
                          <a:pt x="17" y="6"/>
                        </a:lnTo>
                        <a:lnTo>
                          <a:pt x="10" y="4"/>
                        </a:lnTo>
                        <a:lnTo>
                          <a:pt x="4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1" name="Freeform 79"/>
                  <p:cNvSpPr>
                    <a:spLocks/>
                  </p:cNvSpPr>
                  <p:nvPr/>
                </p:nvSpPr>
                <p:spPr bwMode="auto">
                  <a:xfrm>
                    <a:off x="4032" y="4016"/>
                    <a:ext cx="29" cy="15"/>
                  </a:xfrm>
                  <a:custGeom>
                    <a:avLst/>
                    <a:gdLst>
                      <a:gd name="T0" fmla="*/ 0 w 58"/>
                      <a:gd name="T1" fmla="*/ 25 h 30"/>
                      <a:gd name="T2" fmla="*/ 6 w 58"/>
                      <a:gd name="T3" fmla="*/ 26 h 30"/>
                      <a:gd name="T4" fmla="*/ 11 w 58"/>
                      <a:gd name="T5" fmla="*/ 26 h 30"/>
                      <a:gd name="T6" fmla="*/ 17 w 58"/>
                      <a:gd name="T7" fmla="*/ 27 h 30"/>
                      <a:gd name="T8" fmla="*/ 23 w 58"/>
                      <a:gd name="T9" fmla="*/ 27 h 30"/>
                      <a:gd name="T10" fmla="*/ 28 w 58"/>
                      <a:gd name="T11" fmla="*/ 28 h 30"/>
                      <a:gd name="T12" fmla="*/ 33 w 58"/>
                      <a:gd name="T13" fmla="*/ 29 h 30"/>
                      <a:gd name="T14" fmla="*/ 39 w 58"/>
                      <a:gd name="T15" fmla="*/ 29 h 30"/>
                      <a:gd name="T16" fmla="*/ 45 w 58"/>
                      <a:gd name="T17" fmla="*/ 30 h 30"/>
                      <a:gd name="T18" fmla="*/ 51 w 58"/>
                      <a:gd name="T19" fmla="*/ 19 h 30"/>
                      <a:gd name="T20" fmla="*/ 55 w 58"/>
                      <a:gd name="T21" fmla="*/ 10 h 30"/>
                      <a:gd name="T22" fmla="*/ 56 w 58"/>
                      <a:gd name="T23" fmla="*/ 3 h 30"/>
                      <a:gd name="T24" fmla="*/ 58 w 58"/>
                      <a:gd name="T25" fmla="*/ 0 h 30"/>
                      <a:gd name="T26" fmla="*/ 47 w 58"/>
                      <a:gd name="T27" fmla="*/ 3 h 30"/>
                      <a:gd name="T28" fmla="*/ 37 w 58"/>
                      <a:gd name="T29" fmla="*/ 5 h 30"/>
                      <a:gd name="T30" fmla="*/ 29 w 58"/>
                      <a:gd name="T31" fmla="*/ 7 h 30"/>
                      <a:gd name="T32" fmla="*/ 21 w 58"/>
                      <a:gd name="T33" fmla="*/ 11 h 30"/>
                      <a:gd name="T34" fmla="*/ 14 w 58"/>
                      <a:gd name="T35" fmla="*/ 14 h 30"/>
                      <a:gd name="T36" fmla="*/ 9 w 58"/>
                      <a:gd name="T37" fmla="*/ 18 h 30"/>
                      <a:gd name="T38" fmla="*/ 3 w 58"/>
                      <a:gd name="T39" fmla="*/ 21 h 30"/>
                      <a:gd name="T40" fmla="*/ 0 w 58"/>
                      <a:gd name="T41" fmla="*/ 25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8" h="30">
                        <a:moveTo>
                          <a:pt x="0" y="25"/>
                        </a:moveTo>
                        <a:lnTo>
                          <a:pt x="6" y="26"/>
                        </a:lnTo>
                        <a:lnTo>
                          <a:pt x="11" y="26"/>
                        </a:lnTo>
                        <a:lnTo>
                          <a:pt x="17" y="27"/>
                        </a:lnTo>
                        <a:lnTo>
                          <a:pt x="23" y="27"/>
                        </a:lnTo>
                        <a:lnTo>
                          <a:pt x="28" y="28"/>
                        </a:lnTo>
                        <a:lnTo>
                          <a:pt x="33" y="29"/>
                        </a:lnTo>
                        <a:lnTo>
                          <a:pt x="39" y="29"/>
                        </a:lnTo>
                        <a:lnTo>
                          <a:pt x="45" y="30"/>
                        </a:lnTo>
                        <a:lnTo>
                          <a:pt x="51" y="19"/>
                        </a:lnTo>
                        <a:lnTo>
                          <a:pt x="55" y="10"/>
                        </a:lnTo>
                        <a:lnTo>
                          <a:pt x="56" y="3"/>
                        </a:lnTo>
                        <a:lnTo>
                          <a:pt x="58" y="0"/>
                        </a:lnTo>
                        <a:lnTo>
                          <a:pt x="47" y="3"/>
                        </a:lnTo>
                        <a:lnTo>
                          <a:pt x="37" y="5"/>
                        </a:lnTo>
                        <a:lnTo>
                          <a:pt x="29" y="7"/>
                        </a:lnTo>
                        <a:lnTo>
                          <a:pt x="21" y="11"/>
                        </a:lnTo>
                        <a:lnTo>
                          <a:pt x="14" y="14"/>
                        </a:lnTo>
                        <a:lnTo>
                          <a:pt x="9" y="18"/>
                        </a:lnTo>
                        <a:lnTo>
                          <a:pt x="3" y="21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2" name="Freeform 80"/>
                  <p:cNvSpPr>
                    <a:spLocks/>
                  </p:cNvSpPr>
                  <p:nvPr/>
                </p:nvSpPr>
                <p:spPr bwMode="auto">
                  <a:xfrm>
                    <a:off x="4002" y="3840"/>
                    <a:ext cx="20" cy="45"/>
                  </a:xfrm>
                  <a:custGeom>
                    <a:avLst/>
                    <a:gdLst>
                      <a:gd name="T0" fmla="*/ 16 w 39"/>
                      <a:gd name="T1" fmla="*/ 91 h 91"/>
                      <a:gd name="T2" fmla="*/ 30 w 39"/>
                      <a:gd name="T3" fmla="*/ 78 h 91"/>
                      <a:gd name="T4" fmla="*/ 37 w 39"/>
                      <a:gd name="T5" fmla="*/ 63 h 91"/>
                      <a:gd name="T6" fmla="*/ 39 w 39"/>
                      <a:gd name="T7" fmla="*/ 48 h 91"/>
                      <a:gd name="T8" fmla="*/ 38 w 39"/>
                      <a:gd name="T9" fmla="*/ 33 h 91"/>
                      <a:gd name="T10" fmla="*/ 33 w 39"/>
                      <a:gd name="T11" fmla="*/ 21 h 91"/>
                      <a:gd name="T12" fmla="*/ 30 w 39"/>
                      <a:gd name="T13" fmla="*/ 10 h 91"/>
                      <a:gd name="T14" fmla="*/ 25 w 39"/>
                      <a:gd name="T15" fmla="*/ 2 h 91"/>
                      <a:gd name="T16" fmla="*/ 24 w 39"/>
                      <a:gd name="T17" fmla="*/ 0 h 91"/>
                      <a:gd name="T18" fmla="*/ 10 w 39"/>
                      <a:gd name="T19" fmla="*/ 23 h 91"/>
                      <a:gd name="T20" fmla="*/ 2 w 39"/>
                      <a:gd name="T21" fmla="*/ 42 h 91"/>
                      <a:gd name="T22" fmla="*/ 0 w 39"/>
                      <a:gd name="T23" fmla="*/ 57 h 91"/>
                      <a:gd name="T24" fmla="*/ 2 w 39"/>
                      <a:gd name="T25" fmla="*/ 70 h 91"/>
                      <a:gd name="T26" fmla="*/ 6 w 39"/>
                      <a:gd name="T27" fmla="*/ 79 h 91"/>
                      <a:gd name="T28" fmla="*/ 10 w 39"/>
                      <a:gd name="T29" fmla="*/ 86 h 91"/>
                      <a:gd name="T30" fmla="*/ 15 w 39"/>
                      <a:gd name="T31" fmla="*/ 90 h 91"/>
                      <a:gd name="T32" fmla="*/ 16 w 39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8"/>
                        </a:lnTo>
                        <a:lnTo>
                          <a:pt x="37" y="63"/>
                        </a:lnTo>
                        <a:lnTo>
                          <a:pt x="39" y="48"/>
                        </a:lnTo>
                        <a:lnTo>
                          <a:pt x="38" y="33"/>
                        </a:lnTo>
                        <a:lnTo>
                          <a:pt x="33" y="21"/>
                        </a:lnTo>
                        <a:lnTo>
                          <a:pt x="30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2"/>
                        </a:lnTo>
                        <a:lnTo>
                          <a:pt x="0" y="57"/>
                        </a:lnTo>
                        <a:lnTo>
                          <a:pt x="2" y="70"/>
                        </a:lnTo>
                        <a:lnTo>
                          <a:pt x="6" y="79"/>
                        </a:lnTo>
                        <a:lnTo>
                          <a:pt x="10" y="86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3" name="Freeform 81"/>
                  <p:cNvSpPr>
                    <a:spLocks/>
                  </p:cNvSpPr>
                  <p:nvPr/>
                </p:nvSpPr>
                <p:spPr bwMode="auto">
                  <a:xfrm>
                    <a:off x="3997" y="3922"/>
                    <a:ext cx="19" cy="46"/>
                  </a:xfrm>
                  <a:custGeom>
                    <a:avLst/>
                    <a:gdLst>
                      <a:gd name="T0" fmla="*/ 22 w 38"/>
                      <a:gd name="T1" fmla="*/ 0 h 92"/>
                      <a:gd name="T2" fmla="*/ 9 w 38"/>
                      <a:gd name="T3" fmla="*/ 12 h 92"/>
                      <a:gd name="T4" fmla="*/ 1 w 38"/>
                      <a:gd name="T5" fmla="*/ 27 h 92"/>
                      <a:gd name="T6" fmla="*/ 0 w 38"/>
                      <a:gd name="T7" fmla="*/ 42 h 92"/>
                      <a:gd name="T8" fmla="*/ 1 w 38"/>
                      <a:gd name="T9" fmla="*/ 57 h 92"/>
                      <a:gd name="T10" fmla="*/ 4 w 38"/>
                      <a:gd name="T11" fmla="*/ 71 h 92"/>
                      <a:gd name="T12" fmla="*/ 9 w 38"/>
                      <a:gd name="T13" fmla="*/ 81 h 92"/>
                      <a:gd name="T14" fmla="*/ 12 w 38"/>
                      <a:gd name="T15" fmla="*/ 89 h 92"/>
                      <a:gd name="T16" fmla="*/ 14 w 38"/>
                      <a:gd name="T17" fmla="*/ 92 h 92"/>
                      <a:gd name="T18" fmla="*/ 27 w 38"/>
                      <a:gd name="T19" fmla="*/ 69 h 92"/>
                      <a:gd name="T20" fmla="*/ 35 w 38"/>
                      <a:gd name="T21" fmla="*/ 49 h 92"/>
                      <a:gd name="T22" fmla="*/ 38 w 38"/>
                      <a:gd name="T23" fmla="*/ 33 h 92"/>
                      <a:gd name="T24" fmla="*/ 35 w 38"/>
                      <a:gd name="T25" fmla="*/ 20 h 92"/>
                      <a:gd name="T26" fmla="*/ 32 w 38"/>
                      <a:gd name="T27" fmla="*/ 11 h 92"/>
                      <a:gd name="T28" fmla="*/ 27 w 38"/>
                      <a:gd name="T29" fmla="*/ 4 h 92"/>
                      <a:gd name="T30" fmla="*/ 23 w 38"/>
                      <a:gd name="T31" fmla="*/ 1 h 92"/>
                      <a:gd name="T32" fmla="*/ 22 w 38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9" y="12"/>
                        </a:lnTo>
                        <a:lnTo>
                          <a:pt x="1" y="27"/>
                        </a:lnTo>
                        <a:lnTo>
                          <a:pt x="0" y="42"/>
                        </a:lnTo>
                        <a:lnTo>
                          <a:pt x="1" y="57"/>
                        </a:lnTo>
                        <a:lnTo>
                          <a:pt x="4" y="71"/>
                        </a:lnTo>
                        <a:lnTo>
                          <a:pt x="9" y="81"/>
                        </a:lnTo>
                        <a:lnTo>
                          <a:pt x="12" y="89"/>
                        </a:lnTo>
                        <a:lnTo>
                          <a:pt x="14" y="92"/>
                        </a:lnTo>
                        <a:lnTo>
                          <a:pt x="27" y="69"/>
                        </a:lnTo>
                        <a:lnTo>
                          <a:pt x="35" y="49"/>
                        </a:lnTo>
                        <a:lnTo>
                          <a:pt x="38" y="33"/>
                        </a:lnTo>
                        <a:lnTo>
                          <a:pt x="35" y="20"/>
                        </a:lnTo>
                        <a:lnTo>
                          <a:pt x="32" y="11"/>
                        </a:lnTo>
                        <a:lnTo>
                          <a:pt x="27" y="4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4" name="Freeform 82"/>
                  <p:cNvSpPr>
                    <a:spLocks/>
                  </p:cNvSpPr>
                  <p:nvPr/>
                </p:nvSpPr>
                <p:spPr bwMode="auto">
                  <a:xfrm>
                    <a:off x="3944" y="3891"/>
                    <a:ext cx="47" cy="20"/>
                  </a:xfrm>
                  <a:custGeom>
                    <a:avLst/>
                    <a:gdLst>
                      <a:gd name="T0" fmla="*/ 92 w 92"/>
                      <a:gd name="T1" fmla="*/ 23 h 39"/>
                      <a:gd name="T2" fmla="*/ 79 w 92"/>
                      <a:gd name="T3" fmla="*/ 10 h 39"/>
                      <a:gd name="T4" fmla="*/ 64 w 92"/>
                      <a:gd name="T5" fmla="*/ 3 h 39"/>
                      <a:gd name="T6" fmla="*/ 48 w 92"/>
                      <a:gd name="T7" fmla="*/ 0 h 39"/>
                      <a:gd name="T8" fmla="*/ 34 w 92"/>
                      <a:gd name="T9" fmla="*/ 1 h 39"/>
                      <a:gd name="T10" fmla="*/ 21 w 92"/>
                      <a:gd name="T11" fmla="*/ 6 h 39"/>
                      <a:gd name="T12" fmla="*/ 10 w 92"/>
                      <a:gd name="T13" fmla="*/ 10 h 39"/>
                      <a:gd name="T14" fmla="*/ 2 w 92"/>
                      <a:gd name="T15" fmla="*/ 14 h 39"/>
                      <a:gd name="T16" fmla="*/ 0 w 92"/>
                      <a:gd name="T17" fmla="*/ 15 h 39"/>
                      <a:gd name="T18" fmla="*/ 23 w 92"/>
                      <a:gd name="T19" fmla="*/ 29 h 39"/>
                      <a:gd name="T20" fmla="*/ 43 w 92"/>
                      <a:gd name="T21" fmla="*/ 37 h 39"/>
                      <a:gd name="T22" fmla="*/ 59 w 92"/>
                      <a:gd name="T23" fmla="*/ 39 h 39"/>
                      <a:gd name="T24" fmla="*/ 71 w 92"/>
                      <a:gd name="T25" fmla="*/ 37 h 39"/>
                      <a:gd name="T26" fmla="*/ 81 w 92"/>
                      <a:gd name="T27" fmla="*/ 34 h 39"/>
                      <a:gd name="T28" fmla="*/ 87 w 92"/>
                      <a:gd name="T29" fmla="*/ 29 h 39"/>
                      <a:gd name="T30" fmla="*/ 91 w 92"/>
                      <a:gd name="T31" fmla="*/ 25 h 39"/>
                      <a:gd name="T32" fmla="*/ 92 w 92"/>
                      <a:gd name="T33" fmla="*/ 23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9">
                        <a:moveTo>
                          <a:pt x="92" y="23"/>
                        </a:moveTo>
                        <a:lnTo>
                          <a:pt x="79" y="10"/>
                        </a:lnTo>
                        <a:lnTo>
                          <a:pt x="64" y="3"/>
                        </a:lnTo>
                        <a:lnTo>
                          <a:pt x="48" y="0"/>
                        </a:lnTo>
                        <a:lnTo>
                          <a:pt x="34" y="1"/>
                        </a:lnTo>
                        <a:lnTo>
                          <a:pt x="21" y="6"/>
                        </a:lnTo>
                        <a:lnTo>
                          <a:pt x="10" y="10"/>
                        </a:lnTo>
                        <a:lnTo>
                          <a:pt x="2" y="14"/>
                        </a:lnTo>
                        <a:lnTo>
                          <a:pt x="0" y="15"/>
                        </a:lnTo>
                        <a:lnTo>
                          <a:pt x="23" y="29"/>
                        </a:lnTo>
                        <a:lnTo>
                          <a:pt x="43" y="37"/>
                        </a:lnTo>
                        <a:lnTo>
                          <a:pt x="59" y="39"/>
                        </a:lnTo>
                        <a:lnTo>
                          <a:pt x="71" y="37"/>
                        </a:lnTo>
                        <a:lnTo>
                          <a:pt x="81" y="34"/>
                        </a:lnTo>
                        <a:lnTo>
                          <a:pt x="87" y="29"/>
                        </a:lnTo>
                        <a:lnTo>
                          <a:pt x="91" y="25"/>
                        </a:lnTo>
                        <a:lnTo>
                          <a:pt x="92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5" name="Freeform 83"/>
                  <p:cNvSpPr>
                    <a:spLocks/>
                  </p:cNvSpPr>
                  <p:nvPr/>
                </p:nvSpPr>
                <p:spPr bwMode="auto">
                  <a:xfrm>
                    <a:off x="4027" y="3897"/>
                    <a:ext cx="46" cy="19"/>
                  </a:xfrm>
                  <a:custGeom>
                    <a:avLst/>
                    <a:gdLst>
                      <a:gd name="T0" fmla="*/ 0 w 91"/>
                      <a:gd name="T1" fmla="*/ 16 h 38"/>
                      <a:gd name="T2" fmla="*/ 12 w 91"/>
                      <a:gd name="T3" fmla="*/ 29 h 38"/>
                      <a:gd name="T4" fmla="*/ 27 w 91"/>
                      <a:gd name="T5" fmla="*/ 37 h 38"/>
                      <a:gd name="T6" fmla="*/ 42 w 91"/>
                      <a:gd name="T7" fmla="*/ 38 h 38"/>
                      <a:gd name="T8" fmla="*/ 57 w 91"/>
                      <a:gd name="T9" fmla="*/ 37 h 38"/>
                      <a:gd name="T10" fmla="*/ 70 w 91"/>
                      <a:gd name="T11" fmla="*/ 33 h 38"/>
                      <a:gd name="T12" fmla="*/ 80 w 91"/>
                      <a:gd name="T13" fmla="*/ 29 h 38"/>
                      <a:gd name="T14" fmla="*/ 88 w 91"/>
                      <a:gd name="T15" fmla="*/ 25 h 38"/>
                      <a:gd name="T16" fmla="*/ 91 w 91"/>
                      <a:gd name="T17" fmla="*/ 24 h 38"/>
                      <a:gd name="T18" fmla="*/ 68 w 91"/>
                      <a:gd name="T19" fmla="*/ 10 h 38"/>
                      <a:gd name="T20" fmla="*/ 48 w 91"/>
                      <a:gd name="T21" fmla="*/ 2 h 38"/>
                      <a:gd name="T22" fmla="*/ 33 w 91"/>
                      <a:gd name="T23" fmla="*/ 0 h 38"/>
                      <a:gd name="T24" fmla="*/ 20 w 91"/>
                      <a:gd name="T25" fmla="*/ 2 h 38"/>
                      <a:gd name="T26" fmla="*/ 11 w 91"/>
                      <a:gd name="T27" fmla="*/ 6 h 38"/>
                      <a:gd name="T28" fmla="*/ 4 w 91"/>
                      <a:gd name="T29" fmla="*/ 10 h 38"/>
                      <a:gd name="T30" fmla="*/ 1 w 91"/>
                      <a:gd name="T31" fmla="*/ 15 h 38"/>
                      <a:gd name="T32" fmla="*/ 0 w 91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0" y="33"/>
                        </a:lnTo>
                        <a:lnTo>
                          <a:pt x="80" y="29"/>
                        </a:lnTo>
                        <a:lnTo>
                          <a:pt x="88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48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6" name="Freeform 84"/>
                  <p:cNvSpPr>
                    <a:spLocks/>
                  </p:cNvSpPr>
                  <p:nvPr/>
                </p:nvSpPr>
                <p:spPr bwMode="auto">
                  <a:xfrm>
                    <a:off x="3967" y="3855"/>
                    <a:ext cx="30" cy="35"/>
                  </a:xfrm>
                  <a:custGeom>
                    <a:avLst/>
                    <a:gdLst>
                      <a:gd name="T0" fmla="*/ 60 w 60"/>
                      <a:gd name="T1" fmla="*/ 70 h 70"/>
                      <a:gd name="T2" fmla="*/ 60 w 60"/>
                      <a:gd name="T3" fmla="*/ 52 h 70"/>
                      <a:gd name="T4" fmla="*/ 55 w 60"/>
                      <a:gd name="T5" fmla="*/ 37 h 70"/>
                      <a:gd name="T6" fmla="*/ 46 w 60"/>
                      <a:gd name="T7" fmla="*/ 24 h 70"/>
                      <a:gd name="T8" fmla="*/ 33 w 60"/>
                      <a:gd name="T9" fmla="*/ 15 h 70"/>
                      <a:gd name="T10" fmla="*/ 22 w 60"/>
                      <a:gd name="T11" fmla="*/ 8 h 70"/>
                      <a:gd name="T12" fmla="*/ 10 w 60"/>
                      <a:gd name="T13" fmla="*/ 3 h 70"/>
                      <a:gd name="T14" fmla="*/ 3 w 60"/>
                      <a:gd name="T15" fmla="*/ 1 h 70"/>
                      <a:gd name="T16" fmla="*/ 0 w 60"/>
                      <a:gd name="T17" fmla="*/ 0 h 70"/>
                      <a:gd name="T18" fmla="*/ 7 w 60"/>
                      <a:gd name="T19" fmla="*/ 26 h 70"/>
                      <a:gd name="T20" fmla="*/ 15 w 60"/>
                      <a:gd name="T21" fmla="*/ 45 h 70"/>
                      <a:gd name="T22" fmla="*/ 25 w 60"/>
                      <a:gd name="T23" fmla="*/ 57 h 70"/>
                      <a:gd name="T24" fmla="*/ 36 w 60"/>
                      <a:gd name="T25" fmla="*/ 65 h 70"/>
                      <a:gd name="T26" fmla="*/ 45 w 60"/>
                      <a:gd name="T27" fmla="*/ 69 h 70"/>
                      <a:gd name="T28" fmla="*/ 53 w 60"/>
                      <a:gd name="T29" fmla="*/ 70 h 70"/>
                      <a:gd name="T30" fmla="*/ 57 w 60"/>
                      <a:gd name="T31" fmla="*/ 70 h 70"/>
                      <a:gd name="T32" fmla="*/ 60 w 60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5" y="37"/>
                        </a:lnTo>
                        <a:lnTo>
                          <a:pt x="46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7" y="26"/>
                        </a:lnTo>
                        <a:lnTo>
                          <a:pt x="15" y="45"/>
                        </a:lnTo>
                        <a:lnTo>
                          <a:pt x="25" y="57"/>
                        </a:lnTo>
                        <a:lnTo>
                          <a:pt x="36" y="65"/>
                        </a:lnTo>
                        <a:lnTo>
                          <a:pt x="45" y="69"/>
                        </a:lnTo>
                        <a:lnTo>
                          <a:pt x="53" y="70"/>
                        </a:lnTo>
                        <a:lnTo>
                          <a:pt x="57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7" name="Freeform 85"/>
                  <p:cNvSpPr>
                    <a:spLocks/>
                  </p:cNvSpPr>
                  <p:nvPr/>
                </p:nvSpPr>
                <p:spPr bwMode="auto">
                  <a:xfrm>
                    <a:off x="4021" y="3918"/>
                    <a:ext cx="30" cy="35"/>
                  </a:xfrm>
                  <a:custGeom>
                    <a:avLst/>
                    <a:gdLst>
                      <a:gd name="T0" fmla="*/ 0 w 60"/>
                      <a:gd name="T1" fmla="*/ 0 h 71"/>
                      <a:gd name="T2" fmla="*/ 0 w 60"/>
                      <a:gd name="T3" fmla="*/ 19 h 71"/>
                      <a:gd name="T4" fmla="*/ 5 w 60"/>
                      <a:gd name="T5" fmla="*/ 34 h 71"/>
                      <a:gd name="T6" fmla="*/ 14 w 60"/>
                      <a:gd name="T7" fmla="*/ 46 h 71"/>
                      <a:gd name="T8" fmla="*/ 27 w 60"/>
                      <a:gd name="T9" fmla="*/ 56 h 71"/>
                      <a:gd name="T10" fmla="*/ 38 w 60"/>
                      <a:gd name="T11" fmla="*/ 63 h 71"/>
                      <a:gd name="T12" fmla="*/ 50 w 60"/>
                      <a:gd name="T13" fmla="*/ 67 h 71"/>
                      <a:gd name="T14" fmla="*/ 56 w 60"/>
                      <a:gd name="T15" fmla="*/ 69 h 71"/>
                      <a:gd name="T16" fmla="*/ 60 w 60"/>
                      <a:gd name="T17" fmla="*/ 71 h 71"/>
                      <a:gd name="T18" fmla="*/ 53 w 60"/>
                      <a:gd name="T19" fmla="*/ 44 h 71"/>
                      <a:gd name="T20" fmla="*/ 45 w 60"/>
                      <a:gd name="T21" fmla="*/ 26 h 71"/>
                      <a:gd name="T22" fmla="*/ 35 w 60"/>
                      <a:gd name="T23" fmla="*/ 13 h 71"/>
                      <a:gd name="T24" fmla="*/ 25 w 60"/>
                      <a:gd name="T25" fmla="*/ 5 h 71"/>
                      <a:gd name="T26" fmla="*/ 15 w 60"/>
                      <a:gd name="T27" fmla="*/ 1 h 71"/>
                      <a:gd name="T28" fmla="*/ 7 w 60"/>
                      <a:gd name="T29" fmla="*/ 0 h 71"/>
                      <a:gd name="T30" fmla="*/ 2 w 60"/>
                      <a:gd name="T31" fmla="*/ 0 h 71"/>
                      <a:gd name="T32" fmla="*/ 0 w 60"/>
                      <a:gd name="T33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7" y="56"/>
                        </a:lnTo>
                        <a:lnTo>
                          <a:pt x="38" y="63"/>
                        </a:lnTo>
                        <a:lnTo>
                          <a:pt x="50" y="67"/>
                        </a:lnTo>
                        <a:lnTo>
                          <a:pt x="56" y="69"/>
                        </a:lnTo>
                        <a:lnTo>
                          <a:pt x="60" y="71"/>
                        </a:lnTo>
                        <a:lnTo>
                          <a:pt x="53" y="44"/>
                        </a:lnTo>
                        <a:lnTo>
                          <a:pt x="45" y="26"/>
                        </a:lnTo>
                        <a:lnTo>
                          <a:pt x="35" y="13"/>
                        </a:lnTo>
                        <a:lnTo>
                          <a:pt x="25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8" name="Freeform 86"/>
                  <p:cNvSpPr>
                    <a:spLocks/>
                  </p:cNvSpPr>
                  <p:nvPr/>
                </p:nvSpPr>
                <p:spPr bwMode="auto">
                  <a:xfrm>
                    <a:off x="3959" y="3916"/>
                    <a:ext cx="36" cy="29"/>
                  </a:xfrm>
                  <a:custGeom>
                    <a:avLst/>
                    <a:gdLst>
                      <a:gd name="T0" fmla="*/ 0 w 70"/>
                      <a:gd name="T1" fmla="*/ 59 h 59"/>
                      <a:gd name="T2" fmla="*/ 26 w 70"/>
                      <a:gd name="T3" fmla="*/ 53 h 59"/>
                      <a:gd name="T4" fmla="*/ 45 w 70"/>
                      <a:gd name="T5" fmla="*/ 44 h 59"/>
                      <a:gd name="T6" fmla="*/ 57 w 70"/>
                      <a:gd name="T7" fmla="*/ 34 h 59"/>
                      <a:gd name="T8" fmla="*/ 65 w 70"/>
                      <a:gd name="T9" fmla="*/ 24 h 59"/>
                      <a:gd name="T10" fmla="*/ 69 w 70"/>
                      <a:gd name="T11" fmla="*/ 15 h 59"/>
                      <a:gd name="T12" fmla="*/ 70 w 70"/>
                      <a:gd name="T13" fmla="*/ 7 h 59"/>
                      <a:gd name="T14" fmla="*/ 70 w 70"/>
                      <a:gd name="T15" fmla="*/ 2 h 59"/>
                      <a:gd name="T16" fmla="*/ 70 w 70"/>
                      <a:gd name="T17" fmla="*/ 0 h 59"/>
                      <a:gd name="T18" fmla="*/ 52 w 70"/>
                      <a:gd name="T19" fmla="*/ 0 h 59"/>
                      <a:gd name="T20" fmla="*/ 37 w 70"/>
                      <a:gd name="T21" fmla="*/ 4 h 59"/>
                      <a:gd name="T22" fmla="*/ 24 w 70"/>
                      <a:gd name="T23" fmla="*/ 14 h 59"/>
                      <a:gd name="T24" fmla="*/ 15 w 70"/>
                      <a:gd name="T25" fmla="*/ 25 h 59"/>
                      <a:gd name="T26" fmla="*/ 8 w 70"/>
                      <a:gd name="T27" fmla="*/ 37 h 59"/>
                      <a:gd name="T28" fmla="*/ 3 w 70"/>
                      <a:gd name="T29" fmla="*/ 48 h 59"/>
                      <a:gd name="T30" fmla="*/ 1 w 70"/>
                      <a:gd name="T31" fmla="*/ 55 h 59"/>
                      <a:gd name="T32" fmla="*/ 0 w 70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7" y="34"/>
                        </a:lnTo>
                        <a:lnTo>
                          <a:pt x="65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2"/>
                        </a:lnTo>
                        <a:lnTo>
                          <a:pt x="70" y="0"/>
                        </a:lnTo>
                        <a:lnTo>
                          <a:pt x="52" y="0"/>
                        </a:lnTo>
                        <a:lnTo>
                          <a:pt x="37" y="4"/>
                        </a:lnTo>
                        <a:lnTo>
                          <a:pt x="24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9" name="Freeform 87"/>
                  <p:cNvSpPr>
                    <a:spLocks/>
                  </p:cNvSpPr>
                  <p:nvPr/>
                </p:nvSpPr>
                <p:spPr bwMode="auto">
                  <a:xfrm>
                    <a:off x="4022" y="3862"/>
                    <a:ext cx="36" cy="30"/>
                  </a:xfrm>
                  <a:custGeom>
                    <a:avLst/>
                    <a:gdLst>
                      <a:gd name="T0" fmla="*/ 0 w 72"/>
                      <a:gd name="T1" fmla="*/ 58 h 58"/>
                      <a:gd name="T2" fmla="*/ 19 w 72"/>
                      <a:gd name="T3" fmla="*/ 58 h 58"/>
                      <a:gd name="T4" fmla="*/ 35 w 72"/>
                      <a:gd name="T5" fmla="*/ 53 h 58"/>
                      <a:gd name="T6" fmla="*/ 46 w 72"/>
                      <a:gd name="T7" fmla="*/ 43 h 58"/>
                      <a:gd name="T8" fmla="*/ 57 w 72"/>
                      <a:gd name="T9" fmla="*/ 32 h 58"/>
                      <a:gd name="T10" fmla="*/ 64 w 72"/>
                      <a:gd name="T11" fmla="*/ 20 h 58"/>
                      <a:gd name="T12" fmla="*/ 68 w 72"/>
                      <a:gd name="T13" fmla="*/ 10 h 58"/>
                      <a:gd name="T14" fmla="*/ 71 w 72"/>
                      <a:gd name="T15" fmla="*/ 3 h 58"/>
                      <a:gd name="T16" fmla="*/ 72 w 72"/>
                      <a:gd name="T17" fmla="*/ 0 h 58"/>
                      <a:gd name="T18" fmla="*/ 45 w 72"/>
                      <a:gd name="T19" fmla="*/ 5 h 58"/>
                      <a:gd name="T20" fmla="*/ 26 w 72"/>
                      <a:gd name="T21" fmla="*/ 15 h 58"/>
                      <a:gd name="T22" fmla="*/ 13 w 72"/>
                      <a:gd name="T23" fmla="*/ 24 h 58"/>
                      <a:gd name="T24" fmla="*/ 5 w 72"/>
                      <a:gd name="T25" fmla="*/ 34 h 58"/>
                      <a:gd name="T26" fmla="*/ 2 w 72"/>
                      <a:gd name="T27" fmla="*/ 43 h 58"/>
                      <a:gd name="T28" fmla="*/ 0 w 72"/>
                      <a:gd name="T29" fmla="*/ 52 h 58"/>
                      <a:gd name="T30" fmla="*/ 0 w 72"/>
                      <a:gd name="T31" fmla="*/ 56 h 58"/>
                      <a:gd name="T32" fmla="*/ 0 w 72"/>
                      <a:gd name="T33" fmla="*/ 5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2" h="58">
                        <a:moveTo>
                          <a:pt x="0" y="58"/>
                        </a:moveTo>
                        <a:lnTo>
                          <a:pt x="19" y="58"/>
                        </a:lnTo>
                        <a:lnTo>
                          <a:pt x="35" y="53"/>
                        </a:lnTo>
                        <a:lnTo>
                          <a:pt x="46" y="43"/>
                        </a:lnTo>
                        <a:lnTo>
                          <a:pt x="57" y="32"/>
                        </a:lnTo>
                        <a:lnTo>
                          <a:pt x="64" y="20"/>
                        </a:lnTo>
                        <a:lnTo>
                          <a:pt x="68" y="10"/>
                        </a:lnTo>
                        <a:lnTo>
                          <a:pt x="71" y="3"/>
                        </a:lnTo>
                        <a:lnTo>
                          <a:pt x="72" y="0"/>
                        </a:lnTo>
                        <a:lnTo>
                          <a:pt x="45" y="5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4"/>
                        </a:lnTo>
                        <a:lnTo>
                          <a:pt x="2" y="43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0" name="Freeform 88"/>
                  <p:cNvSpPr>
                    <a:spLocks/>
                  </p:cNvSpPr>
                  <p:nvPr/>
                </p:nvSpPr>
                <p:spPr bwMode="auto">
                  <a:xfrm>
                    <a:off x="3993" y="3888"/>
                    <a:ext cx="31" cy="30"/>
                  </a:xfrm>
                  <a:custGeom>
                    <a:avLst/>
                    <a:gdLst>
                      <a:gd name="T0" fmla="*/ 31 w 62"/>
                      <a:gd name="T1" fmla="*/ 0 h 60"/>
                      <a:gd name="T2" fmla="*/ 18 w 62"/>
                      <a:gd name="T3" fmla="*/ 3 h 60"/>
                      <a:gd name="T4" fmla="*/ 9 w 62"/>
                      <a:gd name="T5" fmla="*/ 10 h 60"/>
                      <a:gd name="T6" fmla="*/ 2 w 62"/>
                      <a:gd name="T7" fmla="*/ 19 h 60"/>
                      <a:gd name="T8" fmla="*/ 0 w 62"/>
                      <a:gd name="T9" fmla="*/ 30 h 60"/>
                      <a:gd name="T10" fmla="*/ 2 w 62"/>
                      <a:gd name="T11" fmla="*/ 42 h 60"/>
                      <a:gd name="T12" fmla="*/ 9 w 62"/>
                      <a:gd name="T13" fmla="*/ 52 h 60"/>
                      <a:gd name="T14" fmla="*/ 18 w 62"/>
                      <a:gd name="T15" fmla="*/ 58 h 60"/>
                      <a:gd name="T16" fmla="*/ 31 w 62"/>
                      <a:gd name="T17" fmla="*/ 60 h 60"/>
                      <a:gd name="T18" fmla="*/ 43 w 62"/>
                      <a:gd name="T19" fmla="*/ 58 h 60"/>
                      <a:gd name="T20" fmla="*/ 53 w 62"/>
                      <a:gd name="T21" fmla="*/ 52 h 60"/>
                      <a:gd name="T22" fmla="*/ 60 w 62"/>
                      <a:gd name="T23" fmla="*/ 42 h 60"/>
                      <a:gd name="T24" fmla="*/ 62 w 62"/>
                      <a:gd name="T25" fmla="*/ 30 h 60"/>
                      <a:gd name="T26" fmla="*/ 60 w 62"/>
                      <a:gd name="T27" fmla="*/ 19 h 60"/>
                      <a:gd name="T28" fmla="*/ 53 w 62"/>
                      <a:gd name="T29" fmla="*/ 10 h 60"/>
                      <a:gd name="T30" fmla="*/ 43 w 62"/>
                      <a:gd name="T31" fmla="*/ 3 h 60"/>
                      <a:gd name="T32" fmla="*/ 31 w 62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60">
                        <a:moveTo>
                          <a:pt x="31" y="0"/>
                        </a:moveTo>
                        <a:lnTo>
                          <a:pt x="18" y="3"/>
                        </a:lnTo>
                        <a:lnTo>
                          <a:pt x="9" y="10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2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3" y="58"/>
                        </a:lnTo>
                        <a:lnTo>
                          <a:pt x="53" y="52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9"/>
                        </a:lnTo>
                        <a:lnTo>
                          <a:pt x="53" y="10"/>
                        </a:lnTo>
                        <a:lnTo>
                          <a:pt x="43" y="3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1" name="Freeform 89"/>
                  <p:cNvSpPr>
                    <a:spLocks/>
                  </p:cNvSpPr>
                  <p:nvPr/>
                </p:nvSpPr>
                <p:spPr bwMode="auto">
                  <a:xfrm>
                    <a:off x="4002" y="3677"/>
                    <a:ext cx="20" cy="46"/>
                  </a:xfrm>
                  <a:custGeom>
                    <a:avLst/>
                    <a:gdLst>
                      <a:gd name="T0" fmla="*/ 16 w 39"/>
                      <a:gd name="T1" fmla="*/ 91 h 91"/>
                      <a:gd name="T2" fmla="*/ 30 w 39"/>
                      <a:gd name="T3" fmla="*/ 78 h 91"/>
                      <a:gd name="T4" fmla="*/ 37 w 39"/>
                      <a:gd name="T5" fmla="*/ 63 h 91"/>
                      <a:gd name="T6" fmla="*/ 39 w 39"/>
                      <a:gd name="T7" fmla="*/ 48 h 91"/>
                      <a:gd name="T8" fmla="*/ 38 w 39"/>
                      <a:gd name="T9" fmla="*/ 33 h 91"/>
                      <a:gd name="T10" fmla="*/ 33 w 39"/>
                      <a:gd name="T11" fmla="*/ 21 h 91"/>
                      <a:gd name="T12" fmla="*/ 30 w 39"/>
                      <a:gd name="T13" fmla="*/ 10 h 91"/>
                      <a:gd name="T14" fmla="*/ 25 w 39"/>
                      <a:gd name="T15" fmla="*/ 2 h 91"/>
                      <a:gd name="T16" fmla="*/ 24 w 39"/>
                      <a:gd name="T17" fmla="*/ 0 h 91"/>
                      <a:gd name="T18" fmla="*/ 10 w 39"/>
                      <a:gd name="T19" fmla="*/ 23 h 91"/>
                      <a:gd name="T20" fmla="*/ 2 w 39"/>
                      <a:gd name="T21" fmla="*/ 41 h 91"/>
                      <a:gd name="T22" fmla="*/ 0 w 39"/>
                      <a:gd name="T23" fmla="*/ 57 h 91"/>
                      <a:gd name="T24" fmla="*/ 2 w 39"/>
                      <a:gd name="T25" fmla="*/ 70 h 91"/>
                      <a:gd name="T26" fmla="*/ 6 w 39"/>
                      <a:gd name="T27" fmla="*/ 79 h 91"/>
                      <a:gd name="T28" fmla="*/ 10 w 39"/>
                      <a:gd name="T29" fmla="*/ 86 h 91"/>
                      <a:gd name="T30" fmla="*/ 15 w 39"/>
                      <a:gd name="T31" fmla="*/ 90 h 91"/>
                      <a:gd name="T32" fmla="*/ 16 w 39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8"/>
                        </a:lnTo>
                        <a:lnTo>
                          <a:pt x="37" y="63"/>
                        </a:lnTo>
                        <a:lnTo>
                          <a:pt x="39" y="48"/>
                        </a:lnTo>
                        <a:lnTo>
                          <a:pt x="38" y="33"/>
                        </a:lnTo>
                        <a:lnTo>
                          <a:pt x="33" y="21"/>
                        </a:lnTo>
                        <a:lnTo>
                          <a:pt x="30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1"/>
                        </a:lnTo>
                        <a:lnTo>
                          <a:pt x="0" y="57"/>
                        </a:lnTo>
                        <a:lnTo>
                          <a:pt x="2" y="70"/>
                        </a:lnTo>
                        <a:lnTo>
                          <a:pt x="6" y="79"/>
                        </a:lnTo>
                        <a:lnTo>
                          <a:pt x="10" y="86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2" name="Freeform 90"/>
                  <p:cNvSpPr>
                    <a:spLocks/>
                  </p:cNvSpPr>
                  <p:nvPr/>
                </p:nvSpPr>
                <p:spPr bwMode="auto">
                  <a:xfrm>
                    <a:off x="3997" y="3760"/>
                    <a:ext cx="19" cy="45"/>
                  </a:xfrm>
                  <a:custGeom>
                    <a:avLst/>
                    <a:gdLst>
                      <a:gd name="T0" fmla="*/ 22 w 38"/>
                      <a:gd name="T1" fmla="*/ 0 h 91"/>
                      <a:gd name="T2" fmla="*/ 9 w 38"/>
                      <a:gd name="T3" fmla="*/ 12 h 91"/>
                      <a:gd name="T4" fmla="*/ 1 w 38"/>
                      <a:gd name="T5" fmla="*/ 27 h 91"/>
                      <a:gd name="T6" fmla="*/ 0 w 38"/>
                      <a:gd name="T7" fmla="*/ 42 h 91"/>
                      <a:gd name="T8" fmla="*/ 1 w 38"/>
                      <a:gd name="T9" fmla="*/ 57 h 91"/>
                      <a:gd name="T10" fmla="*/ 4 w 38"/>
                      <a:gd name="T11" fmla="*/ 70 h 91"/>
                      <a:gd name="T12" fmla="*/ 9 w 38"/>
                      <a:gd name="T13" fmla="*/ 80 h 91"/>
                      <a:gd name="T14" fmla="*/ 12 w 38"/>
                      <a:gd name="T15" fmla="*/ 88 h 91"/>
                      <a:gd name="T16" fmla="*/ 14 w 38"/>
                      <a:gd name="T17" fmla="*/ 91 h 91"/>
                      <a:gd name="T18" fmla="*/ 27 w 38"/>
                      <a:gd name="T19" fmla="*/ 68 h 91"/>
                      <a:gd name="T20" fmla="*/ 35 w 38"/>
                      <a:gd name="T21" fmla="*/ 49 h 91"/>
                      <a:gd name="T22" fmla="*/ 38 w 38"/>
                      <a:gd name="T23" fmla="*/ 33 h 91"/>
                      <a:gd name="T24" fmla="*/ 35 w 38"/>
                      <a:gd name="T25" fmla="*/ 20 h 91"/>
                      <a:gd name="T26" fmla="*/ 32 w 38"/>
                      <a:gd name="T27" fmla="*/ 11 h 91"/>
                      <a:gd name="T28" fmla="*/ 27 w 38"/>
                      <a:gd name="T29" fmla="*/ 4 h 91"/>
                      <a:gd name="T30" fmla="*/ 23 w 38"/>
                      <a:gd name="T31" fmla="*/ 1 h 91"/>
                      <a:gd name="T32" fmla="*/ 22 w 38"/>
                      <a:gd name="T3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1">
                        <a:moveTo>
                          <a:pt x="22" y="0"/>
                        </a:moveTo>
                        <a:lnTo>
                          <a:pt x="9" y="12"/>
                        </a:lnTo>
                        <a:lnTo>
                          <a:pt x="1" y="27"/>
                        </a:lnTo>
                        <a:lnTo>
                          <a:pt x="0" y="42"/>
                        </a:lnTo>
                        <a:lnTo>
                          <a:pt x="1" y="57"/>
                        </a:lnTo>
                        <a:lnTo>
                          <a:pt x="4" y="70"/>
                        </a:lnTo>
                        <a:lnTo>
                          <a:pt x="9" y="80"/>
                        </a:lnTo>
                        <a:lnTo>
                          <a:pt x="12" y="88"/>
                        </a:lnTo>
                        <a:lnTo>
                          <a:pt x="14" y="91"/>
                        </a:lnTo>
                        <a:lnTo>
                          <a:pt x="27" y="68"/>
                        </a:lnTo>
                        <a:lnTo>
                          <a:pt x="35" y="49"/>
                        </a:lnTo>
                        <a:lnTo>
                          <a:pt x="38" y="33"/>
                        </a:lnTo>
                        <a:lnTo>
                          <a:pt x="35" y="20"/>
                        </a:lnTo>
                        <a:lnTo>
                          <a:pt x="32" y="11"/>
                        </a:lnTo>
                        <a:lnTo>
                          <a:pt x="27" y="4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3" name="Freeform 91"/>
                  <p:cNvSpPr>
                    <a:spLocks/>
                  </p:cNvSpPr>
                  <p:nvPr/>
                </p:nvSpPr>
                <p:spPr bwMode="auto">
                  <a:xfrm>
                    <a:off x="3944" y="3729"/>
                    <a:ext cx="47" cy="19"/>
                  </a:xfrm>
                  <a:custGeom>
                    <a:avLst/>
                    <a:gdLst>
                      <a:gd name="T0" fmla="*/ 92 w 92"/>
                      <a:gd name="T1" fmla="*/ 22 h 38"/>
                      <a:gd name="T2" fmla="*/ 79 w 92"/>
                      <a:gd name="T3" fmla="*/ 10 h 38"/>
                      <a:gd name="T4" fmla="*/ 64 w 92"/>
                      <a:gd name="T5" fmla="*/ 2 h 38"/>
                      <a:gd name="T6" fmla="*/ 48 w 92"/>
                      <a:gd name="T7" fmla="*/ 0 h 38"/>
                      <a:gd name="T8" fmla="*/ 34 w 92"/>
                      <a:gd name="T9" fmla="*/ 2 h 38"/>
                      <a:gd name="T10" fmla="*/ 21 w 92"/>
                      <a:gd name="T11" fmla="*/ 5 h 38"/>
                      <a:gd name="T12" fmla="*/ 10 w 92"/>
                      <a:gd name="T13" fmla="*/ 10 h 38"/>
                      <a:gd name="T14" fmla="*/ 2 w 92"/>
                      <a:gd name="T15" fmla="*/ 13 h 38"/>
                      <a:gd name="T16" fmla="*/ 0 w 92"/>
                      <a:gd name="T17" fmla="*/ 14 h 38"/>
                      <a:gd name="T18" fmla="*/ 23 w 92"/>
                      <a:gd name="T19" fmla="*/ 28 h 38"/>
                      <a:gd name="T20" fmla="*/ 43 w 92"/>
                      <a:gd name="T21" fmla="*/ 36 h 38"/>
                      <a:gd name="T22" fmla="*/ 59 w 92"/>
                      <a:gd name="T23" fmla="*/ 38 h 38"/>
                      <a:gd name="T24" fmla="*/ 71 w 92"/>
                      <a:gd name="T25" fmla="*/ 36 h 38"/>
                      <a:gd name="T26" fmla="*/ 81 w 92"/>
                      <a:gd name="T27" fmla="*/ 33 h 38"/>
                      <a:gd name="T28" fmla="*/ 87 w 92"/>
                      <a:gd name="T29" fmla="*/ 28 h 38"/>
                      <a:gd name="T30" fmla="*/ 91 w 92"/>
                      <a:gd name="T31" fmla="*/ 23 h 38"/>
                      <a:gd name="T32" fmla="*/ 92 w 92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10"/>
                        </a:lnTo>
                        <a:lnTo>
                          <a:pt x="64" y="2"/>
                        </a:lnTo>
                        <a:lnTo>
                          <a:pt x="48" y="0"/>
                        </a:lnTo>
                        <a:lnTo>
                          <a:pt x="34" y="2"/>
                        </a:lnTo>
                        <a:lnTo>
                          <a:pt x="21" y="5"/>
                        </a:lnTo>
                        <a:lnTo>
                          <a:pt x="10" y="10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8"/>
                        </a:lnTo>
                        <a:lnTo>
                          <a:pt x="71" y="36"/>
                        </a:lnTo>
                        <a:lnTo>
                          <a:pt x="81" y="33"/>
                        </a:lnTo>
                        <a:lnTo>
                          <a:pt x="87" y="28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4" name="Freeform 92"/>
                  <p:cNvSpPr>
                    <a:spLocks/>
                  </p:cNvSpPr>
                  <p:nvPr/>
                </p:nvSpPr>
                <p:spPr bwMode="auto">
                  <a:xfrm>
                    <a:off x="4027" y="3734"/>
                    <a:ext cx="46" cy="19"/>
                  </a:xfrm>
                  <a:custGeom>
                    <a:avLst/>
                    <a:gdLst>
                      <a:gd name="T0" fmla="*/ 0 w 91"/>
                      <a:gd name="T1" fmla="*/ 16 h 39"/>
                      <a:gd name="T2" fmla="*/ 12 w 91"/>
                      <a:gd name="T3" fmla="*/ 30 h 39"/>
                      <a:gd name="T4" fmla="*/ 27 w 91"/>
                      <a:gd name="T5" fmla="*/ 37 h 39"/>
                      <a:gd name="T6" fmla="*/ 42 w 91"/>
                      <a:gd name="T7" fmla="*/ 39 h 39"/>
                      <a:gd name="T8" fmla="*/ 57 w 91"/>
                      <a:gd name="T9" fmla="*/ 37 h 39"/>
                      <a:gd name="T10" fmla="*/ 70 w 91"/>
                      <a:gd name="T11" fmla="*/ 33 h 39"/>
                      <a:gd name="T12" fmla="*/ 80 w 91"/>
                      <a:gd name="T13" fmla="*/ 30 h 39"/>
                      <a:gd name="T14" fmla="*/ 88 w 91"/>
                      <a:gd name="T15" fmla="*/ 25 h 39"/>
                      <a:gd name="T16" fmla="*/ 91 w 91"/>
                      <a:gd name="T17" fmla="*/ 24 h 39"/>
                      <a:gd name="T18" fmla="*/ 68 w 91"/>
                      <a:gd name="T19" fmla="*/ 10 h 39"/>
                      <a:gd name="T20" fmla="*/ 48 w 91"/>
                      <a:gd name="T21" fmla="*/ 2 h 39"/>
                      <a:gd name="T22" fmla="*/ 33 w 91"/>
                      <a:gd name="T23" fmla="*/ 0 h 39"/>
                      <a:gd name="T24" fmla="*/ 20 w 91"/>
                      <a:gd name="T25" fmla="*/ 2 h 39"/>
                      <a:gd name="T26" fmla="*/ 11 w 91"/>
                      <a:gd name="T27" fmla="*/ 6 h 39"/>
                      <a:gd name="T28" fmla="*/ 4 w 91"/>
                      <a:gd name="T29" fmla="*/ 10 h 39"/>
                      <a:gd name="T30" fmla="*/ 1 w 91"/>
                      <a:gd name="T31" fmla="*/ 15 h 39"/>
                      <a:gd name="T32" fmla="*/ 0 w 91"/>
                      <a:gd name="T33" fmla="*/ 16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9">
                        <a:moveTo>
                          <a:pt x="0" y="16"/>
                        </a:moveTo>
                        <a:lnTo>
                          <a:pt x="12" y="30"/>
                        </a:lnTo>
                        <a:lnTo>
                          <a:pt x="27" y="37"/>
                        </a:lnTo>
                        <a:lnTo>
                          <a:pt x="42" y="39"/>
                        </a:lnTo>
                        <a:lnTo>
                          <a:pt x="57" y="37"/>
                        </a:lnTo>
                        <a:lnTo>
                          <a:pt x="70" y="33"/>
                        </a:lnTo>
                        <a:lnTo>
                          <a:pt x="80" y="30"/>
                        </a:lnTo>
                        <a:lnTo>
                          <a:pt x="88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48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5" name="Freeform 93"/>
                  <p:cNvSpPr>
                    <a:spLocks/>
                  </p:cNvSpPr>
                  <p:nvPr/>
                </p:nvSpPr>
                <p:spPr bwMode="auto">
                  <a:xfrm>
                    <a:off x="3967" y="3692"/>
                    <a:ext cx="30" cy="36"/>
                  </a:xfrm>
                  <a:custGeom>
                    <a:avLst/>
                    <a:gdLst>
                      <a:gd name="T0" fmla="*/ 0 w 60"/>
                      <a:gd name="T1" fmla="*/ 0 h 71"/>
                      <a:gd name="T2" fmla="*/ 7 w 60"/>
                      <a:gd name="T3" fmla="*/ 26 h 71"/>
                      <a:gd name="T4" fmla="*/ 15 w 60"/>
                      <a:gd name="T5" fmla="*/ 46 h 71"/>
                      <a:gd name="T6" fmla="*/ 25 w 60"/>
                      <a:gd name="T7" fmla="*/ 58 h 71"/>
                      <a:gd name="T8" fmla="*/ 36 w 60"/>
                      <a:gd name="T9" fmla="*/ 67 h 71"/>
                      <a:gd name="T10" fmla="*/ 45 w 60"/>
                      <a:gd name="T11" fmla="*/ 70 h 71"/>
                      <a:gd name="T12" fmla="*/ 53 w 60"/>
                      <a:gd name="T13" fmla="*/ 71 h 71"/>
                      <a:gd name="T14" fmla="*/ 57 w 60"/>
                      <a:gd name="T15" fmla="*/ 71 h 71"/>
                      <a:gd name="T16" fmla="*/ 60 w 60"/>
                      <a:gd name="T17" fmla="*/ 71 h 71"/>
                      <a:gd name="T18" fmla="*/ 60 w 60"/>
                      <a:gd name="T19" fmla="*/ 53 h 71"/>
                      <a:gd name="T20" fmla="*/ 55 w 60"/>
                      <a:gd name="T21" fmla="*/ 37 h 71"/>
                      <a:gd name="T22" fmla="*/ 46 w 60"/>
                      <a:gd name="T23" fmla="*/ 25 h 71"/>
                      <a:gd name="T24" fmla="*/ 33 w 60"/>
                      <a:gd name="T25" fmla="*/ 15 h 71"/>
                      <a:gd name="T26" fmla="*/ 22 w 60"/>
                      <a:gd name="T27" fmla="*/ 8 h 71"/>
                      <a:gd name="T28" fmla="*/ 10 w 60"/>
                      <a:gd name="T29" fmla="*/ 3 h 71"/>
                      <a:gd name="T30" fmla="*/ 3 w 60"/>
                      <a:gd name="T31" fmla="*/ 1 h 71"/>
                      <a:gd name="T32" fmla="*/ 0 w 60"/>
                      <a:gd name="T33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7" y="26"/>
                        </a:lnTo>
                        <a:lnTo>
                          <a:pt x="15" y="46"/>
                        </a:lnTo>
                        <a:lnTo>
                          <a:pt x="25" y="58"/>
                        </a:lnTo>
                        <a:lnTo>
                          <a:pt x="36" y="67"/>
                        </a:lnTo>
                        <a:lnTo>
                          <a:pt x="45" y="70"/>
                        </a:lnTo>
                        <a:lnTo>
                          <a:pt x="53" y="71"/>
                        </a:lnTo>
                        <a:lnTo>
                          <a:pt x="57" y="71"/>
                        </a:lnTo>
                        <a:lnTo>
                          <a:pt x="60" y="71"/>
                        </a:lnTo>
                        <a:lnTo>
                          <a:pt x="60" y="53"/>
                        </a:lnTo>
                        <a:lnTo>
                          <a:pt x="55" y="37"/>
                        </a:lnTo>
                        <a:lnTo>
                          <a:pt x="46" y="25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6" name="Freeform 94"/>
                  <p:cNvSpPr>
                    <a:spLocks/>
                  </p:cNvSpPr>
                  <p:nvPr/>
                </p:nvSpPr>
                <p:spPr bwMode="auto">
                  <a:xfrm>
                    <a:off x="4021" y="3755"/>
                    <a:ext cx="30" cy="35"/>
                  </a:xfrm>
                  <a:custGeom>
                    <a:avLst/>
                    <a:gdLst>
                      <a:gd name="T0" fmla="*/ 0 w 60"/>
                      <a:gd name="T1" fmla="*/ 0 h 71"/>
                      <a:gd name="T2" fmla="*/ 0 w 60"/>
                      <a:gd name="T3" fmla="*/ 19 h 71"/>
                      <a:gd name="T4" fmla="*/ 5 w 60"/>
                      <a:gd name="T5" fmla="*/ 34 h 71"/>
                      <a:gd name="T6" fmla="*/ 14 w 60"/>
                      <a:gd name="T7" fmla="*/ 46 h 71"/>
                      <a:gd name="T8" fmla="*/ 27 w 60"/>
                      <a:gd name="T9" fmla="*/ 56 h 71"/>
                      <a:gd name="T10" fmla="*/ 38 w 60"/>
                      <a:gd name="T11" fmla="*/ 63 h 71"/>
                      <a:gd name="T12" fmla="*/ 50 w 60"/>
                      <a:gd name="T13" fmla="*/ 67 h 71"/>
                      <a:gd name="T14" fmla="*/ 56 w 60"/>
                      <a:gd name="T15" fmla="*/ 70 h 71"/>
                      <a:gd name="T16" fmla="*/ 60 w 60"/>
                      <a:gd name="T17" fmla="*/ 71 h 71"/>
                      <a:gd name="T18" fmla="*/ 53 w 60"/>
                      <a:gd name="T19" fmla="*/ 44 h 71"/>
                      <a:gd name="T20" fmla="*/ 45 w 60"/>
                      <a:gd name="T21" fmla="*/ 26 h 71"/>
                      <a:gd name="T22" fmla="*/ 35 w 60"/>
                      <a:gd name="T23" fmla="*/ 12 h 71"/>
                      <a:gd name="T24" fmla="*/ 25 w 60"/>
                      <a:gd name="T25" fmla="*/ 5 h 71"/>
                      <a:gd name="T26" fmla="*/ 15 w 60"/>
                      <a:gd name="T27" fmla="*/ 2 h 71"/>
                      <a:gd name="T28" fmla="*/ 7 w 60"/>
                      <a:gd name="T29" fmla="*/ 0 h 71"/>
                      <a:gd name="T30" fmla="*/ 2 w 60"/>
                      <a:gd name="T31" fmla="*/ 0 h 71"/>
                      <a:gd name="T32" fmla="*/ 0 w 60"/>
                      <a:gd name="T33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7" y="56"/>
                        </a:lnTo>
                        <a:lnTo>
                          <a:pt x="38" y="63"/>
                        </a:lnTo>
                        <a:lnTo>
                          <a:pt x="50" y="67"/>
                        </a:lnTo>
                        <a:lnTo>
                          <a:pt x="56" y="70"/>
                        </a:lnTo>
                        <a:lnTo>
                          <a:pt x="60" y="71"/>
                        </a:lnTo>
                        <a:lnTo>
                          <a:pt x="53" y="44"/>
                        </a:lnTo>
                        <a:lnTo>
                          <a:pt x="45" y="26"/>
                        </a:lnTo>
                        <a:lnTo>
                          <a:pt x="35" y="12"/>
                        </a:lnTo>
                        <a:lnTo>
                          <a:pt x="25" y="5"/>
                        </a:lnTo>
                        <a:lnTo>
                          <a:pt x="15" y="2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7" name="Freeform 95"/>
                  <p:cNvSpPr>
                    <a:spLocks/>
                  </p:cNvSpPr>
                  <p:nvPr/>
                </p:nvSpPr>
                <p:spPr bwMode="auto">
                  <a:xfrm>
                    <a:off x="3959" y="3753"/>
                    <a:ext cx="36" cy="30"/>
                  </a:xfrm>
                  <a:custGeom>
                    <a:avLst/>
                    <a:gdLst>
                      <a:gd name="T0" fmla="*/ 70 w 70"/>
                      <a:gd name="T1" fmla="*/ 0 h 59"/>
                      <a:gd name="T2" fmla="*/ 52 w 70"/>
                      <a:gd name="T3" fmla="*/ 0 h 59"/>
                      <a:gd name="T4" fmla="*/ 37 w 70"/>
                      <a:gd name="T5" fmla="*/ 5 h 59"/>
                      <a:gd name="T6" fmla="*/ 24 w 70"/>
                      <a:gd name="T7" fmla="*/ 14 h 59"/>
                      <a:gd name="T8" fmla="*/ 15 w 70"/>
                      <a:gd name="T9" fmla="*/ 25 h 59"/>
                      <a:gd name="T10" fmla="*/ 8 w 70"/>
                      <a:gd name="T11" fmla="*/ 37 h 59"/>
                      <a:gd name="T12" fmla="*/ 3 w 70"/>
                      <a:gd name="T13" fmla="*/ 48 h 59"/>
                      <a:gd name="T14" fmla="*/ 1 w 70"/>
                      <a:gd name="T15" fmla="*/ 55 h 59"/>
                      <a:gd name="T16" fmla="*/ 0 w 70"/>
                      <a:gd name="T17" fmla="*/ 59 h 59"/>
                      <a:gd name="T18" fmla="*/ 26 w 70"/>
                      <a:gd name="T19" fmla="*/ 53 h 59"/>
                      <a:gd name="T20" fmla="*/ 45 w 70"/>
                      <a:gd name="T21" fmla="*/ 44 h 59"/>
                      <a:gd name="T22" fmla="*/ 57 w 70"/>
                      <a:gd name="T23" fmla="*/ 35 h 59"/>
                      <a:gd name="T24" fmla="*/ 65 w 70"/>
                      <a:gd name="T25" fmla="*/ 24 h 59"/>
                      <a:gd name="T26" fmla="*/ 69 w 70"/>
                      <a:gd name="T27" fmla="*/ 15 h 59"/>
                      <a:gd name="T28" fmla="*/ 70 w 70"/>
                      <a:gd name="T29" fmla="*/ 7 h 59"/>
                      <a:gd name="T30" fmla="*/ 70 w 70"/>
                      <a:gd name="T31" fmla="*/ 2 h 59"/>
                      <a:gd name="T32" fmla="*/ 70 w 70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4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lnTo>
                          <a:pt x="26" y="53"/>
                        </a:lnTo>
                        <a:lnTo>
                          <a:pt x="45" y="44"/>
                        </a:lnTo>
                        <a:lnTo>
                          <a:pt x="57" y="35"/>
                        </a:lnTo>
                        <a:lnTo>
                          <a:pt x="65" y="24"/>
                        </a:lnTo>
                        <a:lnTo>
                          <a:pt x="69" y="15"/>
                        </a:lnTo>
                        <a:lnTo>
                          <a:pt x="70" y="7"/>
                        </a:lnTo>
                        <a:lnTo>
                          <a:pt x="70" y="2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8" name="Freeform 96"/>
                  <p:cNvSpPr>
                    <a:spLocks/>
                  </p:cNvSpPr>
                  <p:nvPr/>
                </p:nvSpPr>
                <p:spPr bwMode="auto">
                  <a:xfrm>
                    <a:off x="4022" y="3699"/>
                    <a:ext cx="36" cy="30"/>
                  </a:xfrm>
                  <a:custGeom>
                    <a:avLst/>
                    <a:gdLst>
                      <a:gd name="T0" fmla="*/ 72 w 72"/>
                      <a:gd name="T1" fmla="*/ 0 h 58"/>
                      <a:gd name="T2" fmla="*/ 45 w 72"/>
                      <a:gd name="T3" fmla="*/ 5 h 58"/>
                      <a:gd name="T4" fmla="*/ 26 w 72"/>
                      <a:gd name="T5" fmla="*/ 15 h 58"/>
                      <a:gd name="T6" fmla="*/ 13 w 72"/>
                      <a:gd name="T7" fmla="*/ 24 h 58"/>
                      <a:gd name="T8" fmla="*/ 5 w 72"/>
                      <a:gd name="T9" fmla="*/ 34 h 58"/>
                      <a:gd name="T10" fmla="*/ 2 w 72"/>
                      <a:gd name="T11" fmla="*/ 43 h 58"/>
                      <a:gd name="T12" fmla="*/ 0 w 72"/>
                      <a:gd name="T13" fmla="*/ 52 h 58"/>
                      <a:gd name="T14" fmla="*/ 0 w 72"/>
                      <a:gd name="T15" fmla="*/ 56 h 58"/>
                      <a:gd name="T16" fmla="*/ 0 w 72"/>
                      <a:gd name="T17" fmla="*/ 58 h 58"/>
                      <a:gd name="T18" fmla="*/ 19 w 72"/>
                      <a:gd name="T19" fmla="*/ 58 h 58"/>
                      <a:gd name="T20" fmla="*/ 35 w 72"/>
                      <a:gd name="T21" fmla="*/ 54 h 58"/>
                      <a:gd name="T22" fmla="*/ 46 w 72"/>
                      <a:gd name="T23" fmla="*/ 45 h 58"/>
                      <a:gd name="T24" fmla="*/ 57 w 72"/>
                      <a:gd name="T25" fmla="*/ 33 h 58"/>
                      <a:gd name="T26" fmla="*/ 64 w 72"/>
                      <a:gd name="T27" fmla="*/ 22 h 58"/>
                      <a:gd name="T28" fmla="*/ 68 w 72"/>
                      <a:gd name="T29" fmla="*/ 10 h 58"/>
                      <a:gd name="T30" fmla="*/ 71 w 72"/>
                      <a:gd name="T31" fmla="*/ 3 h 58"/>
                      <a:gd name="T32" fmla="*/ 72 w 72"/>
                      <a:gd name="T3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2" h="58">
                        <a:moveTo>
                          <a:pt x="72" y="0"/>
                        </a:moveTo>
                        <a:lnTo>
                          <a:pt x="45" y="5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4"/>
                        </a:lnTo>
                        <a:lnTo>
                          <a:pt x="2" y="43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lnTo>
                          <a:pt x="19" y="58"/>
                        </a:lnTo>
                        <a:lnTo>
                          <a:pt x="35" y="54"/>
                        </a:lnTo>
                        <a:lnTo>
                          <a:pt x="46" y="45"/>
                        </a:lnTo>
                        <a:lnTo>
                          <a:pt x="57" y="33"/>
                        </a:lnTo>
                        <a:lnTo>
                          <a:pt x="64" y="22"/>
                        </a:lnTo>
                        <a:lnTo>
                          <a:pt x="68" y="10"/>
                        </a:lnTo>
                        <a:lnTo>
                          <a:pt x="71" y="3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9" name="Freeform 97"/>
                  <p:cNvSpPr>
                    <a:spLocks/>
                  </p:cNvSpPr>
                  <p:nvPr/>
                </p:nvSpPr>
                <p:spPr bwMode="auto">
                  <a:xfrm>
                    <a:off x="3993" y="3725"/>
                    <a:ext cx="31" cy="30"/>
                  </a:xfrm>
                  <a:custGeom>
                    <a:avLst/>
                    <a:gdLst>
                      <a:gd name="T0" fmla="*/ 31 w 62"/>
                      <a:gd name="T1" fmla="*/ 0 h 59"/>
                      <a:gd name="T2" fmla="*/ 18 w 62"/>
                      <a:gd name="T3" fmla="*/ 2 h 59"/>
                      <a:gd name="T4" fmla="*/ 9 w 62"/>
                      <a:gd name="T5" fmla="*/ 9 h 59"/>
                      <a:gd name="T6" fmla="*/ 2 w 62"/>
                      <a:gd name="T7" fmla="*/ 18 h 59"/>
                      <a:gd name="T8" fmla="*/ 0 w 62"/>
                      <a:gd name="T9" fmla="*/ 29 h 59"/>
                      <a:gd name="T10" fmla="*/ 2 w 62"/>
                      <a:gd name="T11" fmla="*/ 41 h 59"/>
                      <a:gd name="T12" fmla="*/ 9 w 62"/>
                      <a:gd name="T13" fmla="*/ 50 h 59"/>
                      <a:gd name="T14" fmla="*/ 18 w 62"/>
                      <a:gd name="T15" fmla="*/ 57 h 59"/>
                      <a:gd name="T16" fmla="*/ 31 w 62"/>
                      <a:gd name="T17" fmla="*/ 59 h 59"/>
                      <a:gd name="T18" fmla="*/ 43 w 62"/>
                      <a:gd name="T19" fmla="*/ 57 h 59"/>
                      <a:gd name="T20" fmla="*/ 53 w 62"/>
                      <a:gd name="T21" fmla="*/ 50 h 59"/>
                      <a:gd name="T22" fmla="*/ 60 w 62"/>
                      <a:gd name="T23" fmla="*/ 41 h 59"/>
                      <a:gd name="T24" fmla="*/ 62 w 62"/>
                      <a:gd name="T25" fmla="*/ 29 h 59"/>
                      <a:gd name="T26" fmla="*/ 60 w 62"/>
                      <a:gd name="T27" fmla="*/ 18 h 59"/>
                      <a:gd name="T28" fmla="*/ 53 w 62"/>
                      <a:gd name="T29" fmla="*/ 9 h 59"/>
                      <a:gd name="T30" fmla="*/ 43 w 62"/>
                      <a:gd name="T31" fmla="*/ 2 h 59"/>
                      <a:gd name="T32" fmla="*/ 31 w 62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59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29"/>
                        </a:lnTo>
                        <a:lnTo>
                          <a:pt x="2" y="41"/>
                        </a:lnTo>
                        <a:lnTo>
                          <a:pt x="9" y="50"/>
                        </a:lnTo>
                        <a:lnTo>
                          <a:pt x="18" y="57"/>
                        </a:lnTo>
                        <a:lnTo>
                          <a:pt x="31" y="59"/>
                        </a:lnTo>
                        <a:lnTo>
                          <a:pt x="43" y="57"/>
                        </a:lnTo>
                        <a:lnTo>
                          <a:pt x="53" y="50"/>
                        </a:lnTo>
                        <a:lnTo>
                          <a:pt x="60" y="41"/>
                        </a:lnTo>
                        <a:lnTo>
                          <a:pt x="62" y="29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3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0" name="Freeform 98"/>
                  <p:cNvSpPr>
                    <a:spLocks/>
                  </p:cNvSpPr>
                  <p:nvPr/>
                </p:nvSpPr>
                <p:spPr bwMode="auto">
                  <a:xfrm>
                    <a:off x="3999" y="3523"/>
                    <a:ext cx="19" cy="46"/>
                  </a:xfrm>
                  <a:custGeom>
                    <a:avLst/>
                    <a:gdLst>
                      <a:gd name="T0" fmla="*/ 16 w 38"/>
                      <a:gd name="T1" fmla="*/ 91 h 91"/>
                      <a:gd name="T2" fmla="*/ 29 w 38"/>
                      <a:gd name="T3" fmla="*/ 78 h 91"/>
                      <a:gd name="T4" fmla="*/ 37 w 38"/>
                      <a:gd name="T5" fmla="*/ 63 h 91"/>
                      <a:gd name="T6" fmla="*/ 38 w 38"/>
                      <a:gd name="T7" fmla="*/ 49 h 91"/>
                      <a:gd name="T8" fmla="*/ 37 w 38"/>
                      <a:gd name="T9" fmla="*/ 34 h 91"/>
                      <a:gd name="T10" fmla="*/ 34 w 38"/>
                      <a:gd name="T11" fmla="*/ 21 h 91"/>
                      <a:gd name="T12" fmla="*/ 29 w 38"/>
                      <a:gd name="T13" fmla="*/ 10 h 91"/>
                      <a:gd name="T14" fmla="*/ 26 w 38"/>
                      <a:gd name="T15" fmla="*/ 2 h 91"/>
                      <a:gd name="T16" fmla="*/ 24 w 38"/>
                      <a:gd name="T17" fmla="*/ 0 h 91"/>
                      <a:gd name="T18" fmla="*/ 11 w 38"/>
                      <a:gd name="T19" fmla="*/ 23 h 91"/>
                      <a:gd name="T20" fmla="*/ 3 w 38"/>
                      <a:gd name="T21" fmla="*/ 43 h 91"/>
                      <a:gd name="T22" fmla="*/ 0 w 38"/>
                      <a:gd name="T23" fmla="*/ 58 h 91"/>
                      <a:gd name="T24" fmla="*/ 3 w 38"/>
                      <a:gd name="T25" fmla="*/ 70 h 91"/>
                      <a:gd name="T26" fmla="*/ 6 w 38"/>
                      <a:gd name="T27" fmla="*/ 80 h 91"/>
                      <a:gd name="T28" fmla="*/ 11 w 38"/>
                      <a:gd name="T29" fmla="*/ 87 h 91"/>
                      <a:gd name="T30" fmla="*/ 15 w 38"/>
                      <a:gd name="T31" fmla="*/ 90 h 91"/>
                      <a:gd name="T32" fmla="*/ 16 w 38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1">
                        <a:moveTo>
                          <a:pt x="16" y="91"/>
                        </a:moveTo>
                        <a:lnTo>
                          <a:pt x="29" y="78"/>
                        </a:lnTo>
                        <a:lnTo>
                          <a:pt x="37" y="63"/>
                        </a:lnTo>
                        <a:lnTo>
                          <a:pt x="38" y="49"/>
                        </a:lnTo>
                        <a:lnTo>
                          <a:pt x="37" y="34"/>
                        </a:lnTo>
                        <a:lnTo>
                          <a:pt x="34" y="21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3"/>
                        </a:lnTo>
                        <a:lnTo>
                          <a:pt x="0" y="58"/>
                        </a:lnTo>
                        <a:lnTo>
                          <a:pt x="3" y="70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1" name="Freeform 99"/>
                  <p:cNvSpPr>
                    <a:spLocks/>
                  </p:cNvSpPr>
                  <p:nvPr/>
                </p:nvSpPr>
                <p:spPr bwMode="auto">
                  <a:xfrm>
                    <a:off x="3993" y="3605"/>
                    <a:ext cx="20" cy="47"/>
                  </a:xfrm>
                  <a:custGeom>
                    <a:avLst/>
                    <a:gdLst>
                      <a:gd name="T0" fmla="*/ 23 w 39"/>
                      <a:gd name="T1" fmla="*/ 0 h 92"/>
                      <a:gd name="T2" fmla="*/ 9 w 39"/>
                      <a:gd name="T3" fmla="*/ 13 h 92"/>
                      <a:gd name="T4" fmla="*/ 2 w 39"/>
                      <a:gd name="T5" fmla="*/ 28 h 92"/>
                      <a:gd name="T6" fmla="*/ 0 w 39"/>
                      <a:gd name="T7" fmla="*/ 42 h 92"/>
                      <a:gd name="T8" fmla="*/ 2 w 39"/>
                      <a:gd name="T9" fmla="*/ 57 h 92"/>
                      <a:gd name="T10" fmla="*/ 6 w 39"/>
                      <a:gd name="T11" fmla="*/ 71 h 92"/>
                      <a:gd name="T12" fmla="*/ 9 w 39"/>
                      <a:gd name="T13" fmla="*/ 82 h 92"/>
                      <a:gd name="T14" fmla="*/ 14 w 39"/>
                      <a:gd name="T15" fmla="*/ 90 h 92"/>
                      <a:gd name="T16" fmla="*/ 15 w 39"/>
                      <a:gd name="T17" fmla="*/ 92 h 92"/>
                      <a:gd name="T18" fmla="*/ 29 w 39"/>
                      <a:gd name="T19" fmla="*/ 69 h 92"/>
                      <a:gd name="T20" fmla="*/ 37 w 39"/>
                      <a:gd name="T21" fmla="*/ 49 h 92"/>
                      <a:gd name="T22" fmla="*/ 39 w 39"/>
                      <a:gd name="T23" fmla="*/ 33 h 92"/>
                      <a:gd name="T24" fmla="*/ 37 w 39"/>
                      <a:gd name="T25" fmla="*/ 21 h 92"/>
                      <a:gd name="T26" fmla="*/ 33 w 39"/>
                      <a:gd name="T27" fmla="*/ 11 h 92"/>
                      <a:gd name="T28" fmla="*/ 29 w 39"/>
                      <a:gd name="T29" fmla="*/ 4 h 92"/>
                      <a:gd name="T30" fmla="*/ 24 w 39"/>
                      <a:gd name="T31" fmla="*/ 1 h 92"/>
                      <a:gd name="T32" fmla="*/ 23 w 39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2">
                        <a:moveTo>
                          <a:pt x="23" y="0"/>
                        </a:moveTo>
                        <a:lnTo>
                          <a:pt x="9" y="13"/>
                        </a:lnTo>
                        <a:lnTo>
                          <a:pt x="2" y="28"/>
                        </a:lnTo>
                        <a:lnTo>
                          <a:pt x="0" y="42"/>
                        </a:lnTo>
                        <a:lnTo>
                          <a:pt x="2" y="57"/>
                        </a:lnTo>
                        <a:lnTo>
                          <a:pt x="6" y="71"/>
                        </a:lnTo>
                        <a:lnTo>
                          <a:pt x="9" y="82"/>
                        </a:lnTo>
                        <a:lnTo>
                          <a:pt x="14" y="90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1"/>
                        </a:lnTo>
                        <a:lnTo>
                          <a:pt x="33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2" name="Freeform 100"/>
                  <p:cNvSpPr>
                    <a:spLocks/>
                  </p:cNvSpPr>
                  <p:nvPr/>
                </p:nvSpPr>
                <p:spPr bwMode="auto">
                  <a:xfrm>
                    <a:off x="3942" y="3574"/>
                    <a:ext cx="45" cy="19"/>
                  </a:xfrm>
                  <a:custGeom>
                    <a:avLst/>
                    <a:gdLst>
                      <a:gd name="T0" fmla="*/ 91 w 91"/>
                      <a:gd name="T1" fmla="*/ 23 h 38"/>
                      <a:gd name="T2" fmla="*/ 78 w 91"/>
                      <a:gd name="T3" fmla="*/ 9 h 38"/>
                      <a:gd name="T4" fmla="*/ 63 w 91"/>
                      <a:gd name="T5" fmla="*/ 2 h 38"/>
                      <a:gd name="T6" fmla="*/ 49 w 91"/>
                      <a:gd name="T7" fmla="*/ 0 h 38"/>
                      <a:gd name="T8" fmla="*/ 34 w 91"/>
                      <a:gd name="T9" fmla="*/ 1 h 38"/>
                      <a:gd name="T10" fmla="*/ 21 w 91"/>
                      <a:gd name="T11" fmla="*/ 5 h 38"/>
                      <a:gd name="T12" fmla="*/ 11 w 91"/>
                      <a:gd name="T13" fmla="*/ 9 h 38"/>
                      <a:gd name="T14" fmla="*/ 2 w 91"/>
                      <a:gd name="T15" fmla="*/ 13 h 38"/>
                      <a:gd name="T16" fmla="*/ 0 w 91"/>
                      <a:gd name="T17" fmla="*/ 15 h 38"/>
                      <a:gd name="T18" fmla="*/ 23 w 91"/>
                      <a:gd name="T19" fmla="*/ 28 h 38"/>
                      <a:gd name="T20" fmla="*/ 42 w 91"/>
                      <a:gd name="T21" fmla="*/ 35 h 38"/>
                      <a:gd name="T22" fmla="*/ 58 w 91"/>
                      <a:gd name="T23" fmla="*/ 38 h 38"/>
                      <a:gd name="T24" fmla="*/ 70 w 91"/>
                      <a:gd name="T25" fmla="*/ 37 h 38"/>
                      <a:gd name="T26" fmla="*/ 80 w 91"/>
                      <a:gd name="T27" fmla="*/ 33 h 38"/>
                      <a:gd name="T28" fmla="*/ 87 w 91"/>
                      <a:gd name="T29" fmla="*/ 28 h 38"/>
                      <a:gd name="T30" fmla="*/ 90 w 91"/>
                      <a:gd name="T31" fmla="*/ 24 h 38"/>
                      <a:gd name="T32" fmla="*/ 91 w 91"/>
                      <a:gd name="T33" fmla="*/ 23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8">
                        <a:moveTo>
                          <a:pt x="91" y="23"/>
                        </a:moveTo>
                        <a:lnTo>
                          <a:pt x="78" y="9"/>
                        </a:lnTo>
                        <a:lnTo>
                          <a:pt x="63" y="2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5"/>
                        </a:lnTo>
                        <a:lnTo>
                          <a:pt x="11" y="9"/>
                        </a:lnTo>
                        <a:lnTo>
                          <a:pt x="2" y="13"/>
                        </a:lnTo>
                        <a:lnTo>
                          <a:pt x="0" y="15"/>
                        </a:lnTo>
                        <a:lnTo>
                          <a:pt x="23" y="28"/>
                        </a:lnTo>
                        <a:lnTo>
                          <a:pt x="42" y="35"/>
                        </a:lnTo>
                        <a:lnTo>
                          <a:pt x="58" y="38"/>
                        </a:lnTo>
                        <a:lnTo>
                          <a:pt x="70" y="37"/>
                        </a:lnTo>
                        <a:lnTo>
                          <a:pt x="80" y="33"/>
                        </a:lnTo>
                        <a:lnTo>
                          <a:pt x="87" y="28"/>
                        </a:lnTo>
                        <a:lnTo>
                          <a:pt x="90" y="24"/>
                        </a:lnTo>
                        <a:lnTo>
                          <a:pt x="91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3" name="Freeform 101"/>
                  <p:cNvSpPr>
                    <a:spLocks/>
                  </p:cNvSpPr>
                  <p:nvPr/>
                </p:nvSpPr>
                <p:spPr bwMode="auto">
                  <a:xfrm>
                    <a:off x="4024" y="3580"/>
                    <a:ext cx="46" cy="19"/>
                  </a:xfrm>
                  <a:custGeom>
                    <a:avLst/>
                    <a:gdLst>
                      <a:gd name="T0" fmla="*/ 0 w 92"/>
                      <a:gd name="T1" fmla="*/ 16 h 38"/>
                      <a:gd name="T2" fmla="*/ 12 w 92"/>
                      <a:gd name="T3" fmla="*/ 29 h 38"/>
                      <a:gd name="T4" fmla="*/ 27 w 92"/>
                      <a:gd name="T5" fmla="*/ 37 h 38"/>
                      <a:gd name="T6" fmla="*/ 42 w 92"/>
                      <a:gd name="T7" fmla="*/ 38 h 38"/>
                      <a:gd name="T8" fmla="*/ 57 w 92"/>
                      <a:gd name="T9" fmla="*/ 37 h 38"/>
                      <a:gd name="T10" fmla="*/ 71 w 92"/>
                      <a:gd name="T11" fmla="*/ 34 h 38"/>
                      <a:gd name="T12" fmla="*/ 82 w 92"/>
                      <a:gd name="T13" fmla="*/ 29 h 38"/>
                      <a:gd name="T14" fmla="*/ 90 w 92"/>
                      <a:gd name="T15" fmla="*/ 26 h 38"/>
                      <a:gd name="T16" fmla="*/ 92 w 92"/>
                      <a:gd name="T17" fmla="*/ 24 h 38"/>
                      <a:gd name="T18" fmla="*/ 69 w 92"/>
                      <a:gd name="T19" fmla="*/ 11 h 38"/>
                      <a:gd name="T20" fmla="*/ 49 w 92"/>
                      <a:gd name="T21" fmla="*/ 2 h 38"/>
                      <a:gd name="T22" fmla="*/ 33 w 92"/>
                      <a:gd name="T23" fmla="*/ 0 h 38"/>
                      <a:gd name="T24" fmla="*/ 21 w 92"/>
                      <a:gd name="T25" fmla="*/ 2 h 38"/>
                      <a:gd name="T26" fmla="*/ 11 w 92"/>
                      <a:gd name="T27" fmla="*/ 6 h 38"/>
                      <a:gd name="T28" fmla="*/ 4 w 92"/>
                      <a:gd name="T29" fmla="*/ 11 h 38"/>
                      <a:gd name="T30" fmla="*/ 1 w 92"/>
                      <a:gd name="T31" fmla="*/ 15 h 38"/>
                      <a:gd name="T32" fmla="*/ 0 w 92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1" y="34"/>
                        </a:lnTo>
                        <a:lnTo>
                          <a:pt x="82" y="29"/>
                        </a:lnTo>
                        <a:lnTo>
                          <a:pt x="90" y="26"/>
                        </a:lnTo>
                        <a:lnTo>
                          <a:pt x="92" y="24"/>
                        </a:lnTo>
                        <a:lnTo>
                          <a:pt x="69" y="11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1" y="6"/>
                        </a:lnTo>
                        <a:lnTo>
                          <a:pt x="4" y="11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4" name="Freeform 102"/>
                  <p:cNvSpPr>
                    <a:spLocks/>
                  </p:cNvSpPr>
                  <p:nvPr/>
                </p:nvSpPr>
                <p:spPr bwMode="auto">
                  <a:xfrm>
                    <a:off x="3964" y="3538"/>
                    <a:ext cx="30" cy="35"/>
                  </a:xfrm>
                  <a:custGeom>
                    <a:avLst/>
                    <a:gdLst>
                      <a:gd name="T0" fmla="*/ 60 w 60"/>
                      <a:gd name="T1" fmla="*/ 70 h 70"/>
                      <a:gd name="T2" fmla="*/ 60 w 60"/>
                      <a:gd name="T3" fmla="*/ 52 h 70"/>
                      <a:gd name="T4" fmla="*/ 54 w 60"/>
                      <a:gd name="T5" fmla="*/ 37 h 70"/>
                      <a:gd name="T6" fmla="*/ 45 w 60"/>
                      <a:gd name="T7" fmla="*/ 24 h 70"/>
                      <a:gd name="T8" fmla="*/ 33 w 60"/>
                      <a:gd name="T9" fmla="*/ 15 h 70"/>
                      <a:gd name="T10" fmla="*/ 22 w 60"/>
                      <a:gd name="T11" fmla="*/ 8 h 70"/>
                      <a:gd name="T12" fmla="*/ 10 w 60"/>
                      <a:gd name="T13" fmla="*/ 4 h 70"/>
                      <a:gd name="T14" fmla="*/ 4 w 60"/>
                      <a:gd name="T15" fmla="*/ 1 h 70"/>
                      <a:gd name="T16" fmla="*/ 0 w 60"/>
                      <a:gd name="T17" fmla="*/ 0 h 70"/>
                      <a:gd name="T18" fmla="*/ 6 w 60"/>
                      <a:gd name="T19" fmla="*/ 27 h 70"/>
                      <a:gd name="T20" fmla="*/ 15 w 60"/>
                      <a:gd name="T21" fmla="*/ 45 h 70"/>
                      <a:gd name="T22" fmla="*/ 24 w 60"/>
                      <a:gd name="T23" fmla="*/ 58 h 70"/>
                      <a:gd name="T24" fmla="*/ 35 w 60"/>
                      <a:gd name="T25" fmla="*/ 66 h 70"/>
                      <a:gd name="T26" fmla="*/ 44 w 60"/>
                      <a:gd name="T27" fmla="*/ 69 h 70"/>
                      <a:gd name="T28" fmla="*/ 52 w 60"/>
                      <a:gd name="T29" fmla="*/ 70 h 70"/>
                      <a:gd name="T30" fmla="*/ 58 w 60"/>
                      <a:gd name="T31" fmla="*/ 70 h 70"/>
                      <a:gd name="T32" fmla="*/ 60 w 60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4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8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5" name="Freeform 103"/>
                  <p:cNvSpPr>
                    <a:spLocks/>
                  </p:cNvSpPr>
                  <p:nvPr/>
                </p:nvSpPr>
                <p:spPr bwMode="auto">
                  <a:xfrm>
                    <a:off x="4018" y="3601"/>
                    <a:ext cx="30" cy="35"/>
                  </a:xfrm>
                  <a:custGeom>
                    <a:avLst/>
                    <a:gdLst>
                      <a:gd name="T0" fmla="*/ 59 w 59"/>
                      <a:gd name="T1" fmla="*/ 70 h 70"/>
                      <a:gd name="T2" fmla="*/ 53 w 59"/>
                      <a:gd name="T3" fmla="*/ 43 h 70"/>
                      <a:gd name="T4" fmla="*/ 44 w 59"/>
                      <a:gd name="T5" fmla="*/ 25 h 70"/>
                      <a:gd name="T6" fmla="*/ 35 w 59"/>
                      <a:gd name="T7" fmla="*/ 12 h 70"/>
                      <a:gd name="T8" fmla="*/ 24 w 59"/>
                      <a:gd name="T9" fmla="*/ 4 h 70"/>
                      <a:gd name="T10" fmla="*/ 15 w 59"/>
                      <a:gd name="T11" fmla="*/ 1 h 70"/>
                      <a:gd name="T12" fmla="*/ 7 w 59"/>
                      <a:gd name="T13" fmla="*/ 0 h 70"/>
                      <a:gd name="T14" fmla="*/ 3 w 59"/>
                      <a:gd name="T15" fmla="*/ 0 h 70"/>
                      <a:gd name="T16" fmla="*/ 0 w 59"/>
                      <a:gd name="T17" fmla="*/ 0 h 70"/>
                      <a:gd name="T18" fmla="*/ 0 w 59"/>
                      <a:gd name="T19" fmla="*/ 18 h 70"/>
                      <a:gd name="T20" fmla="*/ 5 w 59"/>
                      <a:gd name="T21" fmla="*/ 33 h 70"/>
                      <a:gd name="T22" fmla="*/ 14 w 59"/>
                      <a:gd name="T23" fmla="*/ 46 h 70"/>
                      <a:gd name="T24" fmla="*/ 26 w 59"/>
                      <a:gd name="T25" fmla="*/ 55 h 70"/>
                      <a:gd name="T26" fmla="*/ 37 w 59"/>
                      <a:gd name="T27" fmla="*/ 62 h 70"/>
                      <a:gd name="T28" fmla="*/ 49 w 59"/>
                      <a:gd name="T29" fmla="*/ 66 h 70"/>
                      <a:gd name="T30" fmla="*/ 56 w 59"/>
                      <a:gd name="T31" fmla="*/ 69 h 70"/>
                      <a:gd name="T32" fmla="*/ 59 w 59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59" y="70"/>
                        </a:moveTo>
                        <a:lnTo>
                          <a:pt x="53" y="43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6" y="55"/>
                        </a:lnTo>
                        <a:lnTo>
                          <a:pt x="37" y="62"/>
                        </a:lnTo>
                        <a:lnTo>
                          <a:pt x="49" y="66"/>
                        </a:lnTo>
                        <a:lnTo>
                          <a:pt x="56" y="69"/>
                        </a:lnTo>
                        <a:lnTo>
                          <a:pt x="59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6" name="Freeform 104"/>
                  <p:cNvSpPr>
                    <a:spLocks/>
                  </p:cNvSpPr>
                  <p:nvPr/>
                </p:nvSpPr>
                <p:spPr bwMode="auto">
                  <a:xfrm>
                    <a:off x="3956" y="3599"/>
                    <a:ext cx="36" cy="29"/>
                  </a:xfrm>
                  <a:custGeom>
                    <a:avLst/>
                    <a:gdLst>
                      <a:gd name="T0" fmla="*/ 0 w 71"/>
                      <a:gd name="T1" fmla="*/ 59 h 59"/>
                      <a:gd name="T2" fmla="*/ 26 w 71"/>
                      <a:gd name="T3" fmla="*/ 53 h 59"/>
                      <a:gd name="T4" fmla="*/ 46 w 71"/>
                      <a:gd name="T5" fmla="*/ 44 h 59"/>
                      <a:gd name="T6" fmla="*/ 59 w 71"/>
                      <a:gd name="T7" fmla="*/ 35 h 59"/>
                      <a:gd name="T8" fmla="*/ 67 w 71"/>
                      <a:gd name="T9" fmla="*/ 24 h 59"/>
                      <a:gd name="T10" fmla="*/ 70 w 71"/>
                      <a:gd name="T11" fmla="*/ 15 h 59"/>
                      <a:gd name="T12" fmla="*/ 71 w 71"/>
                      <a:gd name="T13" fmla="*/ 7 h 59"/>
                      <a:gd name="T14" fmla="*/ 71 w 71"/>
                      <a:gd name="T15" fmla="*/ 2 h 59"/>
                      <a:gd name="T16" fmla="*/ 71 w 71"/>
                      <a:gd name="T17" fmla="*/ 0 h 59"/>
                      <a:gd name="T18" fmla="*/ 53 w 71"/>
                      <a:gd name="T19" fmla="*/ 0 h 59"/>
                      <a:gd name="T20" fmla="*/ 37 w 71"/>
                      <a:gd name="T21" fmla="*/ 5 h 59"/>
                      <a:gd name="T22" fmla="*/ 25 w 71"/>
                      <a:gd name="T23" fmla="*/ 14 h 59"/>
                      <a:gd name="T24" fmla="*/ 15 w 71"/>
                      <a:gd name="T25" fmla="*/ 26 h 59"/>
                      <a:gd name="T26" fmla="*/ 8 w 71"/>
                      <a:gd name="T27" fmla="*/ 37 h 59"/>
                      <a:gd name="T28" fmla="*/ 3 w 71"/>
                      <a:gd name="T29" fmla="*/ 49 h 59"/>
                      <a:gd name="T30" fmla="*/ 1 w 71"/>
                      <a:gd name="T31" fmla="*/ 55 h 59"/>
                      <a:gd name="T32" fmla="*/ 0 w 71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9" y="35"/>
                        </a:lnTo>
                        <a:lnTo>
                          <a:pt x="67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lnTo>
                          <a:pt x="53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7" name="Freeform 105"/>
                  <p:cNvSpPr>
                    <a:spLocks/>
                  </p:cNvSpPr>
                  <p:nvPr/>
                </p:nvSpPr>
                <p:spPr bwMode="auto">
                  <a:xfrm>
                    <a:off x="4019" y="3546"/>
                    <a:ext cx="35" cy="29"/>
                  </a:xfrm>
                  <a:custGeom>
                    <a:avLst/>
                    <a:gdLst>
                      <a:gd name="T0" fmla="*/ 70 w 70"/>
                      <a:gd name="T1" fmla="*/ 0 h 59"/>
                      <a:gd name="T2" fmla="*/ 43 w 70"/>
                      <a:gd name="T3" fmla="*/ 6 h 59"/>
                      <a:gd name="T4" fmla="*/ 25 w 70"/>
                      <a:gd name="T5" fmla="*/ 15 h 59"/>
                      <a:gd name="T6" fmla="*/ 12 w 70"/>
                      <a:gd name="T7" fmla="*/ 24 h 59"/>
                      <a:gd name="T8" fmla="*/ 4 w 70"/>
                      <a:gd name="T9" fmla="*/ 35 h 59"/>
                      <a:gd name="T10" fmla="*/ 1 w 70"/>
                      <a:gd name="T11" fmla="*/ 44 h 59"/>
                      <a:gd name="T12" fmla="*/ 0 w 70"/>
                      <a:gd name="T13" fmla="*/ 52 h 59"/>
                      <a:gd name="T14" fmla="*/ 0 w 70"/>
                      <a:gd name="T15" fmla="*/ 57 h 59"/>
                      <a:gd name="T16" fmla="*/ 0 w 70"/>
                      <a:gd name="T17" fmla="*/ 59 h 59"/>
                      <a:gd name="T18" fmla="*/ 18 w 70"/>
                      <a:gd name="T19" fmla="*/ 59 h 59"/>
                      <a:gd name="T20" fmla="*/ 33 w 70"/>
                      <a:gd name="T21" fmla="*/ 53 h 59"/>
                      <a:gd name="T22" fmla="*/ 46 w 70"/>
                      <a:gd name="T23" fmla="*/ 44 h 59"/>
                      <a:gd name="T24" fmla="*/ 55 w 70"/>
                      <a:gd name="T25" fmla="*/ 32 h 59"/>
                      <a:gd name="T26" fmla="*/ 62 w 70"/>
                      <a:gd name="T27" fmla="*/ 21 h 59"/>
                      <a:gd name="T28" fmla="*/ 66 w 70"/>
                      <a:gd name="T29" fmla="*/ 10 h 59"/>
                      <a:gd name="T30" fmla="*/ 69 w 70"/>
                      <a:gd name="T31" fmla="*/ 4 h 59"/>
                      <a:gd name="T32" fmla="*/ 70 w 70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3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3"/>
                        </a:lnTo>
                        <a:lnTo>
                          <a:pt x="46" y="44"/>
                        </a:lnTo>
                        <a:lnTo>
                          <a:pt x="55" y="32"/>
                        </a:lnTo>
                        <a:lnTo>
                          <a:pt x="62" y="21"/>
                        </a:lnTo>
                        <a:lnTo>
                          <a:pt x="66" y="10"/>
                        </a:lnTo>
                        <a:lnTo>
                          <a:pt x="69" y="4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8" name="Freeform 106"/>
                  <p:cNvSpPr>
                    <a:spLocks/>
                  </p:cNvSpPr>
                  <p:nvPr/>
                </p:nvSpPr>
                <p:spPr bwMode="auto">
                  <a:xfrm>
                    <a:off x="3990" y="3571"/>
                    <a:ext cx="31" cy="30"/>
                  </a:xfrm>
                  <a:custGeom>
                    <a:avLst/>
                    <a:gdLst>
                      <a:gd name="T0" fmla="*/ 31 w 62"/>
                      <a:gd name="T1" fmla="*/ 60 h 60"/>
                      <a:gd name="T2" fmla="*/ 44 w 62"/>
                      <a:gd name="T3" fmla="*/ 57 h 60"/>
                      <a:gd name="T4" fmla="*/ 53 w 62"/>
                      <a:gd name="T5" fmla="*/ 52 h 60"/>
                      <a:gd name="T6" fmla="*/ 60 w 62"/>
                      <a:gd name="T7" fmla="*/ 41 h 60"/>
                      <a:gd name="T8" fmla="*/ 62 w 62"/>
                      <a:gd name="T9" fmla="*/ 30 h 60"/>
                      <a:gd name="T10" fmla="*/ 60 w 62"/>
                      <a:gd name="T11" fmla="*/ 18 h 60"/>
                      <a:gd name="T12" fmla="*/ 53 w 62"/>
                      <a:gd name="T13" fmla="*/ 9 h 60"/>
                      <a:gd name="T14" fmla="*/ 44 w 62"/>
                      <a:gd name="T15" fmla="*/ 2 h 60"/>
                      <a:gd name="T16" fmla="*/ 31 w 62"/>
                      <a:gd name="T17" fmla="*/ 0 h 60"/>
                      <a:gd name="T18" fmla="*/ 18 w 62"/>
                      <a:gd name="T19" fmla="*/ 2 h 60"/>
                      <a:gd name="T20" fmla="*/ 9 w 62"/>
                      <a:gd name="T21" fmla="*/ 9 h 60"/>
                      <a:gd name="T22" fmla="*/ 2 w 62"/>
                      <a:gd name="T23" fmla="*/ 18 h 60"/>
                      <a:gd name="T24" fmla="*/ 0 w 62"/>
                      <a:gd name="T25" fmla="*/ 30 h 60"/>
                      <a:gd name="T26" fmla="*/ 2 w 62"/>
                      <a:gd name="T27" fmla="*/ 41 h 60"/>
                      <a:gd name="T28" fmla="*/ 9 w 62"/>
                      <a:gd name="T29" fmla="*/ 52 h 60"/>
                      <a:gd name="T30" fmla="*/ 18 w 62"/>
                      <a:gd name="T31" fmla="*/ 57 h 60"/>
                      <a:gd name="T32" fmla="*/ 31 w 62"/>
                      <a:gd name="T3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7"/>
                        </a:lnTo>
                        <a:lnTo>
                          <a:pt x="53" y="52"/>
                        </a:lnTo>
                        <a:lnTo>
                          <a:pt x="60" y="41"/>
                        </a:lnTo>
                        <a:lnTo>
                          <a:pt x="62" y="30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lnTo>
                          <a:pt x="2" y="41"/>
                        </a:lnTo>
                        <a:lnTo>
                          <a:pt x="9" y="52"/>
                        </a:lnTo>
                        <a:lnTo>
                          <a:pt x="18" y="57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9" name="Freeform 107"/>
                  <p:cNvSpPr>
                    <a:spLocks/>
                  </p:cNvSpPr>
                  <p:nvPr/>
                </p:nvSpPr>
                <p:spPr bwMode="auto">
                  <a:xfrm>
                    <a:off x="3857" y="3584"/>
                    <a:ext cx="19" cy="46"/>
                  </a:xfrm>
                  <a:custGeom>
                    <a:avLst/>
                    <a:gdLst>
                      <a:gd name="T0" fmla="*/ 16 w 38"/>
                      <a:gd name="T1" fmla="*/ 92 h 92"/>
                      <a:gd name="T2" fmla="*/ 29 w 38"/>
                      <a:gd name="T3" fmla="*/ 80 h 92"/>
                      <a:gd name="T4" fmla="*/ 37 w 38"/>
                      <a:gd name="T5" fmla="*/ 65 h 92"/>
                      <a:gd name="T6" fmla="*/ 38 w 38"/>
                      <a:gd name="T7" fmla="*/ 50 h 92"/>
                      <a:gd name="T8" fmla="*/ 37 w 38"/>
                      <a:gd name="T9" fmla="*/ 35 h 92"/>
                      <a:gd name="T10" fmla="*/ 33 w 38"/>
                      <a:gd name="T11" fmla="*/ 21 h 92"/>
                      <a:gd name="T12" fmla="*/ 29 w 38"/>
                      <a:gd name="T13" fmla="*/ 10 h 92"/>
                      <a:gd name="T14" fmla="*/ 25 w 38"/>
                      <a:gd name="T15" fmla="*/ 2 h 92"/>
                      <a:gd name="T16" fmla="*/ 24 w 38"/>
                      <a:gd name="T17" fmla="*/ 0 h 92"/>
                      <a:gd name="T18" fmla="*/ 10 w 38"/>
                      <a:gd name="T19" fmla="*/ 23 h 92"/>
                      <a:gd name="T20" fmla="*/ 2 w 38"/>
                      <a:gd name="T21" fmla="*/ 43 h 92"/>
                      <a:gd name="T22" fmla="*/ 0 w 38"/>
                      <a:gd name="T23" fmla="*/ 59 h 92"/>
                      <a:gd name="T24" fmla="*/ 2 w 38"/>
                      <a:gd name="T25" fmla="*/ 72 h 92"/>
                      <a:gd name="T26" fmla="*/ 6 w 38"/>
                      <a:gd name="T27" fmla="*/ 81 h 92"/>
                      <a:gd name="T28" fmla="*/ 10 w 38"/>
                      <a:gd name="T29" fmla="*/ 88 h 92"/>
                      <a:gd name="T30" fmla="*/ 15 w 38"/>
                      <a:gd name="T31" fmla="*/ 91 h 92"/>
                      <a:gd name="T32" fmla="*/ 16 w 38"/>
                      <a:gd name="T33" fmla="*/ 92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3" y="21"/>
                        </a:lnTo>
                        <a:lnTo>
                          <a:pt x="29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3"/>
                        </a:lnTo>
                        <a:lnTo>
                          <a:pt x="0" y="59"/>
                        </a:lnTo>
                        <a:lnTo>
                          <a:pt x="2" y="72"/>
                        </a:lnTo>
                        <a:lnTo>
                          <a:pt x="6" y="81"/>
                        </a:lnTo>
                        <a:lnTo>
                          <a:pt x="10" y="88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0" name="Freeform 108"/>
                  <p:cNvSpPr>
                    <a:spLocks/>
                  </p:cNvSpPr>
                  <p:nvPr/>
                </p:nvSpPr>
                <p:spPr bwMode="auto">
                  <a:xfrm>
                    <a:off x="3851" y="3666"/>
                    <a:ext cx="20" cy="46"/>
                  </a:xfrm>
                  <a:custGeom>
                    <a:avLst/>
                    <a:gdLst>
                      <a:gd name="T0" fmla="*/ 23 w 40"/>
                      <a:gd name="T1" fmla="*/ 0 h 92"/>
                      <a:gd name="T2" fmla="*/ 10 w 40"/>
                      <a:gd name="T3" fmla="*/ 13 h 92"/>
                      <a:gd name="T4" fmla="*/ 3 w 40"/>
                      <a:gd name="T5" fmla="*/ 27 h 92"/>
                      <a:gd name="T6" fmla="*/ 0 w 40"/>
                      <a:gd name="T7" fmla="*/ 44 h 92"/>
                      <a:gd name="T8" fmla="*/ 3 w 40"/>
                      <a:gd name="T9" fmla="*/ 57 h 92"/>
                      <a:gd name="T10" fmla="*/ 6 w 40"/>
                      <a:gd name="T11" fmla="*/ 71 h 92"/>
                      <a:gd name="T12" fmla="*/ 10 w 40"/>
                      <a:gd name="T13" fmla="*/ 82 h 92"/>
                      <a:gd name="T14" fmla="*/ 14 w 40"/>
                      <a:gd name="T15" fmla="*/ 90 h 92"/>
                      <a:gd name="T16" fmla="*/ 15 w 40"/>
                      <a:gd name="T17" fmla="*/ 92 h 92"/>
                      <a:gd name="T18" fmla="*/ 29 w 40"/>
                      <a:gd name="T19" fmla="*/ 69 h 92"/>
                      <a:gd name="T20" fmla="*/ 37 w 40"/>
                      <a:gd name="T21" fmla="*/ 49 h 92"/>
                      <a:gd name="T22" fmla="*/ 40 w 40"/>
                      <a:gd name="T23" fmla="*/ 33 h 92"/>
                      <a:gd name="T24" fmla="*/ 37 w 40"/>
                      <a:gd name="T25" fmla="*/ 21 h 92"/>
                      <a:gd name="T26" fmla="*/ 34 w 40"/>
                      <a:gd name="T27" fmla="*/ 11 h 92"/>
                      <a:gd name="T28" fmla="*/ 29 w 40"/>
                      <a:gd name="T29" fmla="*/ 4 h 92"/>
                      <a:gd name="T30" fmla="*/ 25 w 40"/>
                      <a:gd name="T31" fmla="*/ 1 h 92"/>
                      <a:gd name="T32" fmla="*/ 23 w 40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92">
                        <a:moveTo>
                          <a:pt x="23" y="0"/>
                        </a:moveTo>
                        <a:lnTo>
                          <a:pt x="10" y="13"/>
                        </a:lnTo>
                        <a:lnTo>
                          <a:pt x="3" y="27"/>
                        </a:lnTo>
                        <a:lnTo>
                          <a:pt x="0" y="44"/>
                        </a:lnTo>
                        <a:lnTo>
                          <a:pt x="3" y="57"/>
                        </a:lnTo>
                        <a:lnTo>
                          <a:pt x="6" y="71"/>
                        </a:lnTo>
                        <a:lnTo>
                          <a:pt x="10" y="82"/>
                        </a:lnTo>
                        <a:lnTo>
                          <a:pt x="14" y="90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40" y="33"/>
                        </a:lnTo>
                        <a:lnTo>
                          <a:pt x="37" y="21"/>
                        </a:lnTo>
                        <a:lnTo>
                          <a:pt x="34" y="11"/>
                        </a:lnTo>
                        <a:lnTo>
                          <a:pt x="29" y="4"/>
                        </a:lnTo>
                        <a:lnTo>
                          <a:pt x="25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1" name="Freeform 109"/>
                  <p:cNvSpPr>
                    <a:spLocks/>
                  </p:cNvSpPr>
                  <p:nvPr/>
                </p:nvSpPr>
                <p:spPr bwMode="auto">
                  <a:xfrm>
                    <a:off x="3803" y="3635"/>
                    <a:ext cx="42" cy="19"/>
                  </a:xfrm>
                  <a:custGeom>
                    <a:avLst/>
                    <a:gdLst>
                      <a:gd name="T0" fmla="*/ 84 w 84"/>
                      <a:gd name="T1" fmla="*/ 23 h 39"/>
                      <a:gd name="T2" fmla="*/ 74 w 84"/>
                      <a:gd name="T3" fmla="*/ 12 h 39"/>
                      <a:gd name="T4" fmla="*/ 65 w 84"/>
                      <a:gd name="T5" fmla="*/ 5 h 39"/>
                      <a:gd name="T6" fmla="*/ 55 w 84"/>
                      <a:gd name="T7" fmla="*/ 2 h 39"/>
                      <a:gd name="T8" fmla="*/ 45 w 84"/>
                      <a:gd name="T9" fmla="*/ 0 h 39"/>
                      <a:gd name="T10" fmla="*/ 34 w 84"/>
                      <a:gd name="T11" fmla="*/ 1 h 39"/>
                      <a:gd name="T12" fmla="*/ 24 w 84"/>
                      <a:gd name="T13" fmla="*/ 2 h 39"/>
                      <a:gd name="T14" fmla="*/ 15 w 84"/>
                      <a:gd name="T15" fmla="*/ 4 h 39"/>
                      <a:gd name="T16" fmla="*/ 7 w 84"/>
                      <a:gd name="T17" fmla="*/ 8 h 39"/>
                      <a:gd name="T18" fmla="*/ 0 w 84"/>
                      <a:gd name="T19" fmla="*/ 20 h 39"/>
                      <a:gd name="T20" fmla="*/ 20 w 84"/>
                      <a:gd name="T21" fmla="*/ 32 h 39"/>
                      <a:gd name="T22" fmla="*/ 39 w 84"/>
                      <a:gd name="T23" fmla="*/ 38 h 39"/>
                      <a:gd name="T24" fmla="*/ 53 w 84"/>
                      <a:gd name="T25" fmla="*/ 39 h 39"/>
                      <a:gd name="T26" fmla="*/ 64 w 84"/>
                      <a:gd name="T27" fmla="*/ 36 h 39"/>
                      <a:gd name="T28" fmla="*/ 73 w 84"/>
                      <a:gd name="T29" fmla="*/ 32 h 39"/>
                      <a:gd name="T30" fmla="*/ 79 w 84"/>
                      <a:gd name="T31" fmla="*/ 27 h 39"/>
                      <a:gd name="T32" fmla="*/ 83 w 84"/>
                      <a:gd name="T33" fmla="*/ 24 h 39"/>
                      <a:gd name="T34" fmla="*/ 84 w 84"/>
                      <a:gd name="T35" fmla="*/ 23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4" h="39">
                        <a:moveTo>
                          <a:pt x="84" y="23"/>
                        </a:moveTo>
                        <a:lnTo>
                          <a:pt x="74" y="12"/>
                        </a:lnTo>
                        <a:lnTo>
                          <a:pt x="65" y="5"/>
                        </a:lnTo>
                        <a:lnTo>
                          <a:pt x="55" y="2"/>
                        </a:lnTo>
                        <a:lnTo>
                          <a:pt x="45" y="0"/>
                        </a:lnTo>
                        <a:lnTo>
                          <a:pt x="34" y="1"/>
                        </a:lnTo>
                        <a:lnTo>
                          <a:pt x="24" y="2"/>
                        </a:lnTo>
                        <a:lnTo>
                          <a:pt x="15" y="4"/>
                        </a:lnTo>
                        <a:lnTo>
                          <a:pt x="7" y="8"/>
                        </a:lnTo>
                        <a:lnTo>
                          <a:pt x="0" y="20"/>
                        </a:lnTo>
                        <a:lnTo>
                          <a:pt x="20" y="32"/>
                        </a:lnTo>
                        <a:lnTo>
                          <a:pt x="39" y="38"/>
                        </a:lnTo>
                        <a:lnTo>
                          <a:pt x="53" y="39"/>
                        </a:lnTo>
                        <a:lnTo>
                          <a:pt x="64" y="36"/>
                        </a:lnTo>
                        <a:lnTo>
                          <a:pt x="73" y="32"/>
                        </a:lnTo>
                        <a:lnTo>
                          <a:pt x="79" y="27"/>
                        </a:lnTo>
                        <a:lnTo>
                          <a:pt x="83" y="24"/>
                        </a:lnTo>
                        <a:lnTo>
                          <a:pt x="84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2" name="Freeform 110"/>
                  <p:cNvSpPr>
                    <a:spLocks/>
                  </p:cNvSpPr>
                  <p:nvPr/>
                </p:nvSpPr>
                <p:spPr bwMode="auto">
                  <a:xfrm>
                    <a:off x="3882" y="3641"/>
                    <a:ext cx="46" cy="19"/>
                  </a:xfrm>
                  <a:custGeom>
                    <a:avLst/>
                    <a:gdLst>
                      <a:gd name="T0" fmla="*/ 0 w 93"/>
                      <a:gd name="T1" fmla="*/ 16 h 38"/>
                      <a:gd name="T2" fmla="*/ 13 w 93"/>
                      <a:gd name="T3" fmla="*/ 29 h 38"/>
                      <a:gd name="T4" fmla="*/ 28 w 93"/>
                      <a:gd name="T5" fmla="*/ 37 h 38"/>
                      <a:gd name="T6" fmla="*/ 43 w 93"/>
                      <a:gd name="T7" fmla="*/ 38 h 38"/>
                      <a:gd name="T8" fmla="*/ 58 w 93"/>
                      <a:gd name="T9" fmla="*/ 37 h 38"/>
                      <a:gd name="T10" fmla="*/ 72 w 93"/>
                      <a:gd name="T11" fmla="*/ 34 h 38"/>
                      <a:gd name="T12" fmla="*/ 82 w 93"/>
                      <a:gd name="T13" fmla="*/ 29 h 38"/>
                      <a:gd name="T14" fmla="*/ 90 w 93"/>
                      <a:gd name="T15" fmla="*/ 25 h 38"/>
                      <a:gd name="T16" fmla="*/ 93 w 93"/>
                      <a:gd name="T17" fmla="*/ 24 h 38"/>
                      <a:gd name="T18" fmla="*/ 69 w 93"/>
                      <a:gd name="T19" fmla="*/ 11 h 38"/>
                      <a:gd name="T20" fmla="*/ 50 w 93"/>
                      <a:gd name="T21" fmla="*/ 2 h 38"/>
                      <a:gd name="T22" fmla="*/ 34 w 93"/>
                      <a:gd name="T23" fmla="*/ 0 h 38"/>
                      <a:gd name="T24" fmla="*/ 21 w 93"/>
                      <a:gd name="T25" fmla="*/ 2 h 38"/>
                      <a:gd name="T26" fmla="*/ 12 w 93"/>
                      <a:gd name="T27" fmla="*/ 6 h 38"/>
                      <a:gd name="T28" fmla="*/ 5 w 93"/>
                      <a:gd name="T29" fmla="*/ 11 h 38"/>
                      <a:gd name="T30" fmla="*/ 2 w 93"/>
                      <a:gd name="T31" fmla="*/ 15 h 38"/>
                      <a:gd name="T32" fmla="*/ 0 w 93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3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3" y="38"/>
                        </a:lnTo>
                        <a:lnTo>
                          <a:pt x="58" y="37"/>
                        </a:lnTo>
                        <a:lnTo>
                          <a:pt x="72" y="34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3" y="24"/>
                        </a:lnTo>
                        <a:lnTo>
                          <a:pt x="69" y="11"/>
                        </a:lnTo>
                        <a:lnTo>
                          <a:pt x="50" y="2"/>
                        </a:lnTo>
                        <a:lnTo>
                          <a:pt x="34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1"/>
                        </a:lnTo>
                        <a:lnTo>
                          <a:pt x="2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3" name="Freeform 111"/>
                  <p:cNvSpPr>
                    <a:spLocks/>
                  </p:cNvSpPr>
                  <p:nvPr/>
                </p:nvSpPr>
                <p:spPr bwMode="auto">
                  <a:xfrm>
                    <a:off x="3823" y="3600"/>
                    <a:ext cx="29" cy="34"/>
                  </a:xfrm>
                  <a:custGeom>
                    <a:avLst/>
                    <a:gdLst>
                      <a:gd name="T0" fmla="*/ 58 w 58"/>
                      <a:gd name="T1" fmla="*/ 68 h 68"/>
                      <a:gd name="T2" fmla="*/ 58 w 58"/>
                      <a:gd name="T3" fmla="*/ 53 h 68"/>
                      <a:gd name="T4" fmla="*/ 55 w 58"/>
                      <a:gd name="T5" fmla="*/ 41 h 68"/>
                      <a:gd name="T6" fmla="*/ 49 w 58"/>
                      <a:gd name="T7" fmla="*/ 30 h 68"/>
                      <a:gd name="T8" fmla="*/ 41 w 58"/>
                      <a:gd name="T9" fmla="*/ 21 h 68"/>
                      <a:gd name="T10" fmla="*/ 32 w 58"/>
                      <a:gd name="T11" fmla="*/ 14 h 68"/>
                      <a:gd name="T12" fmla="*/ 23 w 58"/>
                      <a:gd name="T13" fmla="*/ 8 h 68"/>
                      <a:gd name="T14" fmla="*/ 14 w 58"/>
                      <a:gd name="T15" fmla="*/ 4 h 68"/>
                      <a:gd name="T16" fmla="*/ 6 w 58"/>
                      <a:gd name="T17" fmla="*/ 0 h 68"/>
                      <a:gd name="T18" fmla="*/ 0 w 58"/>
                      <a:gd name="T19" fmla="*/ 12 h 68"/>
                      <a:gd name="T20" fmla="*/ 7 w 58"/>
                      <a:gd name="T21" fmla="*/ 33 h 68"/>
                      <a:gd name="T22" fmla="*/ 16 w 58"/>
                      <a:gd name="T23" fmla="*/ 49 h 68"/>
                      <a:gd name="T24" fmla="*/ 25 w 58"/>
                      <a:gd name="T25" fmla="*/ 59 h 68"/>
                      <a:gd name="T26" fmla="*/ 34 w 58"/>
                      <a:gd name="T27" fmla="*/ 65 h 68"/>
                      <a:gd name="T28" fmla="*/ 44 w 58"/>
                      <a:gd name="T29" fmla="*/ 68 h 68"/>
                      <a:gd name="T30" fmla="*/ 51 w 58"/>
                      <a:gd name="T31" fmla="*/ 68 h 68"/>
                      <a:gd name="T32" fmla="*/ 55 w 58"/>
                      <a:gd name="T33" fmla="*/ 68 h 68"/>
                      <a:gd name="T34" fmla="*/ 58 w 58"/>
                      <a:gd name="T35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8" h="68">
                        <a:moveTo>
                          <a:pt x="58" y="68"/>
                        </a:moveTo>
                        <a:lnTo>
                          <a:pt x="58" y="53"/>
                        </a:lnTo>
                        <a:lnTo>
                          <a:pt x="55" y="41"/>
                        </a:lnTo>
                        <a:lnTo>
                          <a:pt x="49" y="30"/>
                        </a:lnTo>
                        <a:lnTo>
                          <a:pt x="41" y="21"/>
                        </a:lnTo>
                        <a:lnTo>
                          <a:pt x="32" y="14"/>
                        </a:lnTo>
                        <a:lnTo>
                          <a:pt x="23" y="8"/>
                        </a:lnTo>
                        <a:lnTo>
                          <a:pt x="14" y="4"/>
                        </a:lnTo>
                        <a:lnTo>
                          <a:pt x="6" y="0"/>
                        </a:lnTo>
                        <a:lnTo>
                          <a:pt x="0" y="12"/>
                        </a:lnTo>
                        <a:lnTo>
                          <a:pt x="7" y="33"/>
                        </a:lnTo>
                        <a:lnTo>
                          <a:pt x="16" y="49"/>
                        </a:lnTo>
                        <a:lnTo>
                          <a:pt x="25" y="59"/>
                        </a:lnTo>
                        <a:lnTo>
                          <a:pt x="34" y="65"/>
                        </a:lnTo>
                        <a:lnTo>
                          <a:pt x="44" y="68"/>
                        </a:lnTo>
                        <a:lnTo>
                          <a:pt x="51" y="68"/>
                        </a:lnTo>
                        <a:lnTo>
                          <a:pt x="55" y="68"/>
                        </a:lnTo>
                        <a:lnTo>
                          <a:pt x="58" y="6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4" name="Freeform 112"/>
                  <p:cNvSpPr>
                    <a:spLocks/>
                  </p:cNvSpPr>
                  <p:nvPr/>
                </p:nvSpPr>
                <p:spPr bwMode="auto">
                  <a:xfrm>
                    <a:off x="3876" y="3661"/>
                    <a:ext cx="29" cy="35"/>
                  </a:xfrm>
                  <a:custGeom>
                    <a:avLst/>
                    <a:gdLst>
                      <a:gd name="T0" fmla="*/ 0 w 59"/>
                      <a:gd name="T1" fmla="*/ 0 h 70"/>
                      <a:gd name="T2" fmla="*/ 0 w 59"/>
                      <a:gd name="T3" fmla="*/ 18 h 70"/>
                      <a:gd name="T4" fmla="*/ 4 w 59"/>
                      <a:gd name="T5" fmla="*/ 33 h 70"/>
                      <a:gd name="T6" fmla="*/ 14 w 59"/>
                      <a:gd name="T7" fmla="*/ 46 h 70"/>
                      <a:gd name="T8" fmla="*/ 25 w 59"/>
                      <a:gd name="T9" fmla="*/ 55 h 70"/>
                      <a:gd name="T10" fmla="*/ 37 w 59"/>
                      <a:gd name="T11" fmla="*/ 62 h 70"/>
                      <a:gd name="T12" fmla="*/ 48 w 59"/>
                      <a:gd name="T13" fmla="*/ 66 h 70"/>
                      <a:gd name="T14" fmla="*/ 55 w 59"/>
                      <a:gd name="T15" fmla="*/ 69 h 70"/>
                      <a:gd name="T16" fmla="*/ 59 w 59"/>
                      <a:gd name="T17" fmla="*/ 70 h 70"/>
                      <a:gd name="T18" fmla="*/ 53 w 59"/>
                      <a:gd name="T19" fmla="*/ 43 h 70"/>
                      <a:gd name="T20" fmla="*/ 44 w 59"/>
                      <a:gd name="T21" fmla="*/ 25 h 70"/>
                      <a:gd name="T22" fmla="*/ 34 w 59"/>
                      <a:gd name="T23" fmla="*/ 12 h 70"/>
                      <a:gd name="T24" fmla="*/ 24 w 59"/>
                      <a:gd name="T25" fmla="*/ 4 h 70"/>
                      <a:gd name="T26" fmla="*/ 15 w 59"/>
                      <a:gd name="T27" fmla="*/ 1 h 70"/>
                      <a:gd name="T28" fmla="*/ 7 w 59"/>
                      <a:gd name="T29" fmla="*/ 0 h 70"/>
                      <a:gd name="T30" fmla="*/ 2 w 59"/>
                      <a:gd name="T31" fmla="*/ 0 h 70"/>
                      <a:gd name="T32" fmla="*/ 0 w 59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4" y="33"/>
                        </a:lnTo>
                        <a:lnTo>
                          <a:pt x="14" y="46"/>
                        </a:lnTo>
                        <a:lnTo>
                          <a:pt x="25" y="55"/>
                        </a:lnTo>
                        <a:lnTo>
                          <a:pt x="37" y="62"/>
                        </a:lnTo>
                        <a:lnTo>
                          <a:pt x="48" y="66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3" y="43"/>
                        </a:lnTo>
                        <a:lnTo>
                          <a:pt x="44" y="25"/>
                        </a:lnTo>
                        <a:lnTo>
                          <a:pt x="34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5" name="Freeform 113"/>
                  <p:cNvSpPr>
                    <a:spLocks/>
                  </p:cNvSpPr>
                  <p:nvPr/>
                </p:nvSpPr>
                <p:spPr bwMode="auto">
                  <a:xfrm>
                    <a:off x="3814" y="3660"/>
                    <a:ext cx="35" cy="29"/>
                  </a:xfrm>
                  <a:custGeom>
                    <a:avLst/>
                    <a:gdLst>
                      <a:gd name="T0" fmla="*/ 71 w 71"/>
                      <a:gd name="T1" fmla="*/ 0 h 59"/>
                      <a:gd name="T2" fmla="*/ 52 w 71"/>
                      <a:gd name="T3" fmla="*/ 0 h 59"/>
                      <a:gd name="T4" fmla="*/ 36 w 71"/>
                      <a:gd name="T5" fmla="*/ 6 h 59"/>
                      <a:gd name="T6" fmla="*/ 25 w 71"/>
                      <a:gd name="T7" fmla="*/ 15 h 59"/>
                      <a:gd name="T8" fmla="*/ 14 w 71"/>
                      <a:gd name="T9" fmla="*/ 26 h 59"/>
                      <a:gd name="T10" fmla="*/ 8 w 71"/>
                      <a:gd name="T11" fmla="*/ 38 h 59"/>
                      <a:gd name="T12" fmla="*/ 3 w 71"/>
                      <a:gd name="T13" fmla="*/ 49 h 59"/>
                      <a:gd name="T14" fmla="*/ 1 w 71"/>
                      <a:gd name="T15" fmla="*/ 55 h 59"/>
                      <a:gd name="T16" fmla="*/ 0 w 71"/>
                      <a:gd name="T17" fmla="*/ 59 h 59"/>
                      <a:gd name="T18" fmla="*/ 26 w 71"/>
                      <a:gd name="T19" fmla="*/ 53 h 59"/>
                      <a:gd name="T20" fmla="*/ 46 w 71"/>
                      <a:gd name="T21" fmla="*/ 44 h 59"/>
                      <a:gd name="T22" fmla="*/ 58 w 71"/>
                      <a:gd name="T23" fmla="*/ 35 h 59"/>
                      <a:gd name="T24" fmla="*/ 66 w 71"/>
                      <a:gd name="T25" fmla="*/ 24 h 59"/>
                      <a:gd name="T26" fmla="*/ 70 w 71"/>
                      <a:gd name="T27" fmla="*/ 15 h 59"/>
                      <a:gd name="T28" fmla="*/ 71 w 71"/>
                      <a:gd name="T29" fmla="*/ 7 h 59"/>
                      <a:gd name="T30" fmla="*/ 71 w 71"/>
                      <a:gd name="T31" fmla="*/ 2 h 59"/>
                      <a:gd name="T32" fmla="*/ 71 w 71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9">
                        <a:moveTo>
                          <a:pt x="71" y="0"/>
                        </a:moveTo>
                        <a:lnTo>
                          <a:pt x="52" y="0"/>
                        </a:lnTo>
                        <a:lnTo>
                          <a:pt x="36" y="6"/>
                        </a:lnTo>
                        <a:lnTo>
                          <a:pt x="25" y="15"/>
                        </a:lnTo>
                        <a:lnTo>
                          <a:pt x="14" y="26"/>
                        </a:lnTo>
                        <a:lnTo>
                          <a:pt x="8" y="38"/>
                        </a:lnTo>
                        <a:lnTo>
                          <a:pt x="3" y="49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6" name="Freeform 114"/>
                  <p:cNvSpPr>
                    <a:spLocks/>
                  </p:cNvSpPr>
                  <p:nvPr/>
                </p:nvSpPr>
                <p:spPr bwMode="auto">
                  <a:xfrm>
                    <a:off x="3877" y="3606"/>
                    <a:ext cx="35" cy="29"/>
                  </a:xfrm>
                  <a:custGeom>
                    <a:avLst/>
                    <a:gdLst>
                      <a:gd name="T0" fmla="*/ 70 w 70"/>
                      <a:gd name="T1" fmla="*/ 0 h 59"/>
                      <a:gd name="T2" fmla="*/ 44 w 70"/>
                      <a:gd name="T3" fmla="*/ 6 h 59"/>
                      <a:gd name="T4" fmla="*/ 26 w 70"/>
                      <a:gd name="T5" fmla="*/ 15 h 59"/>
                      <a:gd name="T6" fmla="*/ 13 w 70"/>
                      <a:gd name="T7" fmla="*/ 24 h 59"/>
                      <a:gd name="T8" fmla="*/ 5 w 70"/>
                      <a:gd name="T9" fmla="*/ 35 h 59"/>
                      <a:gd name="T10" fmla="*/ 1 w 70"/>
                      <a:gd name="T11" fmla="*/ 44 h 59"/>
                      <a:gd name="T12" fmla="*/ 0 w 70"/>
                      <a:gd name="T13" fmla="*/ 52 h 59"/>
                      <a:gd name="T14" fmla="*/ 0 w 70"/>
                      <a:gd name="T15" fmla="*/ 56 h 59"/>
                      <a:gd name="T16" fmla="*/ 0 w 70"/>
                      <a:gd name="T17" fmla="*/ 59 h 59"/>
                      <a:gd name="T18" fmla="*/ 19 w 70"/>
                      <a:gd name="T19" fmla="*/ 59 h 59"/>
                      <a:gd name="T20" fmla="*/ 34 w 70"/>
                      <a:gd name="T21" fmla="*/ 54 h 59"/>
                      <a:gd name="T22" fmla="*/ 46 w 70"/>
                      <a:gd name="T23" fmla="*/ 45 h 59"/>
                      <a:gd name="T24" fmla="*/ 55 w 70"/>
                      <a:gd name="T25" fmla="*/ 33 h 59"/>
                      <a:gd name="T26" fmla="*/ 62 w 70"/>
                      <a:gd name="T27" fmla="*/ 22 h 59"/>
                      <a:gd name="T28" fmla="*/ 67 w 70"/>
                      <a:gd name="T29" fmla="*/ 10 h 59"/>
                      <a:gd name="T30" fmla="*/ 69 w 70"/>
                      <a:gd name="T31" fmla="*/ 3 h 59"/>
                      <a:gd name="T32" fmla="*/ 70 w 70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4" y="6"/>
                        </a:lnTo>
                        <a:lnTo>
                          <a:pt x="26" y="15"/>
                        </a:lnTo>
                        <a:lnTo>
                          <a:pt x="13" y="24"/>
                        </a:lnTo>
                        <a:lnTo>
                          <a:pt x="5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lnTo>
                          <a:pt x="19" y="59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7" name="Freeform 115"/>
                  <p:cNvSpPr>
                    <a:spLocks/>
                  </p:cNvSpPr>
                  <p:nvPr/>
                </p:nvSpPr>
                <p:spPr bwMode="auto">
                  <a:xfrm>
                    <a:off x="3848" y="3632"/>
                    <a:ext cx="31" cy="30"/>
                  </a:xfrm>
                  <a:custGeom>
                    <a:avLst/>
                    <a:gdLst>
                      <a:gd name="T0" fmla="*/ 32 w 63"/>
                      <a:gd name="T1" fmla="*/ 60 h 60"/>
                      <a:gd name="T2" fmla="*/ 44 w 63"/>
                      <a:gd name="T3" fmla="*/ 57 h 60"/>
                      <a:gd name="T4" fmla="*/ 53 w 63"/>
                      <a:gd name="T5" fmla="*/ 51 h 60"/>
                      <a:gd name="T6" fmla="*/ 60 w 63"/>
                      <a:gd name="T7" fmla="*/ 41 h 60"/>
                      <a:gd name="T8" fmla="*/ 63 w 63"/>
                      <a:gd name="T9" fmla="*/ 30 h 60"/>
                      <a:gd name="T10" fmla="*/ 60 w 63"/>
                      <a:gd name="T11" fmla="*/ 18 h 60"/>
                      <a:gd name="T12" fmla="*/ 53 w 63"/>
                      <a:gd name="T13" fmla="*/ 8 h 60"/>
                      <a:gd name="T14" fmla="*/ 44 w 63"/>
                      <a:gd name="T15" fmla="*/ 2 h 60"/>
                      <a:gd name="T16" fmla="*/ 32 w 63"/>
                      <a:gd name="T17" fmla="*/ 0 h 60"/>
                      <a:gd name="T18" fmla="*/ 19 w 63"/>
                      <a:gd name="T19" fmla="*/ 2 h 60"/>
                      <a:gd name="T20" fmla="*/ 10 w 63"/>
                      <a:gd name="T21" fmla="*/ 8 h 60"/>
                      <a:gd name="T22" fmla="*/ 3 w 63"/>
                      <a:gd name="T23" fmla="*/ 18 h 60"/>
                      <a:gd name="T24" fmla="*/ 0 w 63"/>
                      <a:gd name="T25" fmla="*/ 30 h 60"/>
                      <a:gd name="T26" fmla="*/ 3 w 63"/>
                      <a:gd name="T27" fmla="*/ 41 h 60"/>
                      <a:gd name="T28" fmla="*/ 10 w 63"/>
                      <a:gd name="T29" fmla="*/ 51 h 60"/>
                      <a:gd name="T30" fmla="*/ 19 w 63"/>
                      <a:gd name="T31" fmla="*/ 57 h 60"/>
                      <a:gd name="T32" fmla="*/ 32 w 63"/>
                      <a:gd name="T3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3" h="60">
                        <a:moveTo>
                          <a:pt x="32" y="60"/>
                        </a:moveTo>
                        <a:lnTo>
                          <a:pt x="44" y="57"/>
                        </a:lnTo>
                        <a:lnTo>
                          <a:pt x="53" y="51"/>
                        </a:lnTo>
                        <a:lnTo>
                          <a:pt x="60" y="41"/>
                        </a:lnTo>
                        <a:lnTo>
                          <a:pt x="63" y="30"/>
                        </a:lnTo>
                        <a:lnTo>
                          <a:pt x="60" y="18"/>
                        </a:lnTo>
                        <a:lnTo>
                          <a:pt x="53" y="8"/>
                        </a:lnTo>
                        <a:lnTo>
                          <a:pt x="44" y="2"/>
                        </a:lnTo>
                        <a:lnTo>
                          <a:pt x="32" y="0"/>
                        </a:lnTo>
                        <a:lnTo>
                          <a:pt x="19" y="2"/>
                        </a:lnTo>
                        <a:lnTo>
                          <a:pt x="10" y="8"/>
                        </a:lnTo>
                        <a:lnTo>
                          <a:pt x="3" y="18"/>
                        </a:lnTo>
                        <a:lnTo>
                          <a:pt x="0" y="30"/>
                        </a:lnTo>
                        <a:lnTo>
                          <a:pt x="3" y="41"/>
                        </a:lnTo>
                        <a:lnTo>
                          <a:pt x="10" y="51"/>
                        </a:lnTo>
                        <a:lnTo>
                          <a:pt x="19" y="57"/>
                        </a:lnTo>
                        <a:lnTo>
                          <a:pt x="32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8" name="Freeform 116"/>
                  <p:cNvSpPr>
                    <a:spLocks/>
                  </p:cNvSpPr>
                  <p:nvPr/>
                </p:nvSpPr>
                <p:spPr bwMode="auto">
                  <a:xfrm>
                    <a:off x="3852" y="3521"/>
                    <a:ext cx="15" cy="37"/>
                  </a:xfrm>
                  <a:custGeom>
                    <a:avLst/>
                    <a:gdLst>
                      <a:gd name="T0" fmla="*/ 28 w 31"/>
                      <a:gd name="T1" fmla="*/ 0 h 73"/>
                      <a:gd name="T2" fmla="*/ 0 w 31"/>
                      <a:gd name="T3" fmla="*/ 57 h 73"/>
                      <a:gd name="T4" fmla="*/ 2 w 31"/>
                      <a:gd name="T5" fmla="*/ 64 h 73"/>
                      <a:gd name="T6" fmla="*/ 4 w 31"/>
                      <a:gd name="T7" fmla="*/ 69 h 73"/>
                      <a:gd name="T8" fmla="*/ 5 w 31"/>
                      <a:gd name="T9" fmla="*/ 72 h 73"/>
                      <a:gd name="T10" fmla="*/ 6 w 31"/>
                      <a:gd name="T11" fmla="*/ 73 h 73"/>
                      <a:gd name="T12" fmla="*/ 21 w 31"/>
                      <a:gd name="T13" fmla="*/ 49 h 73"/>
                      <a:gd name="T14" fmla="*/ 29 w 31"/>
                      <a:gd name="T15" fmla="*/ 28 h 73"/>
                      <a:gd name="T16" fmla="*/ 31 w 31"/>
                      <a:gd name="T17" fmla="*/ 12 h 73"/>
                      <a:gd name="T18" fmla="*/ 28 w 31"/>
                      <a:gd name="T19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" h="73">
                        <a:moveTo>
                          <a:pt x="28" y="0"/>
                        </a:moveTo>
                        <a:lnTo>
                          <a:pt x="0" y="57"/>
                        </a:lnTo>
                        <a:lnTo>
                          <a:pt x="2" y="64"/>
                        </a:lnTo>
                        <a:lnTo>
                          <a:pt x="4" y="69"/>
                        </a:lnTo>
                        <a:lnTo>
                          <a:pt x="5" y="72"/>
                        </a:lnTo>
                        <a:lnTo>
                          <a:pt x="6" y="73"/>
                        </a:lnTo>
                        <a:lnTo>
                          <a:pt x="21" y="49"/>
                        </a:lnTo>
                        <a:lnTo>
                          <a:pt x="29" y="28"/>
                        </a:lnTo>
                        <a:lnTo>
                          <a:pt x="31" y="12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9" name="Freeform 117"/>
                  <p:cNvSpPr>
                    <a:spLocks/>
                  </p:cNvSpPr>
                  <p:nvPr/>
                </p:nvSpPr>
                <p:spPr bwMode="auto">
                  <a:xfrm>
                    <a:off x="3879" y="3487"/>
                    <a:ext cx="46" cy="19"/>
                  </a:xfrm>
                  <a:custGeom>
                    <a:avLst/>
                    <a:gdLst>
                      <a:gd name="T0" fmla="*/ 91 w 91"/>
                      <a:gd name="T1" fmla="*/ 23 h 38"/>
                      <a:gd name="T2" fmla="*/ 72 w 91"/>
                      <a:gd name="T3" fmla="*/ 11 h 38"/>
                      <a:gd name="T4" fmla="*/ 56 w 91"/>
                      <a:gd name="T5" fmla="*/ 3 h 38"/>
                      <a:gd name="T6" fmla="*/ 41 w 91"/>
                      <a:gd name="T7" fmla="*/ 0 h 38"/>
                      <a:gd name="T8" fmla="*/ 30 w 91"/>
                      <a:gd name="T9" fmla="*/ 0 h 38"/>
                      <a:gd name="T10" fmla="*/ 19 w 91"/>
                      <a:gd name="T11" fmla="*/ 1 h 38"/>
                      <a:gd name="T12" fmla="*/ 12 w 91"/>
                      <a:gd name="T13" fmla="*/ 4 h 38"/>
                      <a:gd name="T14" fmla="*/ 6 w 91"/>
                      <a:gd name="T15" fmla="*/ 8 h 38"/>
                      <a:gd name="T16" fmla="*/ 2 w 91"/>
                      <a:gd name="T17" fmla="*/ 11 h 38"/>
                      <a:gd name="T18" fmla="*/ 0 w 91"/>
                      <a:gd name="T19" fmla="*/ 16 h 38"/>
                      <a:gd name="T20" fmla="*/ 12 w 91"/>
                      <a:gd name="T21" fmla="*/ 28 h 38"/>
                      <a:gd name="T22" fmla="*/ 27 w 91"/>
                      <a:gd name="T23" fmla="*/ 35 h 38"/>
                      <a:gd name="T24" fmla="*/ 42 w 91"/>
                      <a:gd name="T25" fmla="*/ 38 h 38"/>
                      <a:gd name="T26" fmla="*/ 57 w 91"/>
                      <a:gd name="T27" fmla="*/ 35 h 38"/>
                      <a:gd name="T28" fmla="*/ 70 w 91"/>
                      <a:gd name="T29" fmla="*/ 32 h 38"/>
                      <a:gd name="T30" fmla="*/ 80 w 91"/>
                      <a:gd name="T31" fmla="*/ 27 h 38"/>
                      <a:gd name="T32" fmla="*/ 88 w 91"/>
                      <a:gd name="T33" fmla="*/ 24 h 38"/>
                      <a:gd name="T34" fmla="*/ 91 w 91"/>
                      <a:gd name="T35" fmla="*/ 23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1" h="38">
                        <a:moveTo>
                          <a:pt x="91" y="23"/>
                        </a:moveTo>
                        <a:lnTo>
                          <a:pt x="72" y="11"/>
                        </a:lnTo>
                        <a:lnTo>
                          <a:pt x="56" y="3"/>
                        </a:lnTo>
                        <a:lnTo>
                          <a:pt x="41" y="0"/>
                        </a:lnTo>
                        <a:lnTo>
                          <a:pt x="30" y="0"/>
                        </a:lnTo>
                        <a:lnTo>
                          <a:pt x="19" y="1"/>
                        </a:lnTo>
                        <a:lnTo>
                          <a:pt x="12" y="4"/>
                        </a:lnTo>
                        <a:lnTo>
                          <a:pt x="6" y="8"/>
                        </a:lnTo>
                        <a:lnTo>
                          <a:pt x="2" y="11"/>
                        </a:lnTo>
                        <a:lnTo>
                          <a:pt x="0" y="16"/>
                        </a:lnTo>
                        <a:lnTo>
                          <a:pt x="12" y="28"/>
                        </a:lnTo>
                        <a:lnTo>
                          <a:pt x="27" y="35"/>
                        </a:lnTo>
                        <a:lnTo>
                          <a:pt x="42" y="38"/>
                        </a:lnTo>
                        <a:lnTo>
                          <a:pt x="57" y="35"/>
                        </a:lnTo>
                        <a:lnTo>
                          <a:pt x="70" y="32"/>
                        </a:lnTo>
                        <a:lnTo>
                          <a:pt x="80" y="27"/>
                        </a:lnTo>
                        <a:lnTo>
                          <a:pt x="88" y="24"/>
                        </a:lnTo>
                        <a:lnTo>
                          <a:pt x="91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0" name="Freeform 118"/>
                  <p:cNvSpPr>
                    <a:spLocks/>
                  </p:cNvSpPr>
                  <p:nvPr/>
                </p:nvSpPr>
                <p:spPr bwMode="auto">
                  <a:xfrm>
                    <a:off x="3872" y="3507"/>
                    <a:ext cx="30" cy="36"/>
                  </a:xfrm>
                  <a:custGeom>
                    <a:avLst/>
                    <a:gdLst>
                      <a:gd name="T0" fmla="*/ 60 w 60"/>
                      <a:gd name="T1" fmla="*/ 71 h 71"/>
                      <a:gd name="T2" fmla="*/ 54 w 60"/>
                      <a:gd name="T3" fmla="*/ 46 h 71"/>
                      <a:gd name="T4" fmla="*/ 46 w 60"/>
                      <a:gd name="T5" fmla="*/ 28 h 71"/>
                      <a:gd name="T6" fmla="*/ 37 w 60"/>
                      <a:gd name="T7" fmla="*/ 15 h 71"/>
                      <a:gd name="T8" fmla="*/ 28 w 60"/>
                      <a:gd name="T9" fmla="*/ 7 h 71"/>
                      <a:gd name="T10" fmla="*/ 18 w 60"/>
                      <a:gd name="T11" fmla="*/ 2 h 71"/>
                      <a:gd name="T12" fmla="*/ 10 w 60"/>
                      <a:gd name="T13" fmla="*/ 0 h 71"/>
                      <a:gd name="T14" fmla="*/ 5 w 60"/>
                      <a:gd name="T15" fmla="*/ 0 h 71"/>
                      <a:gd name="T16" fmla="*/ 1 w 60"/>
                      <a:gd name="T17" fmla="*/ 0 h 71"/>
                      <a:gd name="T18" fmla="*/ 0 w 60"/>
                      <a:gd name="T19" fmla="*/ 1 h 71"/>
                      <a:gd name="T20" fmla="*/ 0 w 60"/>
                      <a:gd name="T21" fmla="*/ 19 h 71"/>
                      <a:gd name="T22" fmla="*/ 6 w 60"/>
                      <a:gd name="T23" fmla="*/ 34 h 71"/>
                      <a:gd name="T24" fmla="*/ 15 w 60"/>
                      <a:gd name="T25" fmla="*/ 47 h 71"/>
                      <a:gd name="T26" fmla="*/ 26 w 60"/>
                      <a:gd name="T27" fmla="*/ 56 h 71"/>
                      <a:gd name="T28" fmla="*/ 39 w 60"/>
                      <a:gd name="T29" fmla="*/ 63 h 71"/>
                      <a:gd name="T30" fmla="*/ 49 w 60"/>
                      <a:gd name="T31" fmla="*/ 68 h 71"/>
                      <a:gd name="T32" fmla="*/ 56 w 60"/>
                      <a:gd name="T33" fmla="*/ 70 h 71"/>
                      <a:gd name="T34" fmla="*/ 60 w 60"/>
                      <a:gd name="T35" fmla="*/ 7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0" h="71">
                        <a:moveTo>
                          <a:pt x="60" y="71"/>
                        </a:moveTo>
                        <a:lnTo>
                          <a:pt x="54" y="46"/>
                        </a:lnTo>
                        <a:lnTo>
                          <a:pt x="46" y="28"/>
                        </a:lnTo>
                        <a:lnTo>
                          <a:pt x="37" y="15"/>
                        </a:lnTo>
                        <a:lnTo>
                          <a:pt x="28" y="7"/>
                        </a:lnTo>
                        <a:lnTo>
                          <a:pt x="18" y="2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19"/>
                        </a:lnTo>
                        <a:lnTo>
                          <a:pt x="6" y="34"/>
                        </a:lnTo>
                        <a:lnTo>
                          <a:pt x="15" y="47"/>
                        </a:lnTo>
                        <a:lnTo>
                          <a:pt x="26" y="56"/>
                        </a:lnTo>
                        <a:lnTo>
                          <a:pt x="39" y="63"/>
                        </a:lnTo>
                        <a:lnTo>
                          <a:pt x="49" y="68"/>
                        </a:lnTo>
                        <a:lnTo>
                          <a:pt x="56" y="70"/>
                        </a:lnTo>
                        <a:lnTo>
                          <a:pt x="60" y="7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1" name="Freeform 119"/>
                  <p:cNvSpPr>
                    <a:spLocks/>
                  </p:cNvSpPr>
                  <p:nvPr/>
                </p:nvSpPr>
                <p:spPr bwMode="auto">
                  <a:xfrm>
                    <a:off x="3886" y="3452"/>
                    <a:ext cx="23" cy="28"/>
                  </a:xfrm>
                  <a:custGeom>
                    <a:avLst/>
                    <a:gdLst>
                      <a:gd name="T0" fmla="*/ 46 w 46"/>
                      <a:gd name="T1" fmla="*/ 0 h 58"/>
                      <a:gd name="T2" fmla="*/ 41 w 46"/>
                      <a:gd name="T3" fmla="*/ 1 h 58"/>
                      <a:gd name="T4" fmla="*/ 36 w 46"/>
                      <a:gd name="T5" fmla="*/ 1 h 58"/>
                      <a:gd name="T6" fmla="*/ 32 w 46"/>
                      <a:gd name="T7" fmla="*/ 3 h 58"/>
                      <a:gd name="T8" fmla="*/ 27 w 46"/>
                      <a:gd name="T9" fmla="*/ 4 h 58"/>
                      <a:gd name="T10" fmla="*/ 0 w 46"/>
                      <a:gd name="T11" fmla="*/ 58 h 58"/>
                      <a:gd name="T12" fmla="*/ 11 w 46"/>
                      <a:gd name="T13" fmla="*/ 52 h 58"/>
                      <a:gd name="T14" fmla="*/ 21 w 46"/>
                      <a:gd name="T15" fmla="*/ 44 h 58"/>
                      <a:gd name="T16" fmla="*/ 30 w 46"/>
                      <a:gd name="T17" fmla="*/ 35 h 58"/>
                      <a:gd name="T18" fmla="*/ 35 w 46"/>
                      <a:gd name="T19" fmla="*/ 26 h 58"/>
                      <a:gd name="T20" fmla="*/ 40 w 46"/>
                      <a:gd name="T21" fmla="*/ 15 h 58"/>
                      <a:gd name="T22" fmla="*/ 43 w 46"/>
                      <a:gd name="T23" fmla="*/ 8 h 58"/>
                      <a:gd name="T24" fmla="*/ 46 w 46"/>
                      <a:gd name="T25" fmla="*/ 3 h 58"/>
                      <a:gd name="T26" fmla="*/ 46 w 46"/>
                      <a:gd name="T27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6" h="58">
                        <a:moveTo>
                          <a:pt x="46" y="0"/>
                        </a:moveTo>
                        <a:lnTo>
                          <a:pt x="41" y="1"/>
                        </a:lnTo>
                        <a:lnTo>
                          <a:pt x="36" y="1"/>
                        </a:lnTo>
                        <a:lnTo>
                          <a:pt x="32" y="3"/>
                        </a:lnTo>
                        <a:lnTo>
                          <a:pt x="27" y="4"/>
                        </a:lnTo>
                        <a:lnTo>
                          <a:pt x="0" y="58"/>
                        </a:lnTo>
                        <a:lnTo>
                          <a:pt x="11" y="52"/>
                        </a:lnTo>
                        <a:lnTo>
                          <a:pt x="21" y="44"/>
                        </a:lnTo>
                        <a:lnTo>
                          <a:pt x="30" y="35"/>
                        </a:lnTo>
                        <a:lnTo>
                          <a:pt x="35" y="26"/>
                        </a:lnTo>
                        <a:lnTo>
                          <a:pt x="40" y="15"/>
                        </a:lnTo>
                        <a:lnTo>
                          <a:pt x="43" y="8"/>
                        </a:lnTo>
                        <a:lnTo>
                          <a:pt x="46" y="3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2" name="Freeform 120"/>
                  <p:cNvSpPr>
                    <a:spLocks/>
                  </p:cNvSpPr>
                  <p:nvPr/>
                </p:nvSpPr>
                <p:spPr bwMode="auto">
                  <a:xfrm>
                    <a:off x="3863" y="3916"/>
                    <a:ext cx="19" cy="45"/>
                  </a:xfrm>
                  <a:custGeom>
                    <a:avLst/>
                    <a:gdLst>
                      <a:gd name="T0" fmla="*/ 17 w 40"/>
                      <a:gd name="T1" fmla="*/ 91 h 91"/>
                      <a:gd name="T2" fmla="*/ 30 w 40"/>
                      <a:gd name="T3" fmla="*/ 78 h 91"/>
                      <a:gd name="T4" fmla="*/ 37 w 40"/>
                      <a:gd name="T5" fmla="*/ 63 h 91"/>
                      <a:gd name="T6" fmla="*/ 40 w 40"/>
                      <a:gd name="T7" fmla="*/ 48 h 91"/>
                      <a:gd name="T8" fmla="*/ 38 w 40"/>
                      <a:gd name="T9" fmla="*/ 33 h 91"/>
                      <a:gd name="T10" fmla="*/ 34 w 40"/>
                      <a:gd name="T11" fmla="*/ 21 h 91"/>
                      <a:gd name="T12" fmla="*/ 30 w 40"/>
                      <a:gd name="T13" fmla="*/ 10 h 91"/>
                      <a:gd name="T14" fmla="*/ 26 w 40"/>
                      <a:gd name="T15" fmla="*/ 2 h 91"/>
                      <a:gd name="T16" fmla="*/ 25 w 40"/>
                      <a:gd name="T17" fmla="*/ 0 h 91"/>
                      <a:gd name="T18" fmla="*/ 11 w 40"/>
                      <a:gd name="T19" fmla="*/ 23 h 91"/>
                      <a:gd name="T20" fmla="*/ 3 w 40"/>
                      <a:gd name="T21" fmla="*/ 41 h 91"/>
                      <a:gd name="T22" fmla="*/ 0 w 40"/>
                      <a:gd name="T23" fmla="*/ 57 h 91"/>
                      <a:gd name="T24" fmla="*/ 3 w 40"/>
                      <a:gd name="T25" fmla="*/ 70 h 91"/>
                      <a:gd name="T26" fmla="*/ 6 w 40"/>
                      <a:gd name="T27" fmla="*/ 79 h 91"/>
                      <a:gd name="T28" fmla="*/ 11 w 40"/>
                      <a:gd name="T29" fmla="*/ 86 h 91"/>
                      <a:gd name="T30" fmla="*/ 15 w 40"/>
                      <a:gd name="T31" fmla="*/ 90 h 91"/>
                      <a:gd name="T32" fmla="*/ 17 w 40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91">
                        <a:moveTo>
                          <a:pt x="17" y="91"/>
                        </a:moveTo>
                        <a:lnTo>
                          <a:pt x="30" y="78"/>
                        </a:lnTo>
                        <a:lnTo>
                          <a:pt x="37" y="63"/>
                        </a:lnTo>
                        <a:lnTo>
                          <a:pt x="40" y="48"/>
                        </a:lnTo>
                        <a:lnTo>
                          <a:pt x="38" y="33"/>
                        </a:lnTo>
                        <a:lnTo>
                          <a:pt x="34" y="21"/>
                        </a:lnTo>
                        <a:lnTo>
                          <a:pt x="30" y="10"/>
                        </a:lnTo>
                        <a:lnTo>
                          <a:pt x="26" y="2"/>
                        </a:lnTo>
                        <a:lnTo>
                          <a:pt x="25" y="0"/>
                        </a:lnTo>
                        <a:lnTo>
                          <a:pt x="11" y="23"/>
                        </a:lnTo>
                        <a:lnTo>
                          <a:pt x="3" y="41"/>
                        </a:lnTo>
                        <a:lnTo>
                          <a:pt x="0" y="57"/>
                        </a:lnTo>
                        <a:lnTo>
                          <a:pt x="3" y="70"/>
                        </a:lnTo>
                        <a:lnTo>
                          <a:pt x="6" y="79"/>
                        </a:lnTo>
                        <a:lnTo>
                          <a:pt x="11" y="86"/>
                        </a:lnTo>
                        <a:lnTo>
                          <a:pt x="15" y="90"/>
                        </a:lnTo>
                        <a:lnTo>
                          <a:pt x="17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3" name="Freeform 121"/>
                  <p:cNvSpPr>
                    <a:spLocks/>
                  </p:cNvSpPr>
                  <p:nvPr/>
                </p:nvSpPr>
                <p:spPr bwMode="auto">
                  <a:xfrm>
                    <a:off x="3805" y="3967"/>
                    <a:ext cx="46" cy="19"/>
                  </a:xfrm>
                  <a:custGeom>
                    <a:avLst/>
                    <a:gdLst>
                      <a:gd name="T0" fmla="*/ 92 w 92"/>
                      <a:gd name="T1" fmla="*/ 22 h 37"/>
                      <a:gd name="T2" fmla="*/ 80 w 92"/>
                      <a:gd name="T3" fmla="*/ 10 h 37"/>
                      <a:gd name="T4" fmla="*/ 65 w 92"/>
                      <a:gd name="T5" fmla="*/ 2 h 37"/>
                      <a:gd name="T6" fmla="*/ 50 w 92"/>
                      <a:gd name="T7" fmla="*/ 0 h 37"/>
                      <a:gd name="T8" fmla="*/ 35 w 92"/>
                      <a:gd name="T9" fmla="*/ 2 h 37"/>
                      <a:gd name="T10" fmla="*/ 21 w 92"/>
                      <a:gd name="T11" fmla="*/ 5 h 37"/>
                      <a:gd name="T12" fmla="*/ 11 w 92"/>
                      <a:gd name="T13" fmla="*/ 10 h 37"/>
                      <a:gd name="T14" fmla="*/ 3 w 92"/>
                      <a:gd name="T15" fmla="*/ 13 h 37"/>
                      <a:gd name="T16" fmla="*/ 0 w 92"/>
                      <a:gd name="T17" fmla="*/ 14 h 37"/>
                      <a:gd name="T18" fmla="*/ 8 w 92"/>
                      <a:gd name="T19" fmla="*/ 20 h 37"/>
                      <a:gd name="T20" fmla="*/ 15 w 92"/>
                      <a:gd name="T21" fmla="*/ 23 h 37"/>
                      <a:gd name="T22" fmla="*/ 22 w 92"/>
                      <a:gd name="T23" fmla="*/ 28 h 37"/>
                      <a:gd name="T24" fmla="*/ 28 w 92"/>
                      <a:gd name="T25" fmla="*/ 30 h 37"/>
                      <a:gd name="T26" fmla="*/ 34 w 92"/>
                      <a:gd name="T27" fmla="*/ 31 h 37"/>
                      <a:gd name="T28" fmla="*/ 41 w 92"/>
                      <a:gd name="T29" fmla="*/ 34 h 37"/>
                      <a:gd name="T30" fmla="*/ 46 w 92"/>
                      <a:gd name="T31" fmla="*/ 35 h 37"/>
                      <a:gd name="T32" fmla="*/ 52 w 92"/>
                      <a:gd name="T33" fmla="*/ 37 h 37"/>
                      <a:gd name="T34" fmla="*/ 62 w 92"/>
                      <a:gd name="T35" fmla="*/ 37 h 37"/>
                      <a:gd name="T36" fmla="*/ 70 w 92"/>
                      <a:gd name="T37" fmla="*/ 36 h 37"/>
                      <a:gd name="T38" fmla="*/ 77 w 92"/>
                      <a:gd name="T39" fmla="*/ 34 h 37"/>
                      <a:gd name="T40" fmla="*/ 83 w 92"/>
                      <a:gd name="T41" fmla="*/ 31 h 37"/>
                      <a:gd name="T42" fmla="*/ 88 w 92"/>
                      <a:gd name="T43" fmla="*/ 28 h 37"/>
                      <a:gd name="T44" fmla="*/ 90 w 92"/>
                      <a:gd name="T45" fmla="*/ 25 h 37"/>
                      <a:gd name="T46" fmla="*/ 92 w 92"/>
                      <a:gd name="T47" fmla="*/ 23 h 37"/>
                      <a:gd name="T48" fmla="*/ 92 w 92"/>
                      <a:gd name="T49" fmla="*/ 2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92" h="37">
                        <a:moveTo>
                          <a:pt x="92" y="22"/>
                        </a:moveTo>
                        <a:lnTo>
                          <a:pt x="80" y="10"/>
                        </a:lnTo>
                        <a:lnTo>
                          <a:pt x="65" y="2"/>
                        </a:lnTo>
                        <a:lnTo>
                          <a:pt x="50" y="0"/>
                        </a:lnTo>
                        <a:lnTo>
                          <a:pt x="35" y="2"/>
                        </a:lnTo>
                        <a:lnTo>
                          <a:pt x="21" y="5"/>
                        </a:lnTo>
                        <a:lnTo>
                          <a:pt x="11" y="10"/>
                        </a:lnTo>
                        <a:lnTo>
                          <a:pt x="3" y="13"/>
                        </a:lnTo>
                        <a:lnTo>
                          <a:pt x="0" y="14"/>
                        </a:lnTo>
                        <a:lnTo>
                          <a:pt x="8" y="20"/>
                        </a:lnTo>
                        <a:lnTo>
                          <a:pt x="15" y="23"/>
                        </a:lnTo>
                        <a:lnTo>
                          <a:pt x="22" y="28"/>
                        </a:lnTo>
                        <a:lnTo>
                          <a:pt x="28" y="30"/>
                        </a:lnTo>
                        <a:lnTo>
                          <a:pt x="34" y="31"/>
                        </a:lnTo>
                        <a:lnTo>
                          <a:pt x="41" y="34"/>
                        </a:lnTo>
                        <a:lnTo>
                          <a:pt x="46" y="35"/>
                        </a:lnTo>
                        <a:lnTo>
                          <a:pt x="52" y="37"/>
                        </a:lnTo>
                        <a:lnTo>
                          <a:pt x="62" y="37"/>
                        </a:lnTo>
                        <a:lnTo>
                          <a:pt x="70" y="36"/>
                        </a:lnTo>
                        <a:lnTo>
                          <a:pt x="77" y="34"/>
                        </a:lnTo>
                        <a:lnTo>
                          <a:pt x="83" y="31"/>
                        </a:lnTo>
                        <a:lnTo>
                          <a:pt x="88" y="28"/>
                        </a:lnTo>
                        <a:lnTo>
                          <a:pt x="90" y="25"/>
                        </a:lnTo>
                        <a:lnTo>
                          <a:pt x="92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4" name="Freeform 122"/>
                  <p:cNvSpPr>
                    <a:spLocks/>
                  </p:cNvSpPr>
                  <p:nvPr/>
                </p:nvSpPr>
                <p:spPr bwMode="auto">
                  <a:xfrm>
                    <a:off x="3888" y="3972"/>
                    <a:ext cx="46" cy="20"/>
                  </a:xfrm>
                  <a:custGeom>
                    <a:avLst/>
                    <a:gdLst>
                      <a:gd name="T0" fmla="*/ 0 w 91"/>
                      <a:gd name="T1" fmla="*/ 16 h 39"/>
                      <a:gd name="T2" fmla="*/ 13 w 91"/>
                      <a:gd name="T3" fmla="*/ 30 h 39"/>
                      <a:gd name="T4" fmla="*/ 28 w 91"/>
                      <a:gd name="T5" fmla="*/ 37 h 39"/>
                      <a:gd name="T6" fmla="*/ 43 w 91"/>
                      <a:gd name="T7" fmla="*/ 39 h 39"/>
                      <a:gd name="T8" fmla="*/ 58 w 91"/>
                      <a:gd name="T9" fmla="*/ 37 h 39"/>
                      <a:gd name="T10" fmla="*/ 70 w 91"/>
                      <a:gd name="T11" fmla="*/ 33 h 39"/>
                      <a:gd name="T12" fmla="*/ 81 w 91"/>
                      <a:gd name="T13" fmla="*/ 30 h 39"/>
                      <a:gd name="T14" fmla="*/ 89 w 91"/>
                      <a:gd name="T15" fmla="*/ 25 h 39"/>
                      <a:gd name="T16" fmla="*/ 91 w 91"/>
                      <a:gd name="T17" fmla="*/ 24 h 39"/>
                      <a:gd name="T18" fmla="*/ 68 w 91"/>
                      <a:gd name="T19" fmla="*/ 10 h 39"/>
                      <a:gd name="T20" fmla="*/ 50 w 91"/>
                      <a:gd name="T21" fmla="*/ 2 h 39"/>
                      <a:gd name="T22" fmla="*/ 33 w 91"/>
                      <a:gd name="T23" fmla="*/ 0 h 39"/>
                      <a:gd name="T24" fmla="*/ 21 w 91"/>
                      <a:gd name="T25" fmla="*/ 2 h 39"/>
                      <a:gd name="T26" fmla="*/ 12 w 91"/>
                      <a:gd name="T27" fmla="*/ 6 h 39"/>
                      <a:gd name="T28" fmla="*/ 5 w 91"/>
                      <a:gd name="T29" fmla="*/ 10 h 39"/>
                      <a:gd name="T30" fmla="*/ 1 w 91"/>
                      <a:gd name="T31" fmla="*/ 15 h 39"/>
                      <a:gd name="T32" fmla="*/ 0 w 91"/>
                      <a:gd name="T33" fmla="*/ 16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9">
                        <a:moveTo>
                          <a:pt x="0" y="16"/>
                        </a:moveTo>
                        <a:lnTo>
                          <a:pt x="13" y="30"/>
                        </a:lnTo>
                        <a:lnTo>
                          <a:pt x="28" y="37"/>
                        </a:lnTo>
                        <a:lnTo>
                          <a:pt x="43" y="39"/>
                        </a:lnTo>
                        <a:lnTo>
                          <a:pt x="58" y="37"/>
                        </a:lnTo>
                        <a:lnTo>
                          <a:pt x="70" y="33"/>
                        </a:lnTo>
                        <a:lnTo>
                          <a:pt x="81" y="30"/>
                        </a:lnTo>
                        <a:lnTo>
                          <a:pt x="89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50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5" name="Freeform 123"/>
                  <p:cNvSpPr>
                    <a:spLocks/>
                  </p:cNvSpPr>
                  <p:nvPr/>
                </p:nvSpPr>
                <p:spPr bwMode="auto">
                  <a:xfrm>
                    <a:off x="3828" y="3930"/>
                    <a:ext cx="30" cy="35"/>
                  </a:xfrm>
                  <a:custGeom>
                    <a:avLst/>
                    <a:gdLst>
                      <a:gd name="T0" fmla="*/ 59 w 59"/>
                      <a:gd name="T1" fmla="*/ 70 h 70"/>
                      <a:gd name="T2" fmla="*/ 59 w 59"/>
                      <a:gd name="T3" fmla="*/ 51 h 70"/>
                      <a:gd name="T4" fmla="*/ 54 w 59"/>
                      <a:gd name="T5" fmla="*/ 37 h 70"/>
                      <a:gd name="T6" fmla="*/ 45 w 59"/>
                      <a:gd name="T7" fmla="*/ 24 h 70"/>
                      <a:gd name="T8" fmla="*/ 34 w 59"/>
                      <a:gd name="T9" fmla="*/ 15 h 70"/>
                      <a:gd name="T10" fmla="*/ 22 w 59"/>
                      <a:gd name="T11" fmla="*/ 8 h 70"/>
                      <a:gd name="T12" fmla="*/ 11 w 59"/>
                      <a:gd name="T13" fmla="*/ 3 h 70"/>
                      <a:gd name="T14" fmla="*/ 4 w 59"/>
                      <a:gd name="T15" fmla="*/ 1 h 70"/>
                      <a:gd name="T16" fmla="*/ 0 w 59"/>
                      <a:gd name="T17" fmla="*/ 0 h 70"/>
                      <a:gd name="T18" fmla="*/ 6 w 59"/>
                      <a:gd name="T19" fmla="*/ 26 h 70"/>
                      <a:gd name="T20" fmla="*/ 15 w 59"/>
                      <a:gd name="T21" fmla="*/ 45 h 70"/>
                      <a:gd name="T22" fmla="*/ 24 w 59"/>
                      <a:gd name="T23" fmla="*/ 58 h 70"/>
                      <a:gd name="T24" fmla="*/ 35 w 59"/>
                      <a:gd name="T25" fmla="*/ 65 h 70"/>
                      <a:gd name="T26" fmla="*/ 44 w 59"/>
                      <a:gd name="T27" fmla="*/ 69 h 70"/>
                      <a:gd name="T28" fmla="*/ 52 w 59"/>
                      <a:gd name="T29" fmla="*/ 70 h 70"/>
                      <a:gd name="T30" fmla="*/ 57 w 59"/>
                      <a:gd name="T31" fmla="*/ 70 h 70"/>
                      <a:gd name="T32" fmla="*/ 59 w 59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59" y="70"/>
                        </a:moveTo>
                        <a:lnTo>
                          <a:pt x="59" y="51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8"/>
                        </a:lnTo>
                        <a:lnTo>
                          <a:pt x="35" y="65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7" y="70"/>
                        </a:lnTo>
                        <a:lnTo>
                          <a:pt x="59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6" name="Freeform 124"/>
                  <p:cNvSpPr>
                    <a:spLocks/>
                  </p:cNvSpPr>
                  <p:nvPr/>
                </p:nvSpPr>
                <p:spPr bwMode="auto">
                  <a:xfrm>
                    <a:off x="3882" y="3993"/>
                    <a:ext cx="21" cy="12"/>
                  </a:xfrm>
                  <a:custGeom>
                    <a:avLst/>
                    <a:gdLst>
                      <a:gd name="T0" fmla="*/ 0 w 43"/>
                      <a:gd name="T1" fmla="*/ 0 h 23"/>
                      <a:gd name="T2" fmla="*/ 0 w 43"/>
                      <a:gd name="T3" fmla="*/ 4 h 23"/>
                      <a:gd name="T4" fmla="*/ 0 w 43"/>
                      <a:gd name="T5" fmla="*/ 6 h 23"/>
                      <a:gd name="T6" fmla="*/ 0 w 43"/>
                      <a:gd name="T7" fmla="*/ 9 h 23"/>
                      <a:gd name="T8" fmla="*/ 0 w 43"/>
                      <a:gd name="T9" fmla="*/ 13 h 23"/>
                      <a:gd name="T10" fmla="*/ 6 w 43"/>
                      <a:gd name="T11" fmla="*/ 14 h 23"/>
                      <a:gd name="T12" fmla="*/ 11 w 43"/>
                      <a:gd name="T13" fmla="*/ 15 h 23"/>
                      <a:gd name="T14" fmla="*/ 17 w 43"/>
                      <a:gd name="T15" fmla="*/ 16 h 23"/>
                      <a:gd name="T16" fmla="*/ 22 w 43"/>
                      <a:gd name="T17" fmla="*/ 18 h 23"/>
                      <a:gd name="T18" fmla="*/ 27 w 43"/>
                      <a:gd name="T19" fmla="*/ 20 h 23"/>
                      <a:gd name="T20" fmla="*/ 33 w 43"/>
                      <a:gd name="T21" fmla="*/ 21 h 23"/>
                      <a:gd name="T22" fmla="*/ 37 w 43"/>
                      <a:gd name="T23" fmla="*/ 22 h 23"/>
                      <a:gd name="T24" fmla="*/ 43 w 43"/>
                      <a:gd name="T25" fmla="*/ 23 h 23"/>
                      <a:gd name="T26" fmla="*/ 36 w 43"/>
                      <a:gd name="T27" fmla="*/ 14 h 23"/>
                      <a:gd name="T28" fmla="*/ 28 w 43"/>
                      <a:gd name="T29" fmla="*/ 8 h 23"/>
                      <a:gd name="T30" fmla="*/ 21 w 43"/>
                      <a:gd name="T31" fmla="*/ 4 h 23"/>
                      <a:gd name="T32" fmla="*/ 15 w 43"/>
                      <a:gd name="T33" fmla="*/ 1 h 23"/>
                      <a:gd name="T34" fmla="*/ 8 w 43"/>
                      <a:gd name="T35" fmla="*/ 0 h 23"/>
                      <a:gd name="T36" fmla="*/ 5 w 43"/>
                      <a:gd name="T37" fmla="*/ 0 h 23"/>
                      <a:gd name="T38" fmla="*/ 2 w 43"/>
                      <a:gd name="T39" fmla="*/ 0 h 23"/>
                      <a:gd name="T40" fmla="*/ 0 w 43"/>
                      <a:gd name="T41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3" h="23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3"/>
                        </a:lnTo>
                        <a:lnTo>
                          <a:pt x="6" y="14"/>
                        </a:lnTo>
                        <a:lnTo>
                          <a:pt x="11" y="15"/>
                        </a:lnTo>
                        <a:lnTo>
                          <a:pt x="17" y="16"/>
                        </a:lnTo>
                        <a:lnTo>
                          <a:pt x="22" y="18"/>
                        </a:lnTo>
                        <a:lnTo>
                          <a:pt x="27" y="20"/>
                        </a:lnTo>
                        <a:lnTo>
                          <a:pt x="33" y="21"/>
                        </a:lnTo>
                        <a:lnTo>
                          <a:pt x="37" y="22"/>
                        </a:lnTo>
                        <a:lnTo>
                          <a:pt x="43" y="23"/>
                        </a:lnTo>
                        <a:lnTo>
                          <a:pt x="36" y="14"/>
                        </a:lnTo>
                        <a:lnTo>
                          <a:pt x="28" y="8"/>
                        </a:lnTo>
                        <a:lnTo>
                          <a:pt x="21" y="4"/>
                        </a:lnTo>
                        <a:lnTo>
                          <a:pt x="15" y="1"/>
                        </a:lnTo>
                        <a:lnTo>
                          <a:pt x="8" y="0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7" name="Freeform 125"/>
                  <p:cNvSpPr>
                    <a:spLocks/>
                  </p:cNvSpPr>
                  <p:nvPr/>
                </p:nvSpPr>
                <p:spPr bwMode="auto">
                  <a:xfrm>
                    <a:off x="3851" y="3991"/>
                    <a:ext cx="4" cy="2"/>
                  </a:xfrm>
                  <a:custGeom>
                    <a:avLst/>
                    <a:gdLst>
                      <a:gd name="T0" fmla="*/ 0 w 9"/>
                      <a:gd name="T1" fmla="*/ 0 h 2"/>
                      <a:gd name="T2" fmla="*/ 3 w 9"/>
                      <a:gd name="T3" fmla="*/ 0 h 2"/>
                      <a:gd name="T4" fmla="*/ 5 w 9"/>
                      <a:gd name="T5" fmla="*/ 1 h 2"/>
                      <a:gd name="T6" fmla="*/ 7 w 9"/>
                      <a:gd name="T7" fmla="*/ 1 h 2"/>
                      <a:gd name="T8" fmla="*/ 9 w 9"/>
                      <a:gd name="T9" fmla="*/ 2 h 2"/>
                      <a:gd name="T10" fmla="*/ 9 w 9"/>
                      <a:gd name="T11" fmla="*/ 1 h 2"/>
                      <a:gd name="T12" fmla="*/ 9 w 9"/>
                      <a:gd name="T13" fmla="*/ 1 h 2"/>
                      <a:gd name="T14" fmla="*/ 9 w 9"/>
                      <a:gd name="T15" fmla="*/ 0 h 2"/>
                      <a:gd name="T16" fmla="*/ 9 w 9"/>
                      <a:gd name="T17" fmla="*/ 0 h 2"/>
                      <a:gd name="T18" fmla="*/ 7 w 9"/>
                      <a:gd name="T19" fmla="*/ 0 h 2"/>
                      <a:gd name="T20" fmla="*/ 5 w 9"/>
                      <a:gd name="T21" fmla="*/ 0 h 2"/>
                      <a:gd name="T22" fmla="*/ 3 w 9"/>
                      <a:gd name="T23" fmla="*/ 0 h 2"/>
                      <a:gd name="T24" fmla="*/ 0 w 9"/>
                      <a:gd name="T2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" h="2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5" y="1"/>
                        </a:lnTo>
                        <a:lnTo>
                          <a:pt x="7" y="1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8" name="Freeform 126"/>
                  <p:cNvSpPr>
                    <a:spLocks/>
                  </p:cNvSpPr>
                  <p:nvPr/>
                </p:nvSpPr>
                <p:spPr bwMode="auto">
                  <a:xfrm>
                    <a:off x="3883" y="3938"/>
                    <a:ext cx="36" cy="29"/>
                  </a:xfrm>
                  <a:custGeom>
                    <a:avLst/>
                    <a:gdLst>
                      <a:gd name="T0" fmla="*/ 71 w 71"/>
                      <a:gd name="T1" fmla="*/ 0 h 58"/>
                      <a:gd name="T2" fmla="*/ 45 w 71"/>
                      <a:gd name="T3" fmla="*/ 5 h 58"/>
                      <a:gd name="T4" fmla="*/ 25 w 71"/>
                      <a:gd name="T5" fmla="*/ 15 h 58"/>
                      <a:gd name="T6" fmla="*/ 12 w 71"/>
                      <a:gd name="T7" fmla="*/ 24 h 58"/>
                      <a:gd name="T8" fmla="*/ 4 w 71"/>
                      <a:gd name="T9" fmla="*/ 34 h 58"/>
                      <a:gd name="T10" fmla="*/ 1 w 71"/>
                      <a:gd name="T11" fmla="*/ 43 h 58"/>
                      <a:gd name="T12" fmla="*/ 0 w 71"/>
                      <a:gd name="T13" fmla="*/ 51 h 58"/>
                      <a:gd name="T14" fmla="*/ 0 w 71"/>
                      <a:gd name="T15" fmla="*/ 56 h 58"/>
                      <a:gd name="T16" fmla="*/ 0 w 71"/>
                      <a:gd name="T17" fmla="*/ 58 h 58"/>
                      <a:gd name="T18" fmla="*/ 18 w 71"/>
                      <a:gd name="T19" fmla="*/ 58 h 58"/>
                      <a:gd name="T20" fmla="*/ 34 w 71"/>
                      <a:gd name="T21" fmla="*/ 54 h 58"/>
                      <a:gd name="T22" fmla="*/ 46 w 71"/>
                      <a:gd name="T23" fmla="*/ 45 h 58"/>
                      <a:gd name="T24" fmla="*/ 56 w 71"/>
                      <a:gd name="T25" fmla="*/ 33 h 58"/>
                      <a:gd name="T26" fmla="*/ 63 w 71"/>
                      <a:gd name="T27" fmla="*/ 22 h 58"/>
                      <a:gd name="T28" fmla="*/ 68 w 71"/>
                      <a:gd name="T29" fmla="*/ 10 h 58"/>
                      <a:gd name="T30" fmla="*/ 70 w 71"/>
                      <a:gd name="T31" fmla="*/ 3 h 58"/>
                      <a:gd name="T32" fmla="*/ 71 w 71"/>
                      <a:gd name="T3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8">
                        <a:moveTo>
                          <a:pt x="71" y="0"/>
                        </a:moveTo>
                        <a:lnTo>
                          <a:pt x="45" y="5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4"/>
                        </a:lnTo>
                        <a:lnTo>
                          <a:pt x="1" y="43"/>
                        </a:lnTo>
                        <a:lnTo>
                          <a:pt x="0" y="51"/>
                        </a:lnTo>
                        <a:lnTo>
                          <a:pt x="0" y="56"/>
                        </a:lnTo>
                        <a:lnTo>
                          <a:pt x="0" y="58"/>
                        </a:lnTo>
                        <a:lnTo>
                          <a:pt x="18" y="58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6" y="33"/>
                        </a:lnTo>
                        <a:lnTo>
                          <a:pt x="63" y="22"/>
                        </a:lnTo>
                        <a:lnTo>
                          <a:pt x="68" y="10"/>
                        </a:lnTo>
                        <a:lnTo>
                          <a:pt x="70" y="3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9" name="Freeform 127"/>
                  <p:cNvSpPr>
                    <a:spLocks/>
                  </p:cNvSpPr>
                  <p:nvPr/>
                </p:nvSpPr>
                <p:spPr bwMode="auto">
                  <a:xfrm>
                    <a:off x="3853" y="3964"/>
                    <a:ext cx="32" cy="30"/>
                  </a:xfrm>
                  <a:custGeom>
                    <a:avLst/>
                    <a:gdLst>
                      <a:gd name="T0" fmla="*/ 31 w 63"/>
                      <a:gd name="T1" fmla="*/ 0 h 60"/>
                      <a:gd name="T2" fmla="*/ 18 w 63"/>
                      <a:gd name="T3" fmla="*/ 3 h 60"/>
                      <a:gd name="T4" fmla="*/ 9 w 63"/>
                      <a:gd name="T5" fmla="*/ 10 h 60"/>
                      <a:gd name="T6" fmla="*/ 2 w 63"/>
                      <a:gd name="T7" fmla="*/ 19 h 60"/>
                      <a:gd name="T8" fmla="*/ 0 w 63"/>
                      <a:gd name="T9" fmla="*/ 30 h 60"/>
                      <a:gd name="T10" fmla="*/ 2 w 63"/>
                      <a:gd name="T11" fmla="*/ 42 h 60"/>
                      <a:gd name="T12" fmla="*/ 9 w 63"/>
                      <a:gd name="T13" fmla="*/ 51 h 60"/>
                      <a:gd name="T14" fmla="*/ 18 w 63"/>
                      <a:gd name="T15" fmla="*/ 58 h 60"/>
                      <a:gd name="T16" fmla="*/ 31 w 63"/>
                      <a:gd name="T17" fmla="*/ 60 h 60"/>
                      <a:gd name="T18" fmla="*/ 44 w 63"/>
                      <a:gd name="T19" fmla="*/ 58 h 60"/>
                      <a:gd name="T20" fmla="*/ 54 w 63"/>
                      <a:gd name="T21" fmla="*/ 51 h 60"/>
                      <a:gd name="T22" fmla="*/ 61 w 63"/>
                      <a:gd name="T23" fmla="*/ 42 h 60"/>
                      <a:gd name="T24" fmla="*/ 63 w 63"/>
                      <a:gd name="T25" fmla="*/ 30 h 60"/>
                      <a:gd name="T26" fmla="*/ 61 w 63"/>
                      <a:gd name="T27" fmla="*/ 19 h 60"/>
                      <a:gd name="T28" fmla="*/ 54 w 63"/>
                      <a:gd name="T29" fmla="*/ 10 h 60"/>
                      <a:gd name="T30" fmla="*/ 44 w 63"/>
                      <a:gd name="T31" fmla="*/ 3 h 60"/>
                      <a:gd name="T32" fmla="*/ 31 w 63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3" h="60">
                        <a:moveTo>
                          <a:pt x="31" y="0"/>
                        </a:moveTo>
                        <a:lnTo>
                          <a:pt x="18" y="3"/>
                        </a:lnTo>
                        <a:lnTo>
                          <a:pt x="9" y="10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1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4" y="58"/>
                        </a:lnTo>
                        <a:lnTo>
                          <a:pt x="54" y="51"/>
                        </a:lnTo>
                        <a:lnTo>
                          <a:pt x="61" y="42"/>
                        </a:lnTo>
                        <a:lnTo>
                          <a:pt x="63" y="30"/>
                        </a:lnTo>
                        <a:lnTo>
                          <a:pt x="61" y="19"/>
                        </a:lnTo>
                        <a:lnTo>
                          <a:pt x="54" y="10"/>
                        </a:lnTo>
                        <a:lnTo>
                          <a:pt x="44" y="3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0" name="Freeform 128"/>
                  <p:cNvSpPr>
                    <a:spLocks/>
                  </p:cNvSpPr>
                  <p:nvPr/>
                </p:nvSpPr>
                <p:spPr bwMode="auto">
                  <a:xfrm>
                    <a:off x="3860" y="3762"/>
                    <a:ext cx="19" cy="45"/>
                  </a:xfrm>
                  <a:custGeom>
                    <a:avLst/>
                    <a:gdLst>
                      <a:gd name="T0" fmla="*/ 16 w 39"/>
                      <a:gd name="T1" fmla="*/ 91 h 91"/>
                      <a:gd name="T2" fmla="*/ 30 w 39"/>
                      <a:gd name="T3" fmla="*/ 78 h 91"/>
                      <a:gd name="T4" fmla="*/ 36 w 39"/>
                      <a:gd name="T5" fmla="*/ 63 h 91"/>
                      <a:gd name="T6" fmla="*/ 39 w 39"/>
                      <a:gd name="T7" fmla="*/ 48 h 91"/>
                      <a:gd name="T8" fmla="*/ 38 w 39"/>
                      <a:gd name="T9" fmla="*/ 33 h 91"/>
                      <a:gd name="T10" fmla="*/ 33 w 39"/>
                      <a:gd name="T11" fmla="*/ 21 h 91"/>
                      <a:gd name="T12" fmla="*/ 30 w 39"/>
                      <a:gd name="T13" fmla="*/ 10 h 91"/>
                      <a:gd name="T14" fmla="*/ 25 w 39"/>
                      <a:gd name="T15" fmla="*/ 2 h 91"/>
                      <a:gd name="T16" fmla="*/ 24 w 39"/>
                      <a:gd name="T17" fmla="*/ 0 h 91"/>
                      <a:gd name="T18" fmla="*/ 10 w 39"/>
                      <a:gd name="T19" fmla="*/ 23 h 91"/>
                      <a:gd name="T20" fmla="*/ 2 w 39"/>
                      <a:gd name="T21" fmla="*/ 42 h 91"/>
                      <a:gd name="T22" fmla="*/ 0 w 39"/>
                      <a:gd name="T23" fmla="*/ 58 h 91"/>
                      <a:gd name="T24" fmla="*/ 2 w 39"/>
                      <a:gd name="T25" fmla="*/ 70 h 91"/>
                      <a:gd name="T26" fmla="*/ 5 w 39"/>
                      <a:gd name="T27" fmla="*/ 80 h 91"/>
                      <a:gd name="T28" fmla="*/ 10 w 39"/>
                      <a:gd name="T29" fmla="*/ 86 h 91"/>
                      <a:gd name="T30" fmla="*/ 15 w 39"/>
                      <a:gd name="T31" fmla="*/ 90 h 91"/>
                      <a:gd name="T32" fmla="*/ 16 w 39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8"/>
                        </a:lnTo>
                        <a:lnTo>
                          <a:pt x="36" y="63"/>
                        </a:lnTo>
                        <a:lnTo>
                          <a:pt x="39" y="48"/>
                        </a:lnTo>
                        <a:lnTo>
                          <a:pt x="38" y="33"/>
                        </a:lnTo>
                        <a:lnTo>
                          <a:pt x="33" y="21"/>
                        </a:lnTo>
                        <a:lnTo>
                          <a:pt x="30" y="10"/>
                        </a:lnTo>
                        <a:lnTo>
                          <a:pt x="25" y="2"/>
                        </a:lnTo>
                        <a:lnTo>
                          <a:pt x="24" y="0"/>
                        </a:lnTo>
                        <a:lnTo>
                          <a:pt x="10" y="23"/>
                        </a:lnTo>
                        <a:lnTo>
                          <a:pt x="2" y="42"/>
                        </a:lnTo>
                        <a:lnTo>
                          <a:pt x="0" y="58"/>
                        </a:lnTo>
                        <a:lnTo>
                          <a:pt x="2" y="70"/>
                        </a:lnTo>
                        <a:lnTo>
                          <a:pt x="5" y="80"/>
                        </a:lnTo>
                        <a:lnTo>
                          <a:pt x="10" y="86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1" name="Freeform 129"/>
                  <p:cNvSpPr>
                    <a:spLocks/>
                  </p:cNvSpPr>
                  <p:nvPr/>
                </p:nvSpPr>
                <p:spPr bwMode="auto">
                  <a:xfrm>
                    <a:off x="3855" y="3844"/>
                    <a:ext cx="19" cy="45"/>
                  </a:xfrm>
                  <a:custGeom>
                    <a:avLst/>
                    <a:gdLst>
                      <a:gd name="T0" fmla="*/ 22 w 38"/>
                      <a:gd name="T1" fmla="*/ 0 h 91"/>
                      <a:gd name="T2" fmla="*/ 9 w 38"/>
                      <a:gd name="T3" fmla="*/ 13 h 91"/>
                      <a:gd name="T4" fmla="*/ 1 w 38"/>
                      <a:gd name="T5" fmla="*/ 27 h 91"/>
                      <a:gd name="T6" fmla="*/ 0 w 38"/>
                      <a:gd name="T7" fmla="*/ 42 h 91"/>
                      <a:gd name="T8" fmla="*/ 1 w 38"/>
                      <a:gd name="T9" fmla="*/ 57 h 91"/>
                      <a:gd name="T10" fmla="*/ 5 w 38"/>
                      <a:gd name="T11" fmla="*/ 70 h 91"/>
                      <a:gd name="T12" fmla="*/ 9 w 38"/>
                      <a:gd name="T13" fmla="*/ 80 h 91"/>
                      <a:gd name="T14" fmla="*/ 13 w 38"/>
                      <a:gd name="T15" fmla="*/ 89 h 91"/>
                      <a:gd name="T16" fmla="*/ 14 w 38"/>
                      <a:gd name="T17" fmla="*/ 91 h 91"/>
                      <a:gd name="T18" fmla="*/ 28 w 38"/>
                      <a:gd name="T19" fmla="*/ 68 h 91"/>
                      <a:gd name="T20" fmla="*/ 36 w 38"/>
                      <a:gd name="T21" fmla="*/ 49 h 91"/>
                      <a:gd name="T22" fmla="*/ 38 w 38"/>
                      <a:gd name="T23" fmla="*/ 33 h 91"/>
                      <a:gd name="T24" fmla="*/ 36 w 38"/>
                      <a:gd name="T25" fmla="*/ 21 h 91"/>
                      <a:gd name="T26" fmla="*/ 33 w 38"/>
                      <a:gd name="T27" fmla="*/ 11 h 91"/>
                      <a:gd name="T28" fmla="*/ 28 w 38"/>
                      <a:gd name="T29" fmla="*/ 4 h 91"/>
                      <a:gd name="T30" fmla="*/ 23 w 38"/>
                      <a:gd name="T31" fmla="*/ 1 h 91"/>
                      <a:gd name="T32" fmla="*/ 22 w 38"/>
                      <a:gd name="T3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1">
                        <a:moveTo>
                          <a:pt x="22" y="0"/>
                        </a:moveTo>
                        <a:lnTo>
                          <a:pt x="9" y="13"/>
                        </a:lnTo>
                        <a:lnTo>
                          <a:pt x="1" y="27"/>
                        </a:lnTo>
                        <a:lnTo>
                          <a:pt x="0" y="42"/>
                        </a:lnTo>
                        <a:lnTo>
                          <a:pt x="1" y="57"/>
                        </a:lnTo>
                        <a:lnTo>
                          <a:pt x="5" y="70"/>
                        </a:lnTo>
                        <a:lnTo>
                          <a:pt x="9" y="80"/>
                        </a:lnTo>
                        <a:lnTo>
                          <a:pt x="13" y="89"/>
                        </a:lnTo>
                        <a:lnTo>
                          <a:pt x="14" y="91"/>
                        </a:lnTo>
                        <a:lnTo>
                          <a:pt x="28" y="68"/>
                        </a:lnTo>
                        <a:lnTo>
                          <a:pt x="36" y="49"/>
                        </a:lnTo>
                        <a:lnTo>
                          <a:pt x="38" y="33"/>
                        </a:lnTo>
                        <a:lnTo>
                          <a:pt x="36" y="21"/>
                        </a:lnTo>
                        <a:lnTo>
                          <a:pt x="33" y="11"/>
                        </a:lnTo>
                        <a:lnTo>
                          <a:pt x="28" y="4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2" name="Freeform 130"/>
                  <p:cNvSpPr>
                    <a:spLocks/>
                  </p:cNvSpPr>
                  <p:nvPr/>
                </p:nvSpPr>
                <p:spPr bwMode="auto">
                  <a:xfrm>
                    <a:off x="3802" y="3813"/>
                    <a:ext cx="46" cy="19"/>
                  </a:xfrm>
                  <a:custGeom>
                    <a:avLst/>
                    <a:gdLst>
                      <a:gd name="T0" fmla="*/ 91 w 91"/>
                      <a:gd name="T1" fmla="*/ 22 h 38"/>
                      <a:gd name="T2" fmla="*/ 79 w 91"/>
                      <a:gd name="T3" fmla="*/ 9 h 38"/>
                      <a:gd name="T4" fmla="*/ 64 w 91"/>
                      <a:gd name="T5" fmla="*/ 1 h 38"/>
                      <a:gd name="T6" fmla="*/ 49 w 91"/>
                      <a:gd name="T7" fmla="*/ 0 h 38"/>
                      <a:gd name="T8" fmla="*/ 34 w 91"/>
                      <a:gd name="T9" fmla="*/ 1 h 38"/>
                      <a:gd name="T10" fmla="*/ 21 w 91"/>
                      <a:gd name="T11" fmla="*/ 4 h 38"/>
                      <a:gd name="T12" fmla="*/ 11 w 91"/>
                      <a:gd name="T13" fmla="*/ 9 h 38"/>
                      <a:gd name="T14" fmla="*/ 3 w 91"/>
                      <a:gd name="T15" fmla="*/ 12 h 38"/>
                      <a:gd name="T16" fmla="*/ 0 w 91"/>
                      <a:gd name="T17" fmla="*/ 13 h 38"/>
                      <a:gd name="T18" fmla="*/ 24 w 91"/>
                      <a:gd name="T19" fmla="*/ 27 h 38"/>
                      <a:gd name="T20" fmla="*/ 43 w 91"/>
                      <a:gd name="T21" fmla="*/ 35 h 38"/>
                      <a:gd name="T22" fmla="*/ 58 w 91"/>
                      <a:gd name="T23" fmla="*/ 38 h 38"/>
                      <a:gd name="T24" fmla="*/ 71 w 91"/>
                      <a:gd name="T25" fmla="*/ 35 h 38"/>
                      <a:gd name="T26" fmla="*/ 80 w 91"/>
                      <a:gd name="T27" fmla="*/ 32 h 38"/>
                      <a:gd name="T28" fmla="*/ 87 w 91"/>
                      <a:gd name="T29" fmla="*/ 27 h 38"/>
                      <a:gd name="T30" fmla="*/ 90 w 91"/>
                      <a:gd name="T31" fmla="*/ 23 h 38"/>
                      <a:gd name="T32" fmla="*/ 91 w 91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8">
                        <a:moveTo>
                          <a:pt x="91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4"/>
                        </a:lnTo>
                        <a:lnTo>
                          <a:pt x="11" y="9"/>
                        </a:lnTo>
                        <a:lnTo>
                          <a:pt x="3" y="12"/>
                        </a:lnTo>
                        <a:lnTo>
                          <a:pt x="0" y="13"/>
                        </a:lnTo>
                        <a:lnTo>
                          <a:pt x="24" y="27"/>
                        </a:lnTo>
                        <a:lnTo>
                          <a:pt x="43" y="35"/>
                        </a:lnTo>
                        <a:lnTo>
                          <a:pt x="58" y="38"/>
                        </a:lnTo>
                        <a:lnTo>
                          <a:pt x="71" y="35"/>
                        </a:lnTo>
                        <a:lnTo>
                          <a:pt x="80" y="32"/>
                        </a:lnTo>
                        <a:lnTo>
                          <a:pt x="87" y="27"/>
                        </a:lnTo>
                        <a:lnTo>
                          <a:pt x="90" y="23"/>
                        </a:lnTo>
                        <a:lnTo>
                          <a:pt x="91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3" name="Freeform 131"/>
                  <p:cNvSpPr>
                    <a:spLocks/>
                  </p:cNvSpPr>
                  <p:nvPr/>
                </p:nvSpPr>
                <p:spPr bwMode="auto">
                  <a:xfrm>
                    <a:off x="3885" y="3819"/>
                    <a:ext cx="46" cy="19"/>
                  </a:xfrm>
                  <a:custGeom>
                    <a:avLst/>
                    <a:gdLst>
                      <a:gd name="T0" fmla="*/ 0 w 92"/>
                      <a:gd name="T1" fmla="*/ 16 h 38"/>
                      <a:gd name="T2" fmla="*/ 13 w 92"/>
                      <a:gd name="T3" fmla="*/ 29 h 38"/>
                      <a:gd name="T4" fmla="*/ 28 w 92"/>
                      <a:gd name="T5" fmla="*/ 37 h 38"/>
                      <a:gd name="T6" fmla="*/ 44 w 92"/>
                      <a:gd name="T7" fmla="*/ 38 h 38"/>
                      <a:gd name="T8" fmla="*/ 59 w 92"/>
                      <a:gd name="T9" fmla="*/ 37 h 38"/>
                      <a:gd name="T10" fmla="*/ 72 w 92"/>
                      <a:gd name="T11" fmla="*/ 34 h 38"/>
                      <a:gd name="T12" fmla="*/ 82 w 92"/>
                      <a:gd name="T13" fmla="*/ 29 h 38"/>
                      <a:gd name="T14" fmla="*/ 90 w 92"/>
                      <a:gd name="T15" fmla="*/ 25 h 38"/>
                      <a:gd name="T16" fmla="*/ 92 w 92"/>
                      <a:gd name="T17" fmla="*/ 24 h 38"/>
                      <a:gd name="T18" fmla="*/ 69 w 92"/>
                      <a:gd name="T19" fmla="*/ 11 h 38"/>
                      <a:gd name="T20" fmla="*/ 50 w 92"/>
                      <a:gd name="T21" fmla="*/ 2 h 38"/>
                      <a:gd name="T22" fmla="*/ 34 w 92"/>
                      <a:gd name="T23" fmla="*/ 0 h 38"/>
                      <a:gd name="T24" fmla="*/ 21 w 92"/>
                      <a:gd name="T25" fmla="*/ 2 h 38"/>
                      <a:gd name="T26" fmla="*/ 12 w 92"/>
                      <a:gd name="T27" fmla="*/ 6 h 38"/>
                      <a:gd name="T28" fmla="*/ 5 w 92"/>
                      <a:gd name="T29" fmla="*/ 11 h 38"/>
                      <a:gd name="T30" fmla="*/ 1 w 92"/>
                      <a:gd name="T31" fmla="*/ 15 h 38"/>
                      <a:gd name="T32" fmla="*/ 0 w 92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4" y="38"/>
                        </a:lnTo>
                        <a:lnTo>
                          <a:pt x="59" y="37"/>
                        </a:lnTo>
                        <a:lnTo>
                          <a:pt x="72" y="34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1"/>
                        </a:lnTo>
                        <a:lnTo>
                          <a:pt x="50" y="2"/>
                        </a:lnTo>
                        <a:lnTo>
                          <a:pt x="34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1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4" name="Freeform 132"/>
                  <p:cNvSpPr>
                    <a:spLocks/>
                  </p:cNvSpPr>
                  <p:nvPr/>
                </p:nvSpPr>
                <p:spPr bwMode="auto">
                  <a:xfrm>
                    <a:off x="3825" y="3777"/>
                    <a:ext cx="30" cy="35"/>
                  </a:xfrm>
                  <a:custGeom>
                    <a:avLst/>
                    <a:gdLst>
                      <a:gd name="T0" fmla="*/ 0 w 60"/>
                      <a:gd name="T1" fmla="*/ 0 h 70"/>
                      <a:gd name="T2" fmla="*/ 6 w 60"/>
                      <a:gd name="T3" fmla="*/ 27 h 70"/>
                      <a:gd name="T4" fmla="*/ 15 w 60"/>
                      <a:gd name="T5" fmla="*/ 45 h 70"/>
                      <a:gd name="T6" fmla="*/ 25 w 60"/>
                      <a:gd name="T7" fmla="*/ 58 h 70"/>
                      <a:gd name="T8" fmla="*/ 35 w 60"/>
                      <a:gd name="T9" fmla="*/ 66 h 70"/>
                      <a:gd name="T10" fmla="*/ 44 w 60"/>
                      <a:gd name="T11" fmla="*/ 69 h 70"/>
                      <a:gd name="T12" fmla="*/ 52 w 60"/>
                      <a:gd name="T13" fmla="*/ 70 h 70"/>
                      <a:gd name="T14" fmla="*/ 58 w 60"/>
                      <a:gd name="T15" fmla="*/ 70 h 70"/>
                      <a:gd name="T16" fmla="*/ 60 w 60"/>
                      <a:gd name="T17" fmla="*/ 70 h 70"/>
                      <a:gd name="T18" fmla="*/ 60 w 60"/>
                      <a:gd name="T19" fmla="*/ 52 h 70"/>
                      <a:gd name="T20" fmla="*/ 55 w 60"/>
                      <a:gd name="T21" fmla="*/ 37 h 70"/>
                      <a:gd name="T22" fmla="*/ 45 w 60"/>
                      <a:gd name="T23" fmla="*/ 24 h 70"/>
                      <a:gd name="T24" fmla="*/ 34 w 60"/>
                      <a:gd name="T25" fmla="*/ 15 h 70"/>
                      <a:gd name="T26" fmla="*/ 22 w 60"/>
                      <a:gd name="T27" fmla="*/ 8 h 70"/>
                      <a:gd name="T28" fmla="*/ 11 w 60"/>
                      <a:gd name="T29" fmla="*/ 3 h 70"/>
                      <a:gd name="T30" fmla="*/ 4 w 60"/>
                      <a:gd name="T31" fmla="*/ 1 h 70"/>
                      <a:gd name="T32" fmla="*/ 0 w 60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0">
                        <a:moveTo>
                          <a:pt x="0" y="0"/>
                        </a:move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5" y="58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lnTo>
                          <a:pt x="60" y="52"/>
                        </a:lnTo>
                        <a:lnTo>
                          <a:pt x="55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5" name="Freeform 133"/>
                  <p:cNvSpPr>
                    <a:spLocks/>
                  </p:cNvSpPr>
                  <p:nvPr/>
                </p:nvSpPr>
                <p:spPr bwMode="auto">
                  <a:xfrm>
                    <a:off x="3879" y="3839"/>
                    <a:ext cx="29" cy="35"/>
                  </a:xfrm>
                  <a:custGeom>
                    <a:avLst/>
                    <a:gdLst>
                      <a:gd name="T0" fmla="*/ 58 w 58"/>
                      <a:gd name="T1" fmla="*/ 70 h 70"/>
                      <a:gd name="T2" fmla="*/ 53 w 58"/>
                      <a:gd name="T3" fmla="*/ 43 h 70"/>
                      <a:gd name="T4" fmla="*/ 43 w 58"/>
                      <a:gd name="T5" fmla="*/ 25 h 70"/>
                      <a:gd name="T6" fmla="*/ 34 w 58"/>
                      <a:gd name="T7" fmla="*/ 11 h 70"/>
                      <a:gd name="T8" fmla="*/ 24 w 58"/>
                      <a:gd name="T9" fmla="*/ 4 h 70"/>
                      <a:gd name="T10" fmla="*/ 15 w 58"/>
                      <a:gd name="T11" fmla="*/ 1 h 70"/>
                      <a:gd name="T12" fmla="*/ 7 w 58"/>
                      <a:gd name="T13" fmla="*/ 0 h 70"/>
                      <a:gd name="T14" fmla="*/ 2 w 58"/>
                      <a:gd name="T15" fmla="*/ 0 h 70"/>
                      <a:gd name="T16" fmla="*/ 0 w 58"/>
                      <a:gd name="T17" fmla="*/ 0 h 70"/>
                      <a:gd name="T18" fmla="*/ 0 w 58"/>
                      <a:gd name="T19" fmla="*/ 18 h 70"/>
                      <a:gd name="T20" fmla="*/ 4 w 58"/>
                      <a:gd name="T21" fmla="*/ 33 h 70"/>
                      <a:gd name="T22" fmla="*/ 13 w 58"/>
                      <a:gd name="T23" fmla="*/ 46 h 70"/>
                      <a:gd name="T24" fmla="*/ 25 w 58"/>
                      <a:gd name="T25" fmla="*/ 55 h 70"/>
                      <a:gd name="T26" fmla="*/ 36 w 58"/>
                      <a:gd name="T27" fmla="*/ 62 h 70"/>
                      <a:gd name="T28" fmla="*/ 48 w 58"/>
                      <a:gd name="T29" fmla="*/ 66 h 70"/>
                      <a:gd name="T30" fmla="*/ 55 w 58"/>
                      <a:gd name="T31" fmla="*/ 69 h 70"/>
                      <a:gd name="T32" fmla="*/ 58 w 58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70">
                        <a:moveTo>
                          <a:pt x="58" y="70"/>
                        </a:moveTo>
                        <a:lnTo>
                          <a:pt x="53" y="43"/>
                        </a:lnTo>
                        <a:lnTo>
                          <a:pt x="43" y="25"/>
                        </a:lnTo>
                        <a:lnTo>
                          <a:pt x="34" y="11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4" y="33"/>
                        </a:lnTo>
                        <a:lnTo>
                          <a:pt x="13" y="46"/>
                        </a:lnTo>
                        <a:lnTo>
                          <a:pt x="25" y="55"/>
                        </a:lnTo>
                        <a:lnTo>
                          <a:pt x="36" y="62"/>
                        </a:lnTo>
                        <a:lnTo>
                          <a:pt x="48" y="66"/>
                        </a:lnTo>
                        <a:lnTo>
                          <a:pt x="55" y="69"/>
                        </a:lnTo>
                        <a:lnTo>
                          <a:pt x="58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6" name="Freeform 134"/>
                  <p:cNvSpPr>
                    <a:spLocks/>
                  </p:cNvSpPr>
                  <p:nvPr/>
                </p:nvSpPr>
                <p:spPr bwMode="auto">
                  <a:xfrm>
                    <a:off x="3817" y="3838"/>
                    <a:ext cx="35" cy="29"/>
                  </a:xfrm>
                  <a:custGeom>
                    <a:avLst/>
                    <a:gdLst>
                      <a:gd name="T0" fmla="*/ 71 w 71"/>
                      <a:gd name="T1" fmla="*/ 0 h 59"/>
                      <a:gd name="T2" fmla="*/ 52 w 71"/>
                      <a:gd name="T3" fmla="*/ 0 h 59"/>
                      <a:gd name="T4" fmla="*/ 37 w 71"/>
                      <a:gd name="T5" fmla="*/ 5 h 59"/>
                      <a:gd name="T6" fmla="*/ 25 w 71"/>
                      <a:gd name="T7" fmla="*/ 14 h 59"/>
                      <a:gd name="T8" fmla="*/ 15 w 71"/>
                      <a:gd name="T9" fmla="*/ 26 h 59"/>
                      <a:gd name="T10" fmla="*/ 8 w 71"/>
                      <a:gd name="T11" fmla="*/ 37 h 59"/>
                      <a:gd name="T12" fmla="*/ 4 w 71"/>
                      <a:gd name="T13" fmla="*/ 49 h 59"/>
                      <a:gd name="T14" fmla="*/ 2 w 71"/>
                      <a:gd name="T15" fmla="*/ 55 h 59"/>
                      <a:gd name="T16" fmla="*/ 0 w 71"/>
                      <a:gd name="T17" fmla="*/ 59 h 59"/>
                      <a:gd name="T18" fmla="*/ 27 w 71"/>
                      <a:gd name="T19" fmla="*/ 53 h 59"/>
                      <a:gd name="T20" fmla="*/ 45 w 71"/>
                      <a:gd name="T21" fmla="*/ 44 h 59"/>
                      <a:gd name="T22" fmla="*/ 58 w 71"/>
                      <a:gd name="T23" fmla="*/ 35 h 59"/>
                      <a:gd name="T24" fmla="*/ 66 w 71"/>
                      <a:gd name="T25" fmla="*/ 24 h 59"/>
                      <a:gd name="T26" fmla="*/ 70 w 71"/>
                      <a:gd name="T27" fmla="*/ 15 h 59"/>
                      <a:gd name="T28" fmla="*/ 71 w 71"/>
                      <a:gd name="T29" fmla="*/ 7 h 59"/>
                      <a:gd name="T30" fmla="*/ 71 w 71"/>
                      <a:gd name="T31" fmla="*/ 2 h 59"/>
                      <a:gd name="T32" fmla="*/ 71 w 71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9">
                        <a:moveTo>
                          <a:pt x="71" y="0"/>
                        </a:move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4" y="49"/>
                        </a:lnTo>
                        <a:lnTo>
                          <a:pt x="2" y="55"/>
                        </a:lnTo>
                        <a:lnTo>
                          <a:pt x="0" y="59"/>
                        </a:lnTo>
                        <a:lnTo>
                          <a:pt x="27" y="53"/>
                        </a:lnTo>
                        <a:lnTo>
                          <a:pt x="45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7" name="Freeform 135"/>
                  <p:cNvSpPr>
                    <a:spLocks/>
                  </p:cNvSpPr>
                  <p:nvPr/>
                </p:nvSpPr>
                <p:spPr bwMode="auto">
                  <a:xfrm>
                    <a:off x="3880" y="3783"/>
                    <a:ext cx="35" cy="30"/>
                  </a:xfrm>
                  <a:custGeom>
                    <a:avLst/>
                    <a:gdLst>
                      <a:gd name="T0" fmla="*/ 0 w 70"/>
                      <a:gd name="T1" fmla="*/ 60 h 60"/>
                      <a:gd name="T2" fmla="*/ 18 w 70"/>
                      <a:gd name="T3" fmla="*/ 60 h 60"/>
                      <a:gd name="T4" fmla="*/ 33 w 70"/>
                      <a:gd name="T5" fmla="*/ 54 h 60"/>
                      <a:gd name="T6" fmla="*/ 46 w 70"/>
                      <a:gd name="T7" fmla="*/ 45 h 60"/>
                      <a:gd name="T8" fmla="*/ 55 w 70"/>
                      <a:gd name="T9" fmla="*/ 33 h 60"/>
                      <a:gd name="T10" fmla="*/ 62 w 70"/>
                      <a:gd name="T11" fmla="*/ 22 h 60"/>
                      <a:gd name="T12" fmla="*/ 67 w 70"/>
                      <a:gd name="T13" fmla="*/ 10 h 60"/>
                      <a:gd name="T14" fmla="*/ 69 w 70"/>
                      <a:gd name="T15" fmla="*/ 3 h 60"/>
                      <a:gd name="T16" fmla="*/ 70 w 70"/>
                      <a:gd name="T17" fmla="*/ 0 h 60"/>
                      <a:gd name="T18" fmla="*/ 44 w 70"/>
                      <a:gd name="T19" fmla="*/ 6 h 60"/>
                      <a:gd name="T20" fmla="*/ 25 w 70"/>
                      <a:gd name="T21" fmla="*/ 15 h 60"/>
                      <a:gd name="T22" fmla="*/ 13 w 70"/>
                      <a:gd name="T23" fmla="*/ 24 h 60"/>
                      <a:gd name="T24" fmla="*/ 5 w 70"/>
                      <a:gd name="T25" fmla="*/ 34 h 60"/>
                      <a:gd name="T26" fmla="*/ 1 w 70"/>
                      <a:gd name="T27" fmla="*/ 44 h 60"/>
                      <a:gd name="T28" fmla="*/ 0 w 70"/>
                      <a:gd name="T29" fmla="*/ 52 h 60"/>
                      <a:gd name="T30" fmla="*/ 0 w 70"/>
                      <a:gd name="T31" fmla="*/ 57 h 60"/>
                      <a:gd name="T32" fmla="*/ 0 w 70"/>
                      <a:gd name="T3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60">
                        <a:moveTo>
                          <a:pt x="0" y="60"/>
                        </a:moveTo>
                        <a:lnTo>
                          <a:pt x="18" y="60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3" y="24"/>
                        </a:lnTo>
                        <a:lnTo>
                          <a:pt x="5" y="34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8" name="Freeform 136"/>
                  <p:cNvSpPr>
                    <a:spLocks/>
                  </p:cNvSpPr>
                  <p:nvPr/>
                </p:nvSpPr>
                <p:spPr bwMode="auto">
                  <a:xfrm>
                    <a:off x="3851" y="3809"/>
                    <a:ext cx="31" cy="30"/>
                  </a:xfrm>
                  <a:custGeom>
                    <a:avLst/>
                    <a:gdLst>
                      <a:gd name="T0" fmla="*/ 31 w 62"/>
                      <a:gd name="T1" fmla="*/ 60 h 60"/>
                      <a:gd name="T2" fmla="*/ 44 w 62"/>
                      <a:gd name="T3" fmla="*/ 57 h 60"/>
                      <a:gd name="T4" fmla="*/ 53 w 62"/>
                      <a:gd name="T5" fmla="*/ 50 h 60"/>
                      <a:gd name="T6" fmla="*/ 60 w 62"/>
                      <a:gd name="T7" fmla="*/ 41 h 60"/>
                      <a:gd name="T8" fmla="*/ 62 w 62"/>
                      <a:gd name="T9" fmla="*/ 30 h 60"/>
                      <a:gd name="T10" fmla="*/ 60 w 62"/>
                      <a:gd name="T11" fmla="*/ 18 h 60"/>
                      <a:gd name="T12" fmla="*/ 53 w 62"/>
                      <a:gd name="T13" fmla="*/ 9 h 60"/>
                      <a:gd name="T14" fmla="*/ 44 w 62"/>
                      <a:gd name="T15" fmla="*/ 2 h 60"/>
                      <a:gd name="T16" fmla="*/ 31 w 62"/>
                      <a:gd name="T17" fmla="*/ 0 h 60"/>
                      <a:gd name="T18" fmla="*/ 19 w 62"/>
                      <a:gd name="T19" fmla="*/ 2 h 60"/>
                      <a:gd name="T20" fmla="*/ 9 w 62"/>
                      <a:gd name="T21" fmla="*/ 9 h 60"/>
                      <a:gd name="T22" fmla="*/ 3 w 62"/>
                      <a:gd name="T23" fmla="*/ 18 h 60"/>
                      <a:gd name="T24" fmla="*/ 0 w 62"/>
                      <a:gd name="T25" fmla="*/ 30 h 60"/>
                      <a:gd name="T26" fmla="*/ 3 w 62"/>
                      <a:gd name="T27" fmla="*/ 41 h 60"/>
                      <a:gd name="T28" fmla="*/ 9 w 62"/>
                      <a:gd name="T29" fmla="*/ 50 h 60"/>
                      <a:gd name="T30" fmla="*/ 19 w 62"/>
                      <a:gd name="T31" fmla="*/ 57 h 60"/>
                      <a:gd name="T32" fmla="*/ 31 w 62"/>
                      <a:gd name="T3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7"/>
                        </a:lnTo>
                        <a:lnTo>
                          <a:pt x="53" y="50"/>
                        </a:lnTo>
                        <a:lnTo>
                          <a:pt x="60" y="41"/>
                        </a:lnTo>
                        <a:lnTo>
                          <a:pt x="62" y="30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19" y="2"/>
                        </a:lnTo>
                        <a:lnTo>
                          <a:pt x="9" y="9"/>
                        </a:lnTo>
                        <a:lnTo>
                          <a:pt x="3" y="18"/>
                        </a:lnTo>
                        <a:lnTo>
                          <a:pt x="0" y="30"/>
                        </a:lnTo>
                        <a:lnTo>
                          <a:pt x="3" y="41"/>
                        </a:lnTo>
                        <a:lnTo>
                          <a:pt x="9" y="50"/>
                        </a:lnTo>
                        <a:lnTo>
                          <a:pt x="19" y="57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9" name="Freeform 137"/>
                  <p:cNvSpPr>
                    <a:spLocks/>
                  </p:cNvSpPr>
                  <p:nvPr/>
                </p:nvSpPr>
                <p:spPr bwMode="auto">
                  <a:xfrm>
                    <a:off x="3718" y="3822"/>
                    <a:ext cx="19" cy="46"/>
                  </a:xfrm>
                  <a:custGeom>
                    <a:avLst/>
                    <a:gdLst>
                      <a:gd name="T0" fmla="*/ 16 w 38"/>
                      <a:gd name="T1" fmla="*/ 92 h 92"/>
                      <a:gd name="T2" fmla="*/ 29 w 38"/>
                      <a:gd name="T3" fmla="*/ 80 h 92"/>
                      <a:gd name="T4" fmla="*/ 37 w 38"/>
                      <a:gd name="T5" fmla="*/ 65 h 92"/>
                      <a:gd name="T6" fmla="*/ 38 w 38"/>
                      <a:gd name="T7" fmla="*/ 50 h 92"/>
                      <a:gd name="T8" fmla="*/ 37 w 38"/>
                      <a:gd name="T9" fmla="*/ 35 h 92"/>
                      <a:gd name="T10" fmla="*/ 34 w 38"/>
                      <a:gd name="T11" fmla="*/ 21 h 92"/>
                      <a:gd name="T12" fmla="*/ 29 w 38"/>
                      <a:gd name="T13" fmla="*/ 10 h 92"/>
                      <a:gd name="T14" fmla="*/ 26 w 38"/>
                      <a:gd name="T15" fmla="*/ 2 h 92"/>
                      <a:gd name="T16" fmla="*/ 24 w 38"/>
                      <a:gd name="T17" fmla="*/ 0 h 92"/>
                      <a:gd name="T18" fmla="*/ 11 w 38"/>
                      <a:gd name="T19" fmla="*/ 23 h 92"/>
                      <a:gd name="T20" fmla="*/ 3 w 38"/>
                      <a:gd name="T21" fmla="*/ 43 h 92"/>
                      <a:gd name="T22" fmla="*/ 0 w 38"/>
                      <a:gd name="T23" fmla="*/ 59 h 92"/>
                      <a:gd name="T24" fmla="*/ 3 w 38"/>
                      <a:gd name="T25" fmla="*/ 71 h 92"/>
                      <a:gd name="T26" fmla="*/ 6 w 38"/>
                      <a:gd name="T27" fmla="*/ 81 h 92"/>
                      <a:gd name="T28" fmla="*/ 11 w 38"/>
                      <a:gd name="T29" fmla="*/ 88 h 92"/>
                      <a:gd name="T30" fmla="*/ 15 w 38"/>
                      <a:gd name="T31" fmla="*/ 91 h 92"/>
                      <a:gd name="T32" fmla="*/ 16 w 38"/>
                      <a:gd name="T33" fmla="*/ 92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16" y="92"/>
                        </a:moveTo>
                        <a:lnTo>
                          <a:pt x="29" y="80"/>
                        </a:lnTo>
                        <a:lnTo>
                          <a:pt x="37" y="65"/>
                        </a:lnTo>
                        <a:lnTo>
                          <a:pt x="38" y="50"/>
                        </a:lnTo>
                        <a:lnTo>
                          <a:pt x="37" y="35"/>
                        </a:lnTo>
                        <a:lnTo>
                          <a:pt x="34" y="21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3"/>
                        </a:lnTo>
                        <a:lnTo>
                          <a:pt x="0" y="59"/>
                        </a:lnTo>
                        <a:lnTo>
                          <a:pt x="3" y="71"/>
                        </a:lnTo>
                        <a:lnTo>
                          <a:pt x="6" y="81"/>
                        </a:lnTo>
                        <a:lnTo>
                          <a:pt x="11" y="88"/>
                        </a:lnTo>
                        <a:lnTo>
                          <a:pt x="15" y="91"/>
                        </a:lnTo>
                        <a:lnTo>
                          <a:pt x="16" y="9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0" name="Freeform 138"/>
                  <p:cNvSpPr>
                    <a:spLocks/>
                  </p:cNvSpPr>
                  <p:nvPr/>
                </p:nvSpPr>
                <p:spPr bwMode="auto">
                  <a:xfrm>
                    <a:off x="3712" y="3904"/>
                    <a:ext cx="19" cy="46"/>
                  </a:xfrm>
                  <a:custGeom>
                    <a:avLst/>
                    <a:gdLst>
                      <a:gd name="T0" fmla="*/ 23 w 39"/>
                      <a:gd name="T1" fmla="*/ 0 h 91"/>
                      <a:gd name="T2" fmla="*/ 10 w 39"/>
                      <a:gd name="T3" fmla="*/ 11 h 91"/>
                      <a:gd name="T4" fmla="*/ 3 w 39"/>
                      <a:gd name="T5" fmla="*/ 25 h 91"/>
                      <a:gd name="T6" fmla="*/ 0 w 39"/>
                      <a:gd name="T7" fmla="*/ 39 h 91"/>
                      <a:gd name="T8" fmla="*/ 1 w 39"/>
                      <a:gd name="T9" fmla="*/ 53 h 91"/>
                      <a:gd name="T10" fmla="*/ 3 w 39"/>
                      <a:gd name="T11" fmla="*/ 67 h 91"/>
                      <a:gd name="T12" fmla="*/ 8 w 39"/>
                      <a:gd name="T13" fmla="*/ 77 h 91"/>
                      <a:gd name="T14" fmla="*/ 11 w 39"/>
                      <a:gd name="T15" fmla="*/ 86 h 91"/>
                      <a:gd name="T16" fmla="*/ 14 w 39"/>
                      <a:gd name="T17" fmla="*/ 91 h 91"/>
                      <a:gd name="T18" fmla="*/ 15 w 39"/>
                      <a:gd name="T19" fmla="*/ 91 h 91"/>
                      <a:gd name="T20" fmla="*/ 15 w 39"/>
                      <a:gd name="T21" fmla="*/ 91 h 91"/>
                      <a:gd name="T22" fmla="*/ 15 w 39"/>
                      <a:gd name="T23" fmla="*/ 91 h 91"/>
                      <a:gd name="T24" fmla="*/ 15 w 39"/>
                      <a:gd name="T25" fmla="*/ 91 h 91"/>
                      <a:gd name="T26" fmla="*/ 28 w 39"/>
                      <a:gd name="T27" fmla="*/ 68 h 91"/>
                      <a:gd name="T28" fmla="*/ 37 w 39"/>
                      <a:gd name="T29" fmla="*/ 49 h 91"/>
                      <a:gd name="T30" fmla="*/ 39 w 39"/>
                      <a:gd name="T31" fmla="*/ 33 h 91"/>
                      <a:gd name="T32" fmla="*/ 37 w 39"/>
                      <a:gd name="T33" fmla="*/ 21 h 91"/>
                      <a:gd name="T34" fmla="*/ 33 w 39"/>
                      <a:gd name="T35" fmla="*/ 11 h 91"/>
                      <a:gd name="T36" fmla="*/ 28 w 39"/>
                      <a:gd name="T37" fmla="*/ 4 h 91"/>
                      <a:gd name="T38" fmla="*/ 24 w 39"/>
                      <a:gd name="T39" fmla="*/ 1 h 91"/>
                      <a:gd name="T40" fmla="*/ 23 w 39"/>
                      <a:gd name="T41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9" h="91">
                        <a:moveTo>
                          <a:pt x="23" y="0"/>
                        </a:moveTo>
                        <a:lnTo>
                          <a:pt x="10" y="11"/>
                        </a:lnTo>
                        <a:lnTo>
                          <a:pt x="3" y="25"/>
                        </a:lnTo>
                        <a:lnTo>
                          <a:pt x="0" y="39"/>
                        </a:lnTo>
                        <a:lnTo>
                          <a:pt x="1" y="53"/>
                        </a:lnTo>
                        <a:lnTo>
                          <a:pt x="3" y="67"/>
                        </a:lnTo>
                        <a:lnTo>
                          <a:pt x="8" y="77"/>
                        </a:lnTo>
                        <a:lnTo>
                          <a:pt x="11" y="86"/>
                        </a:lnTo>
                        <a:lnTo>
                          <a:pt x="14" y="91"/>
                        </a:lnTo>
                        <a:lnTo>
                          <a:pt x="15" y="91"/>
                        </a:lnTo>
                        <a:lnTo>
                          <a:pt x="15" y="91"/>
                        </a:lnTo>
                        <a:lnTo>
                          <a:pt x="15" y="91"/>
                        </a:lnTo>
                        <a:lnTo>
                          <a:pt x="15" y="91"/>
                        </a:lnTo>
                        <a:lnTo>
                          <a:pt x="28" y="68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1"/>
                        </a:lnTo>
                        <a:lnTo>
                          <a:pt x="33" y="11"/>
                        </a:lnTo>
                        <a:lnTo>
                          <a:pt x="28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1" name="Freeform 139"/>
                  <p:cNvSpPr>
                    <a:spLocks/>
                  </p:cNvSpPr>
                  <p:nvPr/>
                </p:nvSpPr>
                <p:spPr bwMode="auto">
                  <a:xfrm>
                    <a:off x="3678" y="3874"/>
                    <a:ext cx="28" cy="18"/>
                  </a:xfrm>
                  <a:custGeom>
                    <a:avLst/>
                    <a:gdLst>
                      <a:gd name="T0" fmla="*/ 54 w 54"/>
                      <a:gd name="T1" fmla="*/ 22 h 37"/>
                      <a:gd name="T2" fmla="*/ 49 w 54"/>
                      <a:gd name="T3" fmla="*/ 16 h 37"/>
                      <a:gd name="T4" fmla="*/ 46 w 54"/>
                      <a:gd name="T5" fmla="*/ 12 h 37"/>
                      <a:gd name="T6" fmla="*/ 41 w 54"/>
                      <a:gd name="T7" fmla="*/ 9 h 37"/>
                      <a:gd name="T8" fmla="*/ 37 w 54"/>
                      <a:gd name="T9" fmla="*/ 6 h 37"/>
                      <a:gd name="T10" fmla="*/ 32 w 54"/>
                      <a:gd name="T11" fmla="*/ 3 h 37"/>
                      <a:gd name="T12" fmla="*/ 26 w 54"/>
                      <a:gd name="T13" fmla="*/ 2 h 37"/>
                      <a:gd name="T14" fmla="*/ 22 w 54"/>
                      <a:gd name="T15" fmla="*/ 1 h 37"/>
                      <a:gd name="T16" fmla="*/ 17 w 54"/>
                      <a:gd name="T17" fmla="*/ 0 h 37"/>
                      <a:gd name="T18" fmla="*/ 0 w 54"/>
                      <a:gd name="T19" fmla="*/ 33 h 37"/>
                      <a:gd name="T20" fmla="*/ 14 w 54"/>
                      <a:gd name="T21" fmla="*/ 37 h 37"/>
                      <a:gd name="T22" fmla="*/ 25 w 54"/>
                      <a:gd name="T23" fmla="*/ 37 h 37"/>
                      <a:gd name="T24" fmla="*/ 34 w 54"/>
                      <a:gd name="T25" fmla="*/ 35 h 37"/>
                      <a:gd name="T26" fmla="*/ 41 w 54"/>
                      <a:gd name="T27" fmla="*/ 32 h 37"/>
                      <a:gd name="T28" fmla="*/ 47 w 54"/>
                      <a:gd name="T29" fmla="*/ 29 h 37"/>
                      <a:gd name="T30" fmla="*/ 51 w 54"/>
                      <a:gd name="T31" fmla="*/ 25 h 37"/>
                      <a:gd name="T32" fmla="*/ 53 w 54"/>
                      <a:gd name="T33" fmla="*/ 23 h 37"/>
                      <a:gd name="T34" fmla="*/ 54 w 54"/>
                      <a:gd name="T35" fmla="*/ 2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4" h="37">
                        <a:moveTo>
                          <a:pt x="54" y="22"/>
                        </a:moveTo>
                        <a:lnTo>
                          <a:pt x="49" y="16"/>
                        </a:lnTo>
                        <a:lnTo>
                          <a:pt x="46" y="12"/>
                        </a:lnTo>
                        <a:lnTo>
                          <a:pt x="41" y="9"/>
                        </a:lnTo>
                        <a:lnTo>
                          <a:pt x="37" y="6"/>
                        </a:lnTo>
                        <a:lnTo>
                          <a:pt x="32" y="3"/>
                        </a:lnTo>
                        <a:lnTo>
                          <a:pt x="26" y="2"/>
                        </a:lnTo>
                        <a:lnTo>
                          <a:pt x="22" y="1"/>
                        </a:lnTo>
                        <a:lnTo>
                          <a:pt x="17" y="0"/>
                        </a:lnTo>
                        <a:lnTo>
                          <a:pt x="0" y="33"/>
                        </a:lnTo>
                        <a:lnTo>
                          <a:pt x="14" y="37"/>
                        </a:lnTo>
                        <a:lnTo>
                          <a:pt x="25" y="37"/>
                        </a:lnTo>
                        <a:lnTo>
                          <a:pt x="34" y="35"/>
                        </a:lnTo>
                        <a:lnTo>
                          <a:pt x="41" y="32"/>
                        </a:lnTo>
                        <a:lnTo>
                          <a:pt x="47" y="29"/>
                        </a:lnTo>
                        <a:lnTo>
                          <a:pt x="51" y="25"/>
                        </a:lnTo>
                        <a:lnTo>
                          <a:pt x="53" y="23"/>
                        </a:lnTo>
                        <a:lnTo>
                          <a:pt x="54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2" name="Freeform 140"/>
                  <p:cNvSpPr>
                    <a:spLocks/>
                  </p:cNvSpPr>
                  <p:nvPr/>
                </p:nvSpPr>
                <p:spPr bwMode="auto">
                  <a:xfrm>
                    <a:off x="3742" y="3879"/>
                    <a:ext cx="46" cy="19"/>
                  </a:xfrm>
                  <a:custGeom>
                    <a:avLst/>
                    <a:gdLst>
                      <a:gd name="T0" fmla="*/ 0 w 92"/>
                      <a:gd name="T1" fmla="*/ 16 h 38"/>
                      <a:gd name="T2" fmla="*/ 12 w 92"/>
                      <a:gd name="T3" fmla="*/ 29 h 38"/>
                      <a:gd name="T4" fmla="*/ 27 w 92"/>
                      <a:gd name="T5" fmla="*/ 37 h 38"/>
                      <a:gd name="T6" fmla="*/ 42 w 92"/>
                      <a:gd name="T7" fmla="*/ 38 h 38"/>
                      <a:gd name="T8" fmla="*/ 57 w 92"/>
                      <a:gd name="T9" fmla="*/ 37 h 38"/>
                      <a:gd name="T10" fmla="*/ 71 w 92"/>
                      <a:gd name="T11" fmla="*/ 34 h 38"/>
                      <a:gd name="T12" fmla="*/ 81 w 92"/>
                      <a:gd name="T13" fmla="*/ 29 h 38"/>
                      <a:gd name="T14" fmla="*/ 90 w 92"/>
                      <a:gd name="T15" fmla="*/ 25 h 38"/>
                      <a:gd name="T16" fmla="*/ 92 w 92"/>
                      <a:gd name="T17" fmla="*/ 24 h 38"/>
                      <a:gd name="T18" fmla="*/ 69 w 92"/>
                      <a:gd name="T19" fmla="*/ 10 h 38"/>
                      <a:gd name="T20" fmla="*/ 49 w 92"/>
                      <a:gd name="T21" fmla="*/ 2 h 38"/>
                      <a:gd name="T22" fmla="*/ 33 w 92"/>
                      <a:gd name="T23" fmla="*/ 0 h 38"/>
                      <a:gd name="T24" fmla="*/ 20 w 92"/>
                      <a:gd name="T25" fmla="*/ 2 h 38"/>
                      <a:gd name="T26" fmla="*/ 11 w 92"/>
                      <a:gd name="T27" fmla="*/ 6 h 38"/>
                      <a:gd name="T28" fmla="*/ 4 w 92"/>
                      <a:gd name="T29" fmla="*/ 10 h 38"/>
                      <a:gd name="T30" fmla="*/ 1 w 92"/>
                      <a:gd name="T31" fmla="*/ 15 h 38"/>
                      <a:gd name="T32" fmla="*/ 0 w 92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2" y="29"/>
                        </a:lnTo>
                        <a:lnTo>
                          <a:pt x="27" y="37"/>
                        </a:lnTo>
                        <a:lnTo>
                          <a:pt x="42" y="38"/>
                        </a:lnTo>
                        <a:lnTo>
                          <a:pt x="57" y="37"/>
                        </a:lnTo>
                        <a:lnTo>
                          <a:pt x="71" y="34"/>
                        </a:lnTo>
                        <a:lnTo>
                          <a:pt x="81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0" y="2"/>
                        </a:lnTo>
                        <a:lnTo>
                          <a:pt x="11" y="6"/>
                        </a:lnTo>
                        <a:lnTo>
                          <a:pt x="4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3" name="Freeform 141"/>
                  <p:cNvSpPr>
                    <a:spLocks/>
                  </p:cNvSpPr>
                  <p:nvPr/>
                </p:nvSpPr>
                <p:spPr bwMode="auto">
                  <a:xfrm>
                    <a:off x="3692" y="3846"/>
                    <a:ext cx="20" cy="26"/>
                  </a:xfrm>
                  <a:custGeom>
                    <a:avLst/>
                    <a:gdLst>
                      <a:gd name="T0" fmla="*/ 40 w 40"/>
                      <a:gd name="T1" fmla="*/ 53 h 53"/>
                      <a:gd name="T2" fmla="*/ 40 w 40"/>
                      <a:gd name="T3" fmla="*/ 36 h 53"/>
                      <a:gd name="T4" fmla="*/ 35 w 40"/>
                      <a:gd name="T5" fmla="*/ 21 h 53"/>
                      <a:gd name="T6" fmla="*/ 27 w 40"/>
                      <a:gd name="T7" fmla="*/ 10 h 53"/>
                      <a:gd name="T8" fmla="*/ 17 w 40"/>
                      <a:gd name="T9" fmla="*/ 0 h 53"/>
                      <a:gd name="T10" fmla="*/ 0 w 40"/>
                      <a:gd name="T11" fmla="*/ 35 h 53"/>
                      <a:gd name="T12" fmla="*/ 6 w 40"/>
                      <a:gd name="T13" fmla="*/ 42 h 53"/>
                      <a:gd name="T14" fmla="*/ 13 w 40"/>
                      <a:gd name="T15" fmla="*/ 48 h 53"/>
                      <a:gd name="T16" fmla="*/ 20 w 40"/>
                      <a:gd name="T17" fmla="*/ 51 h 53"/>
                      <a:gd name="T18" fmla="*/ 27 w 40"/>
                      <a:gd name="T19" fmla="*/ 52 h 53"/>
                      <a:gd name="T20" fmla="*/ 32 w 40"/>
                      <a:gd name="T21" fmla="*/ 53 h 53"/>
                      <a:gd name="T22" fmla="*/ 36 w 40"/>
                      <a:gd name="T23" fmla="*/ 53 h 53"/>
                      <a:gd name="T24" fmla="*/ 39 w 40"/>
                      <a:gd name="T25" fmla="*/ 53 h 53"/>
                      <a:gd name="T26" fmla="*/ 40 w 40"/>
                      <a:gd name="T27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0" h="53">
                        <a:moveTo>
                          <a:pt x="40" y="53"/>
                        </a:moveTo>
                        <a:lnTo>
                          <a:pt x="40" y="36"/>
                        </a:lnTo>
                        <a:lnTo>
                          <a:pt x="35" y="21"/>
                        </a:lnTo>
                        <a:lnTo>
                          <a:pt x="27" y="10"/>
                        </a:lnTo>
                        <a:lnTo>
                          <a:pt x="17" y="0"/>
                        </a:lnTo>
                        <a:lnTo>
                          <a:pt x="0" y="35"/>
                        </a:lnTo>
                        <a:lnTo>
                          <a:pt x="6" y="42"/>
                        </a:lnTo>
                        <a:lnTo>
                          <a:pt x="13" y="48"/>
                        </a:lnTo>
                        <a:lnTo>
                          <a:pt x="20" y="51"/>
                        </a:lnTo>
                        <a:lnTo>
                          <a:pt x="27" y="52"/>
                        </a:lnTo>
                        <a:lnTo>
                          <a:pt x="32" y="53"/>
                        </a:lnTo>
                        <a:lnTo>
                          <a:pt x="36" y="53"/>
                        </a:lnTo>
                        <a:lnTo>
                          <a:pt x="39" y="53"/>
                        </a:lnTo>
                        <a:lnTo>
                          <a:pt x="40" y="5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4" name="Freeform 142"/>
                  <p:cNvSpPr>
                    <a:spLocks/>
                  </p:cNvSpPr>
                  <p:nvPr/>
                </p:nvSpPr>
                <p:spPr bwMode="auto">
                  <a:xfrm>
                    <a:off x="3737" y="3900"/>
                    <a:ext cx="29" cy="35"/>
                  </a:xfrm>
                  <a:custGeom>
                    <a:avLst/>
                    <a:gdLst>
                      <a:gd name="T0" fmla="*/ 0 w 59"/>
                      <a:gd name="T1" fmla="*/ 0 h 70"/>
                      <a:gd name="T2" fmla="*/ 0 w 59"/>
                      <a:gd name="T3" fmla="*/ 18 h 70"/>
                      <a:gd name="T4" fmla="*/ 5 w 59"/>
                      <a:gd name="T5" fmla="*/ 33 h 70"/>
                      <a:gd name="T6" fmla="*/ 14 w 59"/>
                      <a:gd name="T7" fmla="*/ 46 h 70"/>
                      <a:gd name="T8" fmla="*/ 26 w 59"/>
                      <a:gd name="T9" fmla="*/ 55 h 70"/>
                      <a:gd name="T10" fmla="*/ 37 w 59"/>
                      <a:gd name="T11" fmla="*/ 62 h 70"/>
                      <a:gd name="T12" fmla="*/ 49 w 59"/>
                      <a:gd name="T13" fmla="*/ 66 h 70"/>
                      <a:gd name="T14" fmla="*/ 55 w 59"/>
                      <a:gd name="T15" fmla="*/ 69 h 70"/>
                      <a:gd name="T16" fmla="*/ 59 w 59"/>
                      <a:gd name="T17" fmla="*/ 70 h 70"/>
                      <a:gd name="T18" fmla="*/ 53 w 59"/>
                      <a:gd name="T19" fmla="*/ 43 h 70"/>
                      <a:gd name="T20" fmla="*/ 44 w 59"/>
                      <a:gd name="T21" fmla="*/ 25 h 70"/>
                      <a:gd name="T22" fmla="*/ 35 w 59"/>
                      <a:gd name="T23" fmla="*/ 12 h 70"/>
                      <a:gd name="T24" fmla="*/ 24 w 59"/>
                      <a:gd name="T25" fmla="*/ 4 h 70"/>
                      <a:gd name="T26" fmla="*/ 15 w 59"/>
                      <a:gd name="T27" fmla="*/ 1 h 70"/>
                      <a:gd name="T28" fmla="*/ 7 w 59"/>
                      <a:gd name="T29" fmla="*/ 0 h 70"/>
                      <a:gd name="T30" fmla="*/ 3 w 59"/>
                      <a:gd name="T31" fmla="*/ 0 h 70"/>
                      <a:gd name="T32" fmla="*/ 0 w 59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6" y="55"/>
                        </a:lnTo>
                        <a:lnTo>
                          <a:pt x="37" y="62"/>
                        </a:lnTo>
                        <a:lnTo>
                          <a:pt x="49" y="66"/>
                        </a:lnTo>
                        <a:lnTo>
                          <a:pt x="55" y="69"/>
                        </a:lnTo>
                        <a:lnTo>
                          <a:pt x="59" y="70"/>
                        </a:lnTo>
                        <a:lnTo>
                          <a:pt x="53" y="43"/>
                        </a:lnTo>
                        <a:lnTo>
                          <a:pt x="44" y="25"/>
                        </a:lnTo>
                        <a:lnTo>
                          <a:pt x="35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5" name="Freeform 143"/>
                  <p:cNvSpPr>
                    <a:spLocks/>
                  </p:cNvSpPr>
                  <p:nvPr/>
                </p:nvSpPr>
                <p:spPr bwMode="auto">
                  <a:xfrm>
                    <a:off x="3674" y="3898"/>
                    <a:ext cx="36" cy="29"/>
                  </a:xfrm>
                  <a:custGeom>
                    <a:avLst/>
                    <a:gdLst>
                      <a:gd name="T0" fmla="*/ 0 w 71"/>
                      <a:gd name="T1" fmla="*/ 59 h 59"/>
                      <a:gd name="T2" fmla="*/ 26 w 71"/>
                      <a:gd name="T3" fmla="*/ 53 h 59"/>
                      <a:gd name="T4" fmla="*/ 46 w 71"/>
                      <a:gd name="T5" fmla="*/ 44 h 59"/>
                      <a:gd name="T6" fmla="*/ 59 w 71"/>
                      <a:gd name="T7" fmla="*/ 35 h 59"/>
                      <a:gd name="T8" fmla="*/ 67 w 71"/>
                      <a:gd name="T9" fmla="*/ 24 h 59"/>
                      <a:gd name="T10" fmla="*/ 70 w 71"/>
                      <a:gd name="T11" fmla="*/ 15 h 59"/>
                      <a:gd name="T12" fmla="*/ 71 w 71"/>
                      <a:gd name="T13" fmla="*/ 7 h 59"/>
                      <a:gd name="T14" fmla="*/ 71 w 71"/>
                      <a:gd name="T15" fmla="*/ 2 h 59"/>
                      <a:gd name="T16" fmla="*/ 71 w 71"/>
                      <a:gd name="T17" fmla="*/ 0 h 59"/>
                      <a:gd name="T18" fmla="*/ 53 w 71"/>
                      <a:gd name="T19" fmla="*/ 0 h 59"/>
                      <a:gd name="T20" fmla="*/ 37 w 71"/>
                      <a:gd name="T21" fmla="*/ 5 h 59"/>
                      <a:gd name="T22" fmla="*/ 25 w 71"/>
                      <a:gd name="T23" fmla="*/ 14 h 59"/>
                      <a:gd name="T24" fmla="*/ 15 w 71"/>
                      <a:gd name="T25" fmla="*/ 25 h 59"/>
                      <a:gd name="T26" fmla="*/ 8 w 71"/>
                      <a:gd name="T27" fmla="*/ 37 h 59"/>
                      <a:gd name="T28" fmla="*/ 3 w 71"/>
                      <a:gd name="T29" fmla="*/ 49 h 59"/>
                      <a:gd name="T30" fmla="*/ 1 w 71"/>
                      <a:gd name="T31" fmla="*/ 55 h 59"/>
                      <a:gd name="T32" fmla="*/ 0 w 71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9" y="35"/>
                        </a:lnTo>
                        <a:lnTo>
                          <a:pt x="67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lnTo>
                          <a:pt x="53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6" name="Freeform 144"/>
                  <p:cNvSpPr>
                    <a:spLocks/>
                  </p:cNvSpPr>
                  <p:nvPr/>
                </p:nvSpPr>
                <p:spPr bwMode="auto">
                  <a:xfrm>
                    <a:off x="3738" y="3844"/>
                    <a:ext cx="35" cy="30"/>
                  </a:xfrm>
                  <a:custGeom>
                    <a:avLst/>
                    <a:gdLst>
                      <a:gd name="T0" fmla="*/ 70 w 70"/>
                      <a:gd name="T1" fmla="*/ 0 h 59"/>
                      <a:gd name="T2" fmla="*/ 43 w 70"/>
                      <a:gd name="T3" fmla="*/ 6 h 59"/>
                      <a:gd name="T4" fmla="*/ 25 w 70"/>
                      <a:gd name="T5" fmla="*/ 15 h 59"/>
                      <a:gd name="T6" fmla="*/ 12 w 70"/>
                      <a:gd name="T7" fmla="*/ 24 h 59"/>
                      <a:gd name="T8" fmla="*/ 4 w 70"/>
                      <a:gd name="T9" fmla="*/ 35 h 59"/>
                      <a:gd name="T10" fmla="*/ 1 w 70"/>
                      <a:gd name="T11" fmla="*/ 44 h 59"/>
                      <a:gd name="T12" fmla="*/ 0 w 70"/>
                      <a:gd name="T13" fmla="*/ 52 h 59"/>
                      <a:gd name="T14" fmla="*/ 0 w 70"/>
                      <a:gd name="T15" fmla="*/ 56 h 59"/>
                      <a:gd name="T16" fmla="*/ 0 w 70"/>
                      <a:gd name="T17" fmla="*/ 59 h 59"/>
                      <a:gd name="T18" fmla="*/ 18 w 70"/>
                      <a:gd name="T19" fmla="*/ 59 h 59"/>
                      <a:gd name="T20" fmla="*/ 33 w 70"/>
                      <a:gd name="T21" fmla="*/ 54 h 59"/>
                      <a:gd name="T22" fmla="*/ 46 w 70"/>
                      <a:gd name="T23" fmla="*/ 45 h 59"/>
                      <a:gd name="T24" fmla="*/ 55 w 70"/>
                      <a:gd name="T25" fmla="*/ 33 h 59"/>
                      <a:gd name="T26" fmla="*/ 62 w 70"/>
                      <a:gd name="T27" fmla="*/ 22 h 59"/>
                      <a:gd name="T28" fmla="*/ 66 w 70"/>
                      <a:gd name="T29" fmla="*/ 10 h 59"/>
                      <a:gd name="T30" fmla="*/ 69 w 70"/>
                      <a:gd name="T31" fmla="*/ 3 h 59"/>
                      <a:gd name="T32" fmla="*/ 70 w 70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3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6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7" name="Freeform 145"/>
                  <p:cNvSpPr>
                    <a:spLocks/>
                  </p:cNvSpPr>
                  <p:nvPr/>
                </p:nvSpPr>
                <p:spPr bwMode="auto">
                  <a:xfrm>
                    <a:off x="3708" y="3870"/>
                    <a:ext cx="31" cy="30"/>
                  </a:xfrm>
                  <a:custGeom>
                    <a:avLst/>
                    <a:gdLst>
                      <a:gd name="T0" fmla="*/ 31 w 62"/>
                      <a:gd name="T1" fmla="*/ 0 h 59"/>
                      <a:gd name="T2" fmla="*/ 18 w 62"/>
                      <a:gd name="T3" fmla="*/ 2 h 59"/>
                      <a:gd name="T4" fmla="*/ 9 w 62"/>
                      <a:gd name="T5" fmla="*/ 8 h 59"/>
                      <a:gd name="T6" fmla="*/ 2 w 62"/>
                      <a:gd name="T7" fmla="*/ 17 h 59"/>
                      <a:gd name="T8" fmla="*/ 0 w 62"/>
                      <a:gd name="T9" fmla="*/ 29 h 59"/>
                      <a:gd name="T10" fmla="*/ 2 w 62"/>
                      <a:gd name="T11" fmla="*/ 40 h 59"/>
                      <a:gd name="T12" fmla="*/ 9 w 62"/>
                      <a:gd name="T13" fmla="*/ 51 h 59"/>
                      <a:gd name="T14" fmla="*/ 18 w 62"/>
                      <a:gd name="T15" fmla="*/ 56 h 59"/>
                      <a:gd name="T16" fmla="*/ 31 w 62"/>
                      <a:gd name="T17" fmla="*/ 59 h 59"/>
                      <a:gd name="T18" fmla="*/ 44 w 62"/>
                      <a:gd name="T19" fmla="*/ 56 h 59"/>
                      <a:gd name="T20" fmla="*/ 53 w 62"/>
                      <a:gd name="T21" fmla="*/ 51 h 59"/>
                      <a:gd name="T22" fmla="*/ 60 w 62"/>
                      <a:gd name="T23" fmla="*/ 40 h 59"/>
                      <a:gd name="T24" fmla="*/ 62 w 62"/>
                      <a:gd name="T25" fmla="*/ 29 h 59"/>
                      <a:gd name="T26" fmla="*/ 60 w 62"/>
                      <a:gd name="T27" fmla="*/ 17 h 59"/>
                      <a:gd name="T28" fmla="*/ 53 w 62"/>
                      <a:gd name="T29" fmla="*/ 8 h 59"/>
                      <a:gd name="T30" fmla="*/ 44 w 62"/>
                      <a:gd name="T31" fmla="*/ 2 h 59"/>
                      <a:gd name="T32" fmla="*/ 31 w 62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59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8"/>
                        </a:lnTo>
                        <a:lnTo>
                          <a:pt x="2" y="17"/>
                        </a:lnTo>
                        <a:lnTo>
                          <a:pt x="0" y="29"/>
                        </a:lnTo>
                        <a:lnTo>
                          <a:pt x="2" y="40"/>
                        </a:lnTo>
                        <a:lnTo>
                          <a:pt x="9" y="51"/>
                        </a:lnTo>
                        <a:lnTo>
                          <a:pt x="18" y="56"/>
                        </a:lnTo>
                        <a:lnTo>
                          <a:pt x="31" y="59"/>
                        </a:lnTo>
                        <a:lnTo>
                          <a:pt x="44" y="56"/>
                        </a:lnTo>
                        <a:lnTo>
                          <a:pt x="53" y="51"/>
                        </a:lnTo>
                        <a:lnTo>
                          <a:pt x="60" y="40"/>
                        </a:lnTo>
                        <a:lnTo>
                          <a:pt x="62" y="29"/>
                        </a:lnTo>
                        <a:lnTo>
                          <a:pt x="60" y="17"/>
                        </a:lnTo>
                        <a:lnTo>
                          <a:pt x="53" y="8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8" name="Freeform 146"/>
                  <p:cNvSpPr>
                    <a:spLocks/>
                  </p:cNvSpPr>
                  <p:nvPr/>
                </p:nvSpPr>
                <p:spPr bwMode="auto">
                  <a:xfrm>
                    <a:off x="3753" y="3726"/>
                    <a:ext cx="33" cy="18"/>
                  </a:xfrm>
                  <a:custGeom>
                    <a:avLst/>
                    <a:gdLst>
                      <a:gd name="T0" fmla="*/ 64 w 64"/>
                      <a:gd name="T1" fmla="*/ 22 h 37"/>
                      <a:gd name="T2" fmla="*/ 57 w 64"/>
                      <a:gd name="T3" fmla="*/ 17 h 37"/>
                      <a:gd name="T4" fmla="*/ 50 w 64"/>
                      <a:gd name="T5" fmla="*/ 12 h 37"/>
                      <a:gd name="T6" fmla="*/ 43 w 64"/>
                      <a:gd name="T7" fmla="*/ 9 h 37"/>
                      <a:gd name="T8" fmla="*/ 38 w 64"/>
                      <a:gd name="T9" fmla="*/ 7 h 37"/>
                      <a:gd name="T10" fmla="*/ 32 w 64"/>
                      <a:gd name="T11" fmla="*/ 4 h 37"/>
                      <a:gd name="T12" fmla="*/ 27 w 64"/>
                      <a:gd name="T13" fmla="*/ 2 h 37"/>
                      <a:gd name="T14" fmla="*/ 21 w 64"/>
                      <a:gd name="T15" fmla="*/ 1 h 37"/>
                      <a:gd name="T16" fmla="*/ 17 w 64"/>
                      <a:gd name="T17" fmla="*/ 0 h 37"/>
                      <a:gd name="T18" fmla="*/ 0 w 64"/>
                      <a:gd name="T19" fmla="*/ 34 h 37"/>
                      <a:gd name="T20" fmla="*/ 11 w 64"/>
                      <a:gd name="T21" fmla="*/ 37 h 37"/>
                      <a:gd name="T22" fmla="*/ 23 w 64"/>
                      <a:gd name="T23" fmla="*/ 35 h 37"/>
                      <a:gd name="T24" fmla="*/ 33 w 64"/>
                      <a:gd name="T25" fmla="*/ 34 h 37"/>
                      <a:gd name="T26" fmla="*/ 43 w 64"/>
                      <a:gd name="T27" fmla="*/ 31 h 37"/>
                      <a:gd name="T28" fmla="*/ 51 w 64"/>
                      <a:gd name="T29" fmla="*/ 27 h 37"/>
                      <a:gd name="T30" fmla="*/ 58 w 64"/>
                      <a:gd name="T31" fmla="*/ 25 h 37"/>
                      <a:gd name="T32" fmla="*/ 63 w 64"/>
                      <a:gd name="T33" fmla="*/ 23 h 37"/>
                      <a:gd name="T34" fmla="*/ 64 w 64"/>
                      <a:gd name="T35" fmla="*/ 2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4" h="37">
                        <a:moveTo>
                          <a:pt x="64" y="22"/>
                        </a:moveTo>
                        <a:lnTo>
                          <a:pt x="57" y="17"/>
                        </a:lnTo>
                        <a:lnTo>
                          <a:pt x="50" y="12"/>
                        </a:lnTo>
                        <a:lnTo>
                          <a:pt x="43" y="9"/>
                        </a:lnTo>
                        <a:lnTo>
                          <a:pt x="38" y="7"/>
                        </a:lnTo>
                        <a:lnTo>
                          <a:pt x="32" y="4"/>
                        </a:lnTo>
                        <a:lnTo>
                          <a:pt x="27" y="2"/>
                        </a:lnTo>
                        <a:lnTo>
                          <a:pt x="21" y="1"/>
                        </a:lnTo>
                        <a:lnTo>
                          <a:pt x="17" y="0"/>
                        </a:lnTo>
                        <a:lnTo>
                          <a:pt x="0" y="34"/>
                        </a:lnTo>
                        <a:lnTo>
                          <a:pt x="11" y="37"/>
                        </a:lnTo>
                        <a:lnTo>
                          <a:pt x="23" y="35"/>
                        </a:lnTo>
                        <a:lnTo>
                          <a:pt x="33" y="34"/>
                        </a:lnTo>
                        <a:lnTo>
                          <a:pt x="43" y="31"/>
                        </a:lnTo>
                        <a:lnTo>
                          <a:pt x="51" y="27"/>
                        </a:lnTo>
                        <a:lnTo>
                          <a:pt x="58" y="25"/>
                        </a:lnTo>
                        <a:lnTo>
                          <a:pt x="63" y="23"/>
                        </a:lnTo>
                        <a:lnTo>
                          <a:pt x="64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9" name="Freeform 147"/>
                  <p:cNvSpPr>
                    <a:spLocks/>
                  </p:cNvSpPr>
                  <p:nvPr/>
                </p:nvSpPr>
                <p:spPr bwMode="auto">
                  <a:xfrm>
                    <a:off x="3741" y="3751"/>
                    <a:ext cx="22" cy="30"/>
                  </a:xfrm>
                  <a:custGeom>
                    <a:avLst/>
                    <a:gdLst>
                      <a:gd name="T0" fmla="*/ 45 w 45"/>
                      <a:gd name="T1" fmla="*/ 60 h 60"/>
                      <a:gd name="T2" fmla="*/ 41 w 45"/>
                      <a:gd name="T3" fmla="*/ 38 h 60"/>
                      <a:gd name="T4" fmla="*/ 34 w 45"/>
                      <a:gd name="T5" fmla="*/ 21 h 60"/>
                      <a:gd name="T6" fmla="*/ 26 w 45"/>
                      <a:gd name="T7" fmla="*/ 8 h 60"/>
                      <a:gd name="T8" fmla="*/ 18 w 45"/>
                      <a:gd name="T9" fmla="*/ 0 h 60"/>
                      <a:gd name="T10" fmla="*/ 0 w 45"/>
                      <a:gd name="T11" fmla="*/ 36 h 60"/>
                      <a:gd name="T12" fmla="*/ 7 w 45"/>
                      <a:gd name="T13" fmla="*/ 42 h 60"/>
                      <a:gd name="T14" fmla="*/ 14 w 45"/>
                      <a:gd name="T15" fmla="*/ 47 h 60"/>
                      <a:gd name="T16" fmla="*/ 22 w 45"/>
                      <a:gd name="T17" fmla="*/ 52 h 60"/>
                      <a:gd name="T18" fmla="*/ 29 w 45"/>
                      <a:gd name="T19" fmla="*/ 54 h 60"/>
                      <a:gd name="T20" fmla="*/ 36 w 45"/>
                      <a:gd name="T21" fmla="*/ 58 h 60"/>
                      <a:gd name="T22" fmla="*/ 41 w 45"/>
                      <a:gd name="T23" fmla="*/ 59 h 60"/>
                      <a:gd name="T24" fmla="*/ 44 w 45"/>
                      <a:gd name="T25" fmla="*/ 60 h 60"/>
                      <a:gd name="T26" fmla="*/ 45 w 45"/>
                      <a:gd name="T27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5" h="60">
                        <a:moveTo>
                          <a:pt x="45" y="60"/>
                        </a:moveTo>
                        <a:lnTo>
                          <a:pt x="41" y="38"/>
                        </a:lnTo>
                        <a:lnTo>
                          <a:pt x="34" y="21"/>
                        </a:lnTo>
                        <a:lnTo>
                          <a:pt x="26" y="8"/>
                        </a:lnTo>
                        <a:lnTo>
                          <a:pt x="18" y="0"/>
                        </a:lnTo>
                        <a:lnTo>
                          <a:pt x="0" y="36"/>
                        </a:lnTo>
                        <a:lnTo>
                          <a:pt x="7" y="42"/>
                        </a:lnTo>
                        <a:lnTo>
                          <a:pt x="14" y="47"/>
                        </a:lnTo>
                        <a:lnTo>
                          <a:pt x="22" y="52"/>
                        </a:lnTo>
                        <a:lnTo>
                          <a:pt x="29" y="54"/>
                        </a:lnTo>
                        <a:lnTo>
                          <a:pt x="36" y="58"/>
                        </a:lnTo>
                        <a:lnTo>
                          <a:pt x="41" y="59"/>
                        </a:lnTo>
                        <a:lnTo>
                          <a:pt x="44" y="60"/>
                        </a:lnTo>
                        <a:lnTo>
                          <a:pt x="45" y="6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0" name="Freeform 148"/>
                  <p:cNvSpPr>
                    <a:spLocks/>
                  </p:cNvSpPr>
                  <p:nvPr/>
                </p:nvSpPr>
                <p:spPr bwMode="auto">
                  <a:xfrm>
                    <a:off x="4151" y="3527"/>
                    <a:ext cx="19" cy="46"/>
                  </a:xfrm>
                  <a:custGeom>
                    <a:avLst/>
                    <a:gdLst>
                      <a:gd name="T0" fmla="*/ 22 w 38"/>
                      <a:gd name="T1" fmla="*/ 0 h 92"/>
                      <a:gd name="T2" fmla="*/ 10 w 38"/>
                      <a:gd name="T3" fmla="*/ 13 h 92"/>
                      <a:gd name="T4" fmla="*/ 1 w 38"/>
                      <a:gd name="T5" fmla="*/ 28 h 92"/>
                      <a:gd name="T6" fmla="*/ 0 w 38"/>
                      <a:gd name="T7" fmla="*/ 44 h 92"/>
                      <a:gd name="T8" fmla="*/ 1 w 38"/>
                      <a:gd name="T9" fmla="*/ 58 h 92"/>
                      <a:gd name="T10" fmla="*/ 5 w 38"/>
                      <a:gd name="T11" fmla="*/ 72 h 92"/>
                      <a:gd name="T12" fmla="*/ 10 w 38"/>
                      <a:gd name="T13" fmla="*/ 82 h 92"/>
                      <a:gd name="T14" fmla="*/ 13 w 38"/>
                      <a:gd name="T15" fmla="*/ 90 h 92"/>
                      <a:gd name="T16" fmla="*/ 14 w 38"/>
                      <a:gd name="T17" fmla="*/ 92 h 92"/>
                      <a:gd name="T18" fmla="*/ 28 w 38"/>
                      <a:gd name="T19" fmla="*/ 69 h 92"/>
                      <a:gd name="T20" fmla="*/ 36 w 38"/>
                      <a:gd name="T21" fmla="*/ 50 h 92"/>
                      <a:gd name="T22" fmla="*/ 38 w 38"/>
                      <a:gd name="T23" fmla="*/ 34 h 92"/>
                      <a:gd name="T24" fmla="*/ 36 w 38"/>
                      <a:gd name="T25" fmla="*/ 21 h 92"/>
                      <a:gd name="T26" fmla="*/ 33 w 38"/>
                      <a:gd name="T27" fmla="*/ 12 h 92"/>
                      <a:gd name="T28" fmla="*/ 28 w 38"/>
                      <a:gd name="T29" fmla="*/ 5 h 92"/>
                      <a:gd name="T30" fmla="*/ 23 w 38"/>
                      <a:gd name="T31" fmla="*/ 1 h 92"/>
                      <a:gd name="T32" fmla="*/ 22 w 38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10" y="13"/>
                        </a:lnTo>
                        <a:lnTo>
                          <a:pt x="1" y="28"/>
                        </a:lnTo>
                        <a:lnTo>
                          <a:pt x="0" y="44"/>
                        </a:lnTo>
                        <a:lnTo>
                          <a:pt x="1" y="58"/>
                        </a:lnTo>
                        <a:lnTo>
                          <a:pt x="5" y="72"/>
                        </a:lnTo>
                        <a:lnTo>
                          <a:pt x="10" y="82"/>
                        </a:lnTo>
                        <a:lnTo>
                          <a:pt x="13" y="90"/>
                        </a:lnTo>
                        <a:lnTo>
                          <a:pt x="14" y="92"/>
                        </a:lnTo>
                        <a:lnTo>
                          <a:pt x="28" y="69"/>
                        </a:lnTo>
                        <a:lnTo>
                          <a:pt x="36" y="50"/>
                        </a:lnTo>
                        <a:lnTo>
                          <a:pt x="38" y="34"/>
                        </a:lnTo>
                        <a:lnTo>
                          <a:pt x="36" y="21"/>
                        </a:lnTo>
                        <a:lnTo>
                          <a:pt x="33" y="12"/>
                        </a:lnTo>
                        <a:lnTo>
                          <a:pt x="28" y="5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1" name="Freeform 149"/>
                  <p:cNvSpPr>
                    <a:spLocks/>
                  </p:cNvSpPr>
                  <p:nvPr/>
                </p:nvSpPr>
                <p:spPr bwMode="auto">
                  <a:xfrm>
                    <a:off x="4099" y="3497"/>
                    <a:ext cx="46" cy="19"/>
                  </a:xfrm>
                  <a:custGeom>
                    <a:avLst/>
                    <a:gdLst>
                      <a:gd name="T0" fmla="*/ 92 w 92"/>
                      <a:gd name="T1" fmla="*/ 22 h 38"/>
                      <a:gd name="T2" fmla="*/ 79 w 92"/>
                      <a:gd name="T3" fmla="*/ 9 h 38"/>
                      <a:gd name="T4" fmla="*/ 64 w 92"/>
                      <a:gd name="T5" fmla="*/ 1 h 38"/>
                      <a:gd name="T6" fmla="*/ 49 w 92"/>
                      <a:gd name="T7" fmla="*/ 0 h 38"/>
                      <a:gd name="T8" fmla="*/ 34 w 92"/>
                      <a:gd name="T9" fmla="*/ 1 h 38"/>
                      <a:gd name="T10" fmla="*/ 20 w 92"/>
                      <a:gd name="T11" fmla="*/ 5 h 38"/>
                      <a:gd name="T12" fmla="*/ 10 w 92"/>
                      <a:gd name="T13" fmla="*/ 9 h 38"/>
                      <a:gd name="T14" fmla="*/ 2 w 92"/>
                      <a:gd name="T15" fmla="*/ 13 h 38"/>
                      <a:gd name="T16" fmla="*/ 0 w 92"/>
                      <a:gd name="T17" fmla="*/ 14 h 38"/>
                      <a:gd name="T18" fmla="*/ 23 w 92"/>
                      <a:gd name="T19" fmla="*/ 28 h 38"/>
                      <a:gd name="T20" fmla="*/ 42 w 92"/>
                      <a:gd name="T21" fmla="*/ 36 h 38"/>
                      <a:gd name="T22" fmla="*/ 58 w 92"/>
                      <a:gd name="T23" fmla="*/ 38 h 38"/>
                      <a:gd name="T24" fmla="*/ 71 w 92"/>
                      <a:gd name="T25" fmla="*/ 36 h 38"/>
                      <a:gd name="T26" fmla="*/ 80 w 92"/>
                      <a:gd name="T27" fmla="*/ 32 h 38"/>
                      <a:gd name="T28" fmla="*/ 87 w 92"/>
                      <a:gd name="T29" fmla="*/ 28 h 38"/>
                      <a:gd name="T30" fmla="*/ 90 w 92"/>
                      <a:gd name="T31" fmla="*/ 23 h 38"/>
                      <a:gd name="T32" fmla="*/ 92 w 92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0" y="5"/>
                        </a:lnTo>
                        <a:lnTo>
                          <a:pt x="10" y="9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2"/>
                        </a:lnTo>
                        <a:lnTo>
                          <a:pt x="87" y="28"/>
                        </a:lnTo>
                        <a:lnTo>
                          <a:pt x="90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2" name="Freeform 150"/>
                  <p:cNvSpPr>
                    <a:spLocks/>
                  </p:cNvSpPr>
                  <p:nvPr/>
                </p:nvSpPr>
                <p:spPr bwMode="auto">
                  <a:xfrm>
                    <a:off x="4125" y="3472"/>
                    <a:ext cx="15" cy="21"/>
                  </a:xfrm>
                  <a:custGeom>
                    <a:avLst/>
                    <a:gdLst>
                      <a:gd name="T0" fmla="*/ 30 w 30"/>
                      <a:gd name="T1" fmla="*/ 41 h 41"/>
                      <a:gd name="T2" fmla="*/ 0 w 30"/>
                      <a:gd name="T3" fmla="*/ 0 h 41"/>
                      <a:gd name="T4" fmla="*/ 7 w 30"/>
                      <a:gd name="T5" fmla="*/ 16 h 41"/>
                      <a:gd name="T6" fmla="*/ 14 w 30"/>
                      <a:gd name="T7" fmla="*/ 27 h 41"/>
                      <a:gd name="T8" fmla="*/ 22 w 30"/>
                      <a:gd name="T9" fmla="*/ 35 h 41"/>
                      <a:gd name="T10" fmla="*/ 30 w 30"/>
                      <a:gd name="T11" fmla="*/ 4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" h="41">
                        <a:moveTo>
                          <a:pt x="30" y="41"/>
                        </a:moveTo>
                        <a:lnTo>
                          <a:pt x="0" y="0"/>
                        </a:lnTo>
                        <a:lnTo>
                          <a:pt x="7" y="16"/>
                        </a:lnTo>
                        <a:lnTo>
                          <a:pt x="14" y="27"/>
                        </a:lnTo>
                        <a:lnTo>
                          <a:pt x="22" y="35"/>
                        </a:ln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3" name="Freeform 151"/>
                  <p:cNvSpPr>
                    <a:spLocks/>
                  </p:cNvSpPr>
                  <p:nvPr/>
                </p:nvSpPr>
                <p:spPr bwMode="auto">
                  <a:xfrm>
                    <a:off x="4114" y="3521"/>
                    <a:ext cx="35" cy="29"/>
                  </a:xfrm>
                  <a:custGeom>
                    <a:avLst/>
                    <a:gdLst>
                      <a:gd name="T0" fmla="*/ 0 w 71"/>
                      <a:gd name="T1" fmla="*/ 58 h 58"/>
                      <a:gd name="T2" fmla="*/ 27 w 71"/>
                      <a:gd name="T3" fmla="*/ 53 h 58"/>
                      <a:gd name="T4" fmla="*/ 45 w 71"/>
                      <a:gd name="T5" fmla="*/ 43 h 58"/>
                      <a:gd name="T6" fmla="*/ 58 w 71"/>
                      <a:gd name="T7" fmla="*/ 34 h 58"/>
                      <a:gd name="T8" fmla="*/ 66 w 71"/>
                      <a:gd name="T9" fmla="*/ 24 h 58"/>
                      <a:gd name="T10" fmla="*/ 70 w 71"/>
                      <a:gd name="T11" fmla="*/ 14 h 58"/>
                      <a:gd name="T12" fmla="*/ 71 w 71"/>
                      <a:gd name="T13" fmla="*/ 6 h 58"/>
                      <a:gd name="T14" fmla="*/ 71 w 71"/>
                      <a:gd name="T15" fmla="*/ 2 h 58"/>
                      <a:gd name="T16" fmla="*/ 71 w 71"/>
                      <a:gd name="T17" fmla="*/ 0 h 58"/>
                      <a:gd name="T18" fmla="*/ 52 w 71"/>
                      <a:gd name="T19" fmla="*/ 0 h 58"/>
                      <a:gd name="T20" fmla="*/ 37 w 71"/>
                      <a:gd name="T21" fmla="*/ 5 h 58"/>
                      <a:gd name="T22" fmla="*/ 25 w 71"/>
                      <a:gd name="T23" fmla="*/ 14 h 58"/>
                      <a:gd name="T24" fmla="*/ 15 w 71"/>
                      <a:gd name="T25" fmla="*/ 25 h 58"/>
                      <a:gd name="T26" fmla="*/ 9 w 71"/>
                      <a:gd name="T27" fmla="*/ 38 h 58"/>
                      <a:gd name="T28" fmla="*/ 4 w 71"/>
                      <a:gd name="T29" fmla="*/ 48 h 58"/>
                      <a:gd name="T30" fmla="*/ 2 w 71"/>
                      <a:gd name="T31" fmla="*/ 55 h 58"/>
                      <a:gd name="T32" fmla="*/ 0 w 71"/>
                      <a:gd name="T33" fmla="*/ 5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8">
                        <a:moveTo>
                          <a:pt x="0" y="58"/>
                        </a:moveTo>
                        <a:lnTo>
                          <a:pt x="27" y="53"/>
                        </a:lnTo>
                        <a:lnTo>
                          <a:pt x="45" y="43"/>
                        </a:lnTo>
                        <a:lnTo>
                          <a:pt x="58" y="34"/>
                        </a:lnTo>
                        <a:lnTo>
                          <a:pt x="66" y="24"/>
                        </a:lnTo>
                        <a:lnTo>
                          <a:pt x="70" y="14"/>
                        </a:lnTo>
                        <a:lnTo>
                          <a:pt x="71" y="6"/>
                        </a:lnTo>
                        <a:lnTo>
                          <a:pt x="71" y="2"/>
                        </a:lnTo>
                        <a:lnTo>
                          <a:pt x="71" y="0"/>
                        </a:lnTo>
                        <a:lnTo>
                          <a:pt x="52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9" y="38"/>
                        </a:lnTo>
                        <a:lnTo>
                          <a:pt x="4" y="48"/>
                        </a:lnTo>
                        <a:lnTo>
                          <a:pt x="2" y="55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4" name="Freeform 152"/>
                  <p:cNvSpPr>
                    <a:spLocks/>
                  </p:cNvSpPr>
                  <p:nvPr/>
                </p:nvSpPr>
                <p:spPr bwMode="auto">
                  <a:xfrm>
                    <a:off x="4147" y="3504"/>
                    <a:ext cx="15" cy="18"/>
                  </a:xfrm>
                  <a:custGeom>
                    <a:avLst/>
                    <a:gdLst>
                      <a:gd name="T0" fmla="*/ 29 w 29"/>
                      <a:gd name="T1" fmla="*/ 37 h 37"/>
                      <a:gd name="T2" fmla="*/ 1 w 29"/>
                      <a:gd name="T3" fmla="*/ 0 h 37"/>
                      <a:gd name="T4" fmla="*/ 1 w 29"/>
                      <a:gd name="T5" fmla="*/ 2 h 37"/>
                      <a:gd name="T6" fmla="*/ 1 w 29"/>
                      <a:gd name="T7" fmla="*/ 4 h 37"/>
                      <a:gd name="T8" fmla="*/ 0 w 29"/>
                      <a:gd name="T9" fmla="*/ 6 h 37"/>
                      <a:gd name="T10" fmla="*/ 0 w 29"/>
                      <a:gd name="T11" fmla="*/ 8 h 37"/>
                      <a:gd name="T12" fmla="*/ 3 w 29"/>
                      <a:gd name="T13" fmla="*/ 19 h 37"/>
                      <a:gd name="T14" fmla="*/ 8 w 29"/>
                      <a:gd name="T15" fmla="*/ 28 h 37"/>
                      <a:gd name="T16" fmla="*/ 18 w 29"/>
                      <a:gd name="T17" fmla="*/ 34 h 37"/>
                      <a:gd name="T18" fmla="*/ 29 w 29"/>
                      <a:gd name="T19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" h="37">
                        <a:moveTo>
                          <a:pt x="29" y="37"/>
                        </a:move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3" y="19"/>
                        </a:lnTo>
                        <a:lnTo>
                          <a:pt x="8" y="28"/>
                        </a:lnTo>
                        <a:lnTo>
                          <a:pt x="18" y="34"/>
                        </a:lnTo>
                        <a:lnTo>
                          <a:pt x="29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5" name="Freeform 153"/>
                  <p:cNvSpPr>
                    <a:spLocks/>
                  </p:cNvSpPr>
                  <p:nvPr/>
                </p:nvSpPr>
                <p:spPr bwMode="auto">
                  <a:xfrm>
                    <a:off x="4096" y="3342"/>
                    <a:ext cx="41" cy="19"/>
                  </a:xfrm>
                  <a:custGeom>
                    <a:avLst/>
                    <a:gdLst>
                      <a:gd name="T0" fmla="*/ 0 w 83"/>
                      <a:gd name="T1" fmla="*/ 14 h 38"/>
                      <a:gd name="T2" fmla="*/ 12 w 83"/>
                      <a:gd name="T3" fmla="*/ 23 h 38"/>
                      <a:gd name="T4" fmla="*/ 24 w 83"/>
                      <a:gd name="T5" fmla="*/ 29 h 38"/>
                      <a:gd name="T6" fmla="*/ 35 w 83"/>
                      <a:gd name="T7" fmla="*/ 34 h 38"/>
                      <a:gd name="T8" fmla="*/ 45 w 83"/>
                      <a:gd name="T9" fmla="*/ 36 h 38"/>
                      <a:gd name="T10" fmla="*/ 54 w 83"/>
                      <a:gd name="T11" fmla="*/ 38 h 38"/>
                      <a:gd name="T12" fmla="*/ 61 w 83"/>
                      <a:gd name="T13" fmla="*/ 38 h 38"/>
                      <a:gd name="T14" fmla="*/ 68 w 83"/>
                      <a:gd name="T15" fmla="*/ 37 h 38"/>
                      <a:gd name="T16" fmla="*/ 73 w 83"/>
                      <a:gd name="T17" fmla="*/ 35 h 38"/>
                      <a:gd name="T18" fmla="*/ 83 w 83"/>
                      <a:gd name="T19" fmla="*/ 13 h 38"/>
                      <a:gd name="T20" fmla="*/ 70 w 83"/>
                      <a:gd name="T21" fmla="*/ 5 h 38"/>
                      <a:gd name="T22" fmla="*/ 56 w 83"/>
                      <a:gd name="T23" fmla="*/ 0 h 38"/>
                      <a:gd name="T24" fmla="*/ 42 w 83"/>
                      <a:gd name="T25" fmla="*/ 0 h 38"/>
                      <a:gd name="T26" fmla="*/ 30 w 83"/>
                      <a:gd name="T27" fmla="*/ 3 h 38"/>
                      <a:gd name="T28" fmla="*/ 17 w 83"/>
                      <a:gd name="T29" fmla="*/ 6 h 38"/>
                      <a:gd name="T30" fmla="*/ 8 w 83"/>
                      <a:gd name="T31" fmla="*/ 10 h 38"/>
                      <a:gd name="T32" fmla="*/ 2 w 83"/>
                      <a:gd name="T33" fmla="*/ 13 h 38"/>
                      <a:gd name="T34" fmla="*/ 0 w 83"/>
                      <a:gd name="T35" fmla="*/ 14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3" h="38">
                        <a:moveTo>
                          <a:pt x="0" y="14"/>
                        </a:moveTo>
                        <a:lnTo>
                          <a:pt x="12" y="23"/>
                        </a:lnTo>
                        <a:lnTo>
                          <a:pt x="24" y="29"/>
                        </a:lnTo>
                        <a:lnTo>
                          <a:pt x="35" y="34"/>
                        </a:lnTo>
                        <a:lnTo>
                          <a:pt x="45" y="36"/>
                        </a:lnTo>
                        <a:lnTo>
                          <a:pt x="54" y="38"/>
                        </a:lnTo>
                        <a:lnTo>
                          <a:pt x="61" y="38"/>
                        </a:lnTo>
                        <a:lnTo>
                          <a:pt x="68" y="37"/>
                        </a:lnTo>
                        <a:lnTo>
                          <a:pt x="73" y="35"/>
                        </a:lnTo>
                        <a:lnTo>
                          <a:pt x="83" y="13"/>
                        </a:lnTo>
                        <a:lnTo>
                          <a:pt x="70" y="5"/>
                        </a:lnTo>
                        <a:lnTo>
                          <a:pt x="56" y="0"/>
                        </a:lnTo>
                        <a:lnTo>
                          <a:pt x="42" y="0"/>
                        </a:lnTo>
                        <a:lnTo>
                          <a:pt x="30" y="3"/>
                        </a:lnTo>
                        <a:lnTo>
                          <a:pt x="17" y="6"/>
                        </a:lnTo>
                        <a:lnTo>
                          <a:pt x="8" y="10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6" name="Freeform 154"/>
                  <p:cNvSpPr>
                    <a:spLocks/>
                  </p:cNvSpPr>
                  <p:nvPr/>
                </p:nvSpPr>
                <p:spPr bwMode="auto">
                  <a:xfrm>
                    <a:off x="4118" y="3305"/>
                    <a:ext cx="28" cy="35"/>
                  </a:xfrm>
                  <a:custGeom>
                    <a:avLst/>
                    <a:gdLst>
                      <a:gd name="T0" fmla="*/ 0 w 55"/>
                      <a:gd name="T1" fmla="*/ 0 h 70"/>
                      <a:gd name="T2" fmla="*/ 3 w 55"/>
                      <a:gd name="T3" fmla="*/ 17 h 70"/>
                      <a:gd name="T4" fmla="*/ 8 w 55"/>
                      <a:gd name="T5" fmla="*/ 32 h 70"/>
                      <a:gd name="T6" fmla="*/ 13 w 55"/>
                      <a:gd name="T7" fmla="*/ 43 h 70"/>
                      <a:gd name="T8" fmla="*/ 19 w 55"/>
                      <a:gd name="T9" fmla="*/ 51 h 70"/>
                      <a:gd name="T10" fmla="*/ 26 w 55"/>
                      <a:gd name="T11" fmla="*/ 60 h 70"/>
                      <a:gd name="T12" fmla="*/ 32 w 55"/>
                      <a:gd name="T13" fmla="*/ 64 h 70"/>
                      <a:gd name="T14" fmla="*/ 38 w 55"/>
                      <a:gd name="T15" fmla="*/ 68 h 70"/>
                      <a:gd name="T16" fmla="*/ 43 w 55"/>
                      <a:gd name="T17" fmla="*/ 70 h 70"/>
                      <a:gd name="T18" fmla="*/ 55 w 55"/>
                      <a:gd name="T19" fmla="*/ 39 h 70"/>
                      <a:gd name="T20" fmla="*/ 48 w 55"/>
                      <a:gd name="T21" fmla="*/ 28 h 70"/>
                      <a:gd name="T22" fmla="*/ 40 w 55"/>
                      <a:gd name="T23" fmla="*/ 20 h 70"/>
                      <a:gd name="T24" fmla="*/ 32 w 55"/>
                      <a:gd name="T25" fmla="*/ 13 h 70"/>
                      <a:gd name="T26" fmla="*/ 23 w 55"/>
                      <a:gd name="T27" fmla="*/ 9 h 70"/>
                      <a:gd name="T28" fmla="*/ 13 w 55"/>
                      <a:gd name="T29" fmla="*/ 4 h 70"/>
                      <a:gd name="T30" fmla="*/ 7 w 55"/>
                      <a:gd name="T31" fmla="*/ 2 h 70"/>
                      <a:gd name="T32" fmla="*/ 2 w 55"/>
                      <a:gd name="T33" fmla="*/ 0 h 70"/>
                      <a:gd name="T34" fmla="*/ 0 w 55"/>
                      <a:gd name="T35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5" h="70">
                        <a:moveTo>
                          <a:pt x="0" y="0"/>
                        </a:moveTo>
                        <a:lnTo>
                          <a:pt x="3" y="17"/>
                        </a:lnTo>
                        <a:lnTo>
                          <a:pt x="8" y="32"/>
                        </a:lnTo>
                        <a:lnTo>
                          <a:pt x="13" y="43"/>
                        </a:lnTo>
                        <a:lnTo>
                          <a:pt x="19" y="51"/>
                        </a:lnTo>
                        <a:lnTo>
                          <a:pt x="26" y="60"/>
                        </a:lnTo>
                        <a:lnTo>
                          <a:pt x="32" y="64"/>
                        </a:lnTo>
                        <a:lnTo>
                          <a:pt x="38" y="68"/>
                        </a:lnTo>
                        <a:lnTo>
                          <a:pt x="43" y="70"/>
                        </a:lnTo>
                        <a:lnTo>
                          <a:pt x="55" y="39"/>
                        </a:lnTo>
                        <a:lnTo>
                          <a:pt x="48" y="28"/>
                        </a:lnTo>
                        <a:lnTo>
                          <a:pt x="40" y="20"/>
                        </a:lnTo>
                        <a:lnTo>
                          <a:pt x="32" y="13"/>
                        </a:lnTo>
                        <a:lnTo>
                          <a:pt x="23" y="9"/>
                        </a:lnTo>
                        <a:lnTo>
                          <a:pt x="13" y="4"/>
                        </a:lnTo>
                        <a:lnTo>
                          <a:pt x="7" y="2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7" name="Freeform 155"/>
                  <p:cNvSpPr>
                    <a:spLocks/>
                  </p:cNvSpPr>
                  <p:nvPr/>
                </p:nvSpPr>
                <p:spPr bwMode="auto">
                  <a:xfrm>
                    <a:off x="4111" y="3369"/>
                    <a:ext cx="18" cy="27"/>
                  </a:xfrm>
                  <a:custGeom>
                    <a:avLst/>
                    <a:gdLst>
                      <a:gd name="T0" fmla="*/ 0 w 37"/>
                      <a:gd name="T1" fmla="*/ 56 h 56"/>
                      <a:gd name="T2" fmla="*/ 4 w 37"/>
                      <a:gd name="T3" fmla="*/ 55 h 56"/>
                      <a:gd name="T4" fmla="*/ 9 w 37"/>
                      <a:gd name="T5" fmla="*/ 53 h 56"/>
                      <a:gd name="T6" fmla="*/ 14 w 37"/>
                      <a:gd name="T7" fmla="*/ 52 h 56"/>
                      <a:gd name="T8" fmla="*/ 17 w 37"/>
                      <a:gd name="T9" fmla="*/ 51 h 56"/>
                      <a:gd name="T10" fmla="*/ 37 w 37"/>
                      <a:gd name="T11" fmla="*/ 0 h 56"/>
                      <a:gd name="T12" fmla="*/ 27 w 37"/>
                      <a:gd name="T13" fmla="*/ 7 h 56"/>
                      <a:gd name="T14" fmla="*/ 19 w 37"/>
                      <a:gd name="T15" fmla="*/ 15 h 56"/>
                      <a:gd name="T16" fmla="*/ 12 w 37"/>
                      <a:gd name="T17" fmla="*/ 25 h 56"/>
                      <a:gd name="T18" fmla="*/ 8 w 37"/>
                      <a:gd name="T19" fmla="*/ 34 h 56"/>
                      <a:gd name="T20" fmla="*/ 4 w 37"/>
                      <a:gd name="T21" fmla="*/ 42 h 56"/>
                      <a:gd name="T22" fmla="*/ 2 w 37"/>
                      <a:gd name="T23" fmla="*/ 49 h 56"/>
                      <a:gd name="T24" fmla="*/ 0 w 37"/>
                      <a:gd name="T25" fmla="*/ 53 h 56"/>
                      <a:gd name="T26" fmla="*/ 0 w 37"/>
                      <a:gd name="T27" fmla="*/ 5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7" h="56">
                        <a:moveTo>
                          <a:pt x="0" y="56"/>
                        </a:moveTo>
                        <a:lnTo>
                          <a:pt x="4" y="55"/>
                        </a:lnTo>
                        <a:lnTo>
                          <a:pt x="9" y="53"/>
                        </a:lnTo>
                        <a:lnTo>
                          <a:pt x="14" y="52"/>
                        </a:lnTo>
                        <a:lnTo>
                          <a:pt x="17" y="51"/>
                        </a:lnTo>
                        <a:lnTo>
                          <a:pt x="37" y="0"/>
                        </a:lnTo>
                        <a:lnTo>
                          <a:pt x="27" y="7"/>
                        </a:lnTo>
                        <a:lnTo>
                          <a:pt x="19" y="15"/>
                        </a:lnTo>
                        <a:lnTo>
                          <a:pt x="12" y="25"/>
                        </a:lnTo>
                        <a:lnTo>
                          <a:pt x="8" y="34"/>
                        </a:lnTo>
                        <a:lnTo>
                          <a:pt x="4" y="42"/>
                        </a:lnTo>
                        <a:lnTo>
                          <a:pt x="2" y="49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8" name="Freeform 156"/>
                  <p:cNvSpPr>
                    <a:spLocks/>
                  </p:cNvSpPr>
                  <p:nvPr/>
                </p:nvSpPr>
                <p:spPr bwMode="auto">
                  <a:xfrm>
                    <a:off x="4150" y="3139"/>
                    <a:ext cx="12" cy="44"/>
                  </a:xfrm>
                  <a:custGeom>
                    <a:avLst/>
                    <a:gdLst>
                      <a:gd name="T0" fmla="*/ 16 w 24"/>
                      <a:gd name="T1" fmla="*/ 87 h 87"/>
                      <a:gd name="T2" fmla="*/ 18 w 24"/>
                      <a:gd name="T3" fmla="*/ 85 h 87"/>
                      <a:gd name="T4" fmla="*/ 21 w 24"/>
                      <a:gd name="T5" fmla="*/ 84 h 87"/>
                      <a:gd name="T6" fmla="*/ 22 w 24"/>
                      <a:gd name="T7" fmla="*/ 81 h 87"/>
                      <a:gd name="T8" fmla="*/ 24 w 24"/>
                      <a:gd name="T9" fmla="*/ 80 h 87"/>
                      <a:gd name="T10" fmla="*/ 21 w 24"/>
                      <a:gd name="T11" fmla="*/ 0 h 87"/>
                      <a:gd name="T12" fmla="*/ 8 w 24"/>
                      <a:gd name="T13" fmla="*/ 22 h 87"/>
                      <a:gd name="T14" fmla="*/ 2 w 24"/>
                      <a:gd name="T15" fmla="*/ 40 h 87"/>
                      <a:gd name="T16" fmla="*/ 0 w 24"/>
                      <a:gd name="T17" fmla="*/ 55 h 87"/>
                      <a:gd name="T18" fmla="*/ 2 w 24"/>
                      <a:gd name="T19" fmla="*/ 68 h 87"/>
                      <a:gd name="T20" fmla="*/ 7 w 24"/>
                      <a:gd name="T21" fmla="*/ 76 h 87"/>
                      <a:gd name="T22" fmla="*/ 10 w 24"/>
                      <a:gd name="T23" fmla="*/ 83 h 87"/>
                      <a:gd name="T24" fmla="*/ 15 w 24"/>
                      <a:gd name="T25" fmla="*/ 86 h 87"/>
                      <a:gd name="T26" fmla="*/ 16 w 24"/>
                      <a:gd name="T27" fmla="*/ 87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4" h="87">
                        <a:moveTo>
                          <a:pt x="16" y="87"/>
                        </a:moveTo>
                        <a:lnTo>
                          <a:pt x="18" y="85"/>
                        </a:lnTo>
                        <a:lnTo>
                          <a:pt x="21" y="84"/>
                        </a:lnTo>
                        <a:lnTo>
                          <a:pt x="22" y="81"/>
                        </a:lnTo>
                        <a:lnTo>
                          <a:pt x="24" y="80"/>
                        </a:lnTo>
                        <a:lnTo>
                          <a:pt x="21" y="0"/>
                        </a:lnTo>
                        <a:lnTo>
                          <a:pt x="8" y="22"/>
                        </a:lnTo>
                        <a:lnTo>
                          <a:pt x="2" y="40"/>
                        </a:lnTo>
                        <a:lnTo>
                          <a:pt x="0" y="55"/>
                        </a:lnTo>
                        <a:lnTo>
                          <a:pt x="2" y="68"/>
                        </a:lnTo>
                        <a:lnTo>
                          <a:pt x="7" y="76"/>
                        </a:lnTo>
                        <a:lnTo>
                          <a:pt x="10" y="83"/>
                        </a:lnTo>
                        <a:lnTo>
                          <a:pt x="15" y="86"/>
                        </a:lnTo>
                        <a:lnTo>
                          <a:pt x="16" y="87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9" name="Freeform 157"/>
                  <p:cNvSpPr>
                    <a:spLocks/>
                  </p:cNvSpPr>
                  <p:nvPr/>
                </p:nvSpPr>
                <p:spPr bwMode="auto">
                  <a:xfrm>
                    <a:off x="4144" y="3219"/>
                    <a:ext cx="20" cy="46"/>
                  </a:xfrm>
                  <a:custGeom>
                    <a:avLst/>
                    <a:gdLst>
                      <a:gd name="T0" fmla="*/ 24 w 40"/>
                      <a:gd name="T1" fmla="*/ 0 h 91"/>
                      <a:gd name="T2" fmla="*/ 10 w 40"/>
                      <a:gd name="T3" fmla="*/ 13 h 91"/>
                      <a:gd name="T4" fmla="*/ 3 w 40"/>
                      <a:gd name="T5" fmla="*/ 28 h 91"/>
                      <a:gd name="T6" fmla="*/ 0 w 40"/>
                      <a:gd name="T7" fmla="*/ 43 h 91"/>
                      <a:gd name="T8" fmla="*/ 3 w 40"/>
                      <a:gd name="T9" fmla="*/ 58 h 91"/>
                      <a:gd name="T10" fmla="*/ 6 w 40"/>
                      <a:gd name="T11" fmla="*/ 70 h 91"/>
                      <a:gd name="T12" fmla="*/ 10 w 40"/>
                      <a:gd name="T13" fmla="*/ 81 h 91"/>
                      <a:gd name="T14" fmla="*/ 14 w 40"/>
                      <a:gd name="T15" fmla="*/ 89 h 91"/>
                      <a:gd name="T16" fmla="*/ 15 w 40"/>
                      <a:gd name="T17" fmla="*/ 91 h 91"/>
                      <a:gd name="T18" fmla="*/ 29 w 40"/>
                      <a:gd name="T19" fmla="*/ 68 h 91"/>
                      <a:gd name="T20" fmla="*/ 37 w 40"/>
                      <a:gd name="T21" fmla="*/ 50 h 91"/>
                      <a:gd name="T22" fmla="*/ 40 w 40"/>
                      <a:gd name="T23" fmla="*/ 33 h 91"/>
                      <a:gd name="T24" fmla="*/ 37 w 40"/>
                      <a:gd name="T25" fmla="*/ 21 h 91"/>
                      <a:gd name="T26" fmla="*/ 34 w 40"/>
                      <a:gd name="T27" fmla="*/ 11 h 91"/>
                      <a:gd name="T28" fmla="*/ 29 w 40"/>
                      <a:gd name="T29" fmla="*/ 5 h 91"/>
                      <a:gd name="T30" fmla="*/ 25 w 40"/>
                      <a:gd name="T31" fmla="*/ 1 h 91"/>
                      <a:gd name="T32" fmla="*/ 24 w 40"/>
                      <a:gd name="T3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91">
                        <a:moveTo>
                          <a:pt x="24" y="0"/>
                        </a:moveTo>
                        <a:lnTo>
                          <a:pt x="10" y="13"/>
                        </a:lnTo>
                        <a:lnTo>
                          <a:pt x="3" y="28"/>
                        </a:lnTo>
                        <a:lnTo>
                          <a:pt x="0" y="43"/>
                        </a:lnTo>
                        <a:lnTo>
                          <a:pt x="3" y="58"/>
                        </a:lnTo>
                        <a:lnTo>
                          <a:pt x="6" y="70"/>
                        </a:lnTo>
                        <a:lnTo>
                          <a:pt x="10" y="81"/>
                        </a:lnTo>
                        <a:lnTo>
                          <a:pt x="14" y="89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50"/>
                        </a:lnTo>
                        <a:lnTo>
                          <a:pt x="40" y="33"/>
                        </a:lnTo>
                        <a:lnTo>
                          <a:pt x="37" y="21"/>
                        </a:lnTo>
                        <a:lnTo>
                          <a:pt x="34" y="11"/>
                        </a:lnTo>
                        <a:lnTo>
                          <a:pt x="29" y="5"/>
                        </a:lnTo>
                        <a:lnTo>
                          <a:pt x="25" y="1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0" name="Freeform 158"/>
                  <p:cNvSpPr>
                    <a:spLocks/>
                  </p:cNvSpPr>
                  <p:nvPr/>
                </p:nvSpPr>
                <p:spPr bwMode="auto">
                  <a:xfrm>
                    <a:off x="4092" y="3188"/>
                    <a:ext cx="46" cy="19"/>
                  </a:xfrm>
                  <a:custGeom>
                    <a:avLst/>
                    <a:gdLst>
                      <a:gd name="T0" fmla="*/ 92 w 92"/>
                      <a:gd name="T1" fmla="*/ 22 h 38"/>
                      <a:gd name="T2" fmla="*/ 79 w 92"/>
                      <a:gd name="T3" fmla="*/ 9 h 38"/>
                      <a:gd name="T4" fmla="*/ 64 w 92"/>
                      <a:gd name="T5" fmla="*/ 1 h 38"/>
                      <a:gd name="T6" fmla="*/ 49 w 92"/>
                      <a:gd name="T7" fmla="*/ 0 h 38"/>
                      <a:gd name="T8" fmla="*/ 34 w 92"/>
                      <a:gd name="T9" fmla="*/ 1 h 38"/>
                      <a:gd name="T10" fmla="*/ 20 w 92"/>
                      <a:gd name="T11" fmla="*/ 4 h 38"/>
                      <a:gd name="T12" fmla="*/ 10 w 92"/>
                      <a:gd name="T13" fmla="*/ 9 h 38"/>
                      <a:gd name="T14" fmla="*/ 2 w 92"/>
                      <a:gd name="T15" fmla="*/ 12 h 38"/>
                      <a:gd name="T16" fmla="*/ 0 w 92"/>
                      <a:gd name="T17" fmla="*/ 14 h 38"/>
                      <a:gd name="T18" fmla="*/ 23 w 92"/>
                      <a:gd name="T19" fmla="*/ 27 h 38"/>
                      <a:gd name="T20" fmla="*/ 42 w 92"/>
                      <a:gd name="T21" fmla="*/ 35 h 38"/>
                      <a:gd name="T22" fmla="*/ 58 w 92"/>
                      <a:gd name="T23" fmla="*/ 38 h 38"/>
                      <a:gd name="T24" fmla="*/ 71 w 92"/>
                      <a:gd name="T25" fmla="*/ 35 h 38"/>
                      <a:gd name="T26" fmla="*/ 80 w 92"/>
                      <a:gd name="T27" fmla="*/ 32 h 38"/>
                      <a:gd name="T28" fmla="*/ 87 w 92"/>
                      <a:gd name="T29" fmla="*/ 27 h 38"/>
                      <a:gd name="T30" fmla="*/ 91 w 92"/>
                      <a:gd name="T31" fmla="*/ 23 h 38"/>
                      <a:gd name="T32" fmla="*/ 92 w 92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92" y="22"/>
                        </a:moveTo>
                        <a:lnTo>
                          <a:pt x="79" y="9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0" y="4"/>
                        </a:lnTo>
                        <a:lnTo>
                          <a:pt x="10" y="9"/>
                        </a:lnTo>
                        <a:lnTo>
                          <a:pt x="2" y="12"/>
                        </a:lnTo>
                        <a:lnTo>
                          <a:pt x="0" y="14"/>
                        </a:lnTo>
                        <a:lnTo>
                          <a:pt x="23" y="27"/>
                        </a:lnTo>
                        <a:lnTo>
                          <a:pt x="42" y="35"/>
                        </a:lnTo>
                        <a:lnTo>
                          <a:pt x="58" y="38"/>
                        </a:lnTo>
                        <a:lnTo>
                          <a:pt x="71" y="35"/>
                        </a:lnTo>
                        <a:lnTo>
                          <a:pt x="80" y="32"/>
                        </a:lnTo>
                        <a:lnTo>
                          <a:pt x="87" y="27"/>
                        </a:lnTo>
                        <a:lnTo>
                          <a:pt x="91" y="23"/>
                        </a:lnTo>
                        <a:lnTo>
                          <a:pt x="92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1" name="Freeform 159"/>
                  <p:cNvSpPr>
                    <a:spLocks/>
                  </p:cNvSpPr>
                  <p:nvPr/>
                </p:nvSpPr>
                <p:spPr bwMode="auto">
                  <a:xfrm>
                    <a:off x="4115" y="3152"/>
                    <a:ext cx="30" cy="35"/>
                  </a:xfrm>
                  <a:custGeom>
                    <a:avLst/>
                    <a:gdLst>
                      <a:gd name="T0" fmla="*/ 60 w 60"/>
                      <a:gd name="T1" fmla="*/ 70 h 70"/>
                      <a:gd name="T2" fmla="*/ 60 w 60"/>
                      <a:gd name="T3" fmla="*/ 52 h 70"/>
                      <a:gd name="T4" fmla="*/ 54 w 60"/>
                      <a:gd name="T5" fmla="*/ 37 h 70"/>
                      <a:gd name="T6" fmla="*/ 45 w 60"/>
                      <a:gd name="T7" fmla="*/ 24 h 70"/>
                      <a:gd name="T8" fmla="*/ 33 w 60"/>
                      <a:gd name="T9" fmla="*/ 15 h 70"/>
                      <a:gd name="T10" fmla="*/ 22 w 60"/>
                      <a:gd name="T11" fmla="*/ 8 h 70"/>
                      <a:gd name="T12" fmla="*/ 10 w 60"/>
                      <a:gd name="T13" fmla="*/ 3 h 70"/>
                      <a:gd name="T14" fmla="*/ 3 w 60"/>
                      <a:gd name="T15" fmla="*/ 1 h 70"/>
                      <a:gd name="T16" fmla="*/ 0 w 60"/>
                      <a:gd name="T17" fmla="*/ 0 h 70"/>
                      <a:gd name="T18" fmla="*/ 6 w 60"/>
                      <a:gd name="T19" fmla="*/ 27 h 70"/>
                      <a:gd name="T20" fmla="*/ 15 w 60"/>
                      <a:gd name="T21" fmla="*/ 45 h 70"/>
                      <a:gd name="T22" fmla="*/ 24 w 60"/>
                      <a:gd name="T23" fmla="*/ 59 h 70"/>
                      <a:gd name="T24" fmla="*/ 34 w 60"/>
                      <a:gd name="T25" fmla="*/ 66 h 70"/>
                      <a:gd name="T26" fmla="*/ 44 w 60"/>
                      <a:gd name="T27" fmla="*/ 69 h 70"/>
                      <a:gd name="T28" fmla="*/ 52 w 60"/>
                      <a:gd name="T29" fmla="*/ 70 h 70"/>
                      <a:gd name="T30" fmla="*/ 57 w 60"/>
                      <a:gd name="T31" fmla="*/ 70 h 70"/>
                      <a:gd name="T32" fmla="*/ 60 w 60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3" y="15"/>
                        </a:lnTo>
                        <a:lnTo>
                          <a:pt x="22" y="8"/>
                        </a:lnTo>
                        <a:lnTo>
                          <a:pt x="10" y="3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6" y="27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4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7" y="70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2" name="Freeform 160"/>
                  <p:cNvSpPr>
                    <a:spLocks/>
                  </p:cNvSpPr>
                  <p:nvPr/>
                </p:nvSpPr>
                <p:spPr bwMode="auto">
                  <a:xfrm>
                    <a:off x="4107" y="3213"/>
                    <a:ext cx="36" cy="30"/>
                  </a:xfrm>
                  <a:custGeom>
                    <a:avLst/>
                    <a:gdLst>
                      <a:gd name="T0" fmla="*/ 0 w 71"/>
                      <a:gd name="T1" fmla="*/ 59 h 59"/>
                      <a:gd name="T2" fmla="*/ 26 w 71"/>
                      <a:gd name="T3" fmla="*/ 53 h 59"/>
                      <a:gd name="T4" fmla="*/ 46 w 71"/>
                      <a:gd name="T5" fmla="*/ 44 h 59"/>
                      <a:gd name="T6" fmla="*/ 58 w 71"/>
                      <a:gd name="T7" fmla="*/ 35 h 59"/>
                      <a:gd name="T8" fmla="*/ 66 w 71"/>
                      <a:gd name="T9" fmla="*/ 24 h 59"/>
                      <a:gd name="T10" fmla="*/ 70 w 71"/>
                      <a:gd name="T11" fmla="*/ 15 h 59"/>
                      <a:gd name="T12" fmla="*/ 71 w 71"/>
                      <a:gd name="T13" fmla="*/ 7 h 59"/>
                      <a:gd name="T14" fmla="*/ 71 w 71"/>
                      <a:gd name="T15" fmla="*/ 3 h 59"/>
                      <a:gd name="T16" fmla="*/ 71 w 71"/>
                      <a:gd name="T17" fmla="*/ 0 h 59"/>
                      <a:gd name="T18" fmla="*/ 53 w 71"/>
                      <a:gd name="T19" fmla="*/ 0 h 59"/>
                      <a:gd name="T20" fmla="*/ 36 w 71"/>
                      <a:gd name="T21" fmla="*/ 5 h 59"/>
                      <a:gd name="T22" fmla="*/ 25 w 71"/>
                      <a:gd name="T23" fmla="*/ 14 h 59"/>
                      <a:gd name="T24" fmla="*/ 15 w 71"/>
                      <a:gd name="T25" fmla="*/ 26 h 59"/>
                      <a:gd name="T26" fmla="*/ 8 w 71"/>
                      <a:gd name="T27" fmla="*/ 37 h 59"/>
                      <a:gd name="T28" fmla="*/ 3 w 71"/>
                      <a:gd name="T29" fmla="*/ 49 h 59"/>
                      <a:gd name="T30" fmla="*/ 1 w 71"/>
                      <a:gd name="T31" fmla="*/ 56 h 59"/>
                      <a:gd name="T32" fmla="*/ 0 w 71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26" y="53"/>
                        </a:lnTo>
                        <a:lnTo>
                          <a:pt x="46" y="44"/>
                        </a:lnTo>
                        <a:lnTo>
                          <a:pt x="58" y="35"/>
                        </a:lnTo>
                        <a:lnTo>
                          <a:pt x="66" y="24"/>
                        </a:lnTo>
                        <a:lnTo>
                          <a:pt x="70" y="15"/>
                        </a:lnTo>
                        <a:lnTo>
                          <a:pt x="71" y="7"/>
                        </a:lnTo>
                        <a:lnTo>
                          <a:pt x="71" y="3"/>
                        </a:lnTo>
                        <a:lnTo>
                          <a:pt x="71" y="0"/>
                        </a:lnTo>
                        <a:lnTo>
                          <a:pt x="53" y="0"/>
                        </a:lnTo>
                        <a:lnTo>
                          <a:pt x="36" y="5"/>
                        </a:lnTo>
                        <a:lnTo>
                          <a:pt x="25" y="14"/>
                        </a:lnTo>
                        <a:lnTo>
                          <a:pt x="15" y="26"/>
                        </a:lnTo>
                        <a:lnTo>
                          <a:pt x="8" y="37"/>
                        </a:lnTo>
                        <a:lnTo>
                          <a:pt x="3" y="49"/>
                        </a:lnTo>
                        <a:lnTo>
                          <a:pt x="1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3" name="Freeform 161"/>
                  <p:cNvSpPr>
                    <a:spLocks/>
                  </p:cNvSpPr>
                  <p:nvPr/>
                </p:nvSpPr>
                <p:spPr bwMode="auto">
                  <a:xfrm>
                    <a:off x="4141" y="3185"/>
                    <a:ext cx="22" cy="30"/>
                  </a:xfrm>
                  <a:custGeom>
                    <a:avLst/>
                    <a:gdLst>
                      <a:gd name="T0" fmla="*/ 0 w 44"/>
                      <a:gd name="T1" fmla="*/ 30 h 60"/>
                      <a:gd name="T2" fmla="*/ 2 w 44"/>
                      <a:gd name="T3" fmla="*/ 41 h 60"/>
                      <a:gd name="T4" fmla="*/ 9 w 44"/>
                      <a:gd name="T5" fmla="*/ 51 h 60"/>
                      <a:gd name="T6" fmla="*/ 18 w 44"/>
                      <a:gd name="T7" fmla="*/ 57 h 60"/>
                      <a:gd name="T8" fmla="*/ 31 w 44"/>
                      <a:gd name="T9" fmla="*/ 60 h 60"/>
                      <a:gd name="T10" fmla="*/ 34 w 44"/>
                      <a:gd name="T11" fmla="*/ 60 h 60"/>
                      <a:gd name="T12" fmla="*/ 38 w 44"/>
                      <a:gd name="T13" fmla="*/ 59 h 60"/>
                      <a:gd name="T14" fmla="*/ 41 w 44"/>
                      <a:gd name="T15" fmla="*/ 57 h 60"/>
                      <a:gd name="T16" fmla="*/ 44 w 44"/>
                      <a:gd name="T17" fmla="*/ 56 h 60"/>
                      <a:gd name="T18" fmla="*/ 42 w 44"/>
                      <a:gd name="T19" fmla="*/ 2 h 60"/>
                      <a:gd name="T20" fmla="*/ 40 w 44"/>
                      <a:gd name="T21" fmla="*/ 1 h 60"/>
                      <a:gd name="T22" fmla="*/ 36 w 44"/>
                      <a:gd name="T23" fmla="*/ 1 h 60"/>
                      <a:gd name="T24" fmla="*/ 34 w 44"/>
                      <a:gd name="T25" fmla="*/ 0 h 60"/>
                      <a:gd name="T26" fmla="*/ 31 w 44"/>
                      <a:gd name="T27" fmla="*/ 0 h 60"/>
                      <a:gd name="T28" fmla="*/ 18 w 44"/>
                      <a:gd name="T29" fmla="*/ 2 h 60"/>
                      <a:gd name="T30" fmla="*/ 9 w 44"/>
                      <a:gd name="T31" fmla="*/ 9 h 60"/>
                      <a:gd name="T32" fmla="*/ 2 w 44"/>
                      <a:gd name="T33" fmla="*/ 18 h 60"/>
                      <a:gd name="T34" fmla="*/ 0 w 44"/>
                      <a:gd name="T35" fmla="*/ 3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" h="60">
                        <a:moveTo>
                          <a:pt x="0" y="30"/>
                        </a:moveTo>
                        <a:lnTo>
                          <a:pt x="2" y="41"/>
                        </a:lnTo>
                        <a:lnTo>
                          <a:pt x="9" y="51"/>
                        </a:lnTo>
                        <a:lnTo>
                          <a:pt x="18" y="57"/>
                        </a:lnTo>
                        <a:lnTo>
                          <a:pt x="31" y="60"/>
                        </a:lnTo>
                        <a:lnTo>
                          <a:pt x="34" y="60"/>
                        </a:lnTo>
                        <a:lnTo>
                          <a:pt x="38" y="59"/>
                        </a:lnTo>
                        <a:lnTo>
                          <a:pt x="41" y="57"/>
                        </a:lnTo>
                        <a:lnTo>
                          <a:pt x="44" y="56"/>
                        </a:lnTo>
                        <a:lnTo>
                          <a:pt x="42" y="2"/>
                        </a:lnTo>
                        <a:lnTo>
                          <a:pt x="40" y="1"/>
                        </a:lnTo>
                        <a:lnTo>
                          <a:pt x="36" y="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4" name="Freeform 162"/>
                  <p:cNvSpPr>
                    <a:spLocks/>
                  </p:cNvSpPr>
                  <p:nvPr/>
                </p:nvSpPr>
                <p:spPr bwMode="auto">
                  <a:xfrm>
                    <a:off x="4011" y="3351"/>
                    <a:ext cx="19" cy="46"/>
                  </a:xfrm>
                  <a:custGeom>
                    <a:avLst/>
                    <a:gdLst>
                      <a:gd name="T0" fmla="*/ 17 w 38"/>
                      <a:gd name="T1" fmla="*/ 91 h 91"/>
                      <a:gd name="T2" fmla="*/ 29 w 38"/>
                      <a:gd name="T3" fmla="*/ 78 h 91"/>
                      <a:gd name="T4" fmla="*/ 37 w 38"/>
                      <a:gd name="T5" fmla="*/ 63 h 91"/>
                      <a:gd name="T6" fmla="*/ 38 w 38"/>
                      <a:gd name="T7" fmla="*/ 48 h 91"/>
                      <a:gd name="T8" fmla="*/ 37 w 38"/>
                      <a:gd name="T9" fmla="*/ 33 h 91"/>
                      <a:gd name="T10" fmla="*/ 34 w 38"/>
                      <a:gd name="T11" fmla="*/ 21 h 91"/>
                      <a:gd name="T12" fmla="*/ 29 w 38"/>
                      <a:gd name="T13" fmla="*/ 10 h 91"/>
                      <a:gd name="T14" fmla="*/ 26 w 38"/>
                      <a:gd name="T15" fmla="*/ 2 h 91"/>
                      <a:gd name="T16" fmla="*/ 25 w 38"/>
                      <a:gd name="T17" fmla="*/ 0 h 91"/>
                      <a:gd name="T18" fmla="*/ 11 w 38"/>
                      <a:gd name="T19" fmla="*/ 23 h 91"/>
                      <a:gd name="T20" fmla="*/ 3 w 38"/>
                      <a:gd name="T21" fmla="*/ 41 h 91"/>
                      <a:gd name="T22" fmla="*/ 0 w 38"/>
                      <a:gd name="T23" fmla="*/ 57 h 91"/>
                      <a:gd name="T24" fmla="*/ 3 w 38"/>
                      <a:gd name="T25" fmla="*/ 70 h 91"/>
                      <a:gd name="T26" fmla="*/ 6 w 38"/>
                      <a:gd name="T27" fmla="*/ 79 h 91"/>
                      <a:gd name="T28" fmla="*/ 11 w 38"/>
                      <a:gd name="T29" fmla="*/ 86 h 91"/>
                      <a:gd name="T30" fmla="*/ 15 w 38"/>
                      <a:gd name="T31" fmla="*/ 90 h 91"/>
                      <a:gd name="T32" fmla="*/ 17 w 38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1">
                        <a:moveTo>
                          <a:pt x="17" y="91"/>
                        </a:moveTo>
                        <a:lnTo>
                          <a:pt x="29" y="78"/>
                        </a:lnTo>
                        <a:lnTo>
                          <a:pt x="37" y="63"/>
                        </a:lnTo>
                        <a:lnTo>
                          <a:pt x="38" y="48"/>
                        </a:lnTo>
                        <a:lnTo>
                          <a:pt x="37" y="33"/>
                        </a:lnTo>
                        <a:lnTo>
                          <a:pt x="34" y="21"/>
                        </a:lnTo>
                        <a:lnTo>
                          <a:pt x="29" y="10"/>
                        </a:lnTo>
                        <a:lnTo>
                          <a:pt x="26" y="2"/>
                        </a:lnTo>
                        <a:lnTo>
                          <a:pt x="25" y="0"/>
                        </a:lnTo>
                        <a:lnTo>
                          <a:pt x="11" y="23"/>
                        </a:lnTo>
                        <a:lnTo>
                          <a:pt x="3" y="41"/>
                        </a:lnTo>
                        <a:lnTo>
                          <a:pt x="0" y="57"/>
                        </a:lnTo>
                        <a:lnTo>
                          <a:pt x="3" y="70"/>
                        </a:lnTo>
                        <a:lnTo>
                          <a:pt x="6" y="79"/>
                        </a:lnTo>
                        <a:lnTo>
                          <a:pt x="11" y="86"/>
                        </a:lnTo>
                        <a:lnTo>
                          <a:pt x="15" y="90"/>
                        </a:lnTo>
                        <a:lnTo>
                          <a:pt x="17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5" name="Freeform 163"/>
                  <p:cNvSpPr>
                    <a:spLocks/>
                  </p:cNvSpPr>
                  <p:nvPr/>
                </p:nvSpPr>
                <p:spPr bwMode="auto">
                  <a:xfrm>
                    <a:off x="4005" y="3434"/>
                    <a:ext cx="20" cy="45"/>
                  </a:xfrm>
                  <a:custGeom>
                    <a:avLst/>
                    <a:gdLst>
                      <a:gd name="T0" fmla="*/ 23 w 39"/>
                      <a:gd name="T1" fmla="*/ 0 h 91"/>
                      <a:gd name="T2" fmla="*/ 9 w 39"/>
                      <a:gd name="T3" fmla="*/ 12 h 91"/>
                      <a:gd name="T4" fmla="*/ 2 w 39"/>
                      <a:gd name="T5" fmla="*/ 27 h 91"/>
                      <a:gd name="T6" fmla="*/ 0 w 39"/>
                      <a:gd name="T7" fmla="*/ 42 h 91"/>
                      <a:gd name="T8" fmla="*/ 2 w 39"/>
                      <a:gd name="T9" fmla="*/ 57 h 91"/>
                      <a:gd name="T10" fmla="*/ 6 w 39"/>
                      <a:gd name="T11" fmla="*/ 70 h 91"/>
                      <a:gd name="T12" fmla="*/ 9 w 39"/>
                      <a:gd name="T13" fmla="*/ 80 h 91"/>
                      <a:gd name="T14" fmla="*/ 14 w 39"/>
                      <a:gd name="T15" fmla="*/ 88 h 91"/>
                      <a:gd name="T16" fmla="*/ 15 w 39"/>
                      <a:gd name="T17" fmla="*/ 91 h 91"/>
                      <a:gd name="T18" fmla="*/ 29 w 39"/>
                      <a:gd name="T19" fmla="*/ 68 h 91"/>
                      <a:gd name="T20" fmla="*/ 37 w 39"/>
                      <a:gd name="T21" fmla="*/ 49 h 91"/>
                      <a:gd name="T22" fmla="*/ 39 w 39"/>
                      <a:gd name="T23" fmla="*/ 33 h 91"/>
                      <a:gd name="T24" fmla="*/ 37 w 39"/>
                      <a:gd name="T25" fmla="*/ 20 h 91"/>
                      <a:gd name="T26" fmla="*/ 33 w 39"/>
                      <a:gd name="T27" fmla="*/ 11 h 91"/>
                      <a:gd name="T28" fmla="*/ 29 w 39"/>
                      <a:gd name="T29" fmla="*/ 4 h 91"/>
                      <a:gd name="T30" fmla="*/ 24 w 39"/>
                      <a:gd name="T31" fmla="*/ 1 h 91"/>
                      <a:gd name="T32" fmla="*/ 23 w 39"/>
                      <a:gd name="T3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1">
                        <a:moveTo>
                          <a:pt x="23" y="0"/>
                        </a:moveTo>
                        <a:lnTo>
                          <a:pt x="9" y="12"/>
                        </a:lnTo>
                        <a:lnTo>
                          <a:pt x="2" y="27"/>
                        </a:lnTo>
                        <a:lnTo>
                          <a:pt x="0" y="42"/>
                        </a:lnTo>
                        <a:lnTo>
                          <a:pt x="2" y="57"/>
                        </a:lnTo>
                        <a:lnTo>
                          <a:pt x="6" y="70"/>
                        </a:lnTo>
                        <a:lnTo>
                          <a:pt x="9" y="80"/>
                        </a:lnTo>
                        <a:lnTo>
                          <a:pt x="14" y="88"/>
                        </a:lnTo>
                        <a:lnTo>
                          <a:pt x="15" y="91"/>
                        </a:lnTo>
                        <a:lnTo>
                          <a:pt x="29" y="68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0"/>
                        </a:lnTo>
                        <a:lnTo>
                          <a:pt x="33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6" name="Freeform 164"/>
                  <p:cNvSpPr>
                    <a:spLocks/>
                  </p:cNvSpPr>
                  <p:nvPr/>
                </p:nvSpPr>
                <p:spPr bwMode="auto">
                  <a:xfrm>
                    <a:off x="3954" y="3403"/>
                    <a:ext cx="45" cy="19"/>
                  </a:xfrm>
                  <a:custGeom>
                    <a:avLst/>
                    <a:gdLst>
                      <a:gd name="T0" fmla="*/ 91 w 91"/>
                      <a:gd name="T1" fmla="*/ 22 h 38"/>
                      <a:gd name="T2" fmla="*/ 79 w 91"/>
                      <a:gd name="T3" fmla="*/ 10 h 38"/>
                      <a:gd name="T4" fmla="*/ 64 w 91"/>
                      <a:gd name="T5" fmla="*/ 1 h 38"/>
                      <a:gd name="T6" fmla="*/ 49 w 91"/>
                      <a:gd name="T7" fmla="*/ 0 h 38"/>
                      <a:gd name="T8" fmla="*/ 34 w 91"/>
                      <a:gd name="T9" fmla="*/ 1 h 38"/>
                      <a:gd name="T10" fmla="*/ 21 w 91"/>
                      <a:gd name="T11" fmla="*/ 5 h 38"/>
                      <a:gd name="T12" fmla="*/ 11 w 91"/>
                      <a:gd name="T13" fmla="*/ 10 h 38"/>
                      <a:gd name="T14" fmla="*/ 3 w 91"/>
                      <a:gd name="T15" fmla="*/ 13 h 38"/>
                      <a:gd name="T16" fmla="*/ 0 w 91"/>
                      <a:gd name="T17" fmla="*/ 14 h 38"/>
                      <a:gd name="T18" fmla="*/ 23 w 91"/>
                      <a:gd name="T19" fmla="*/ 28 h 38"/>
                      <a:gd name="T20" fmla="*/ 42 w 91"/>
                      <a:gd name="T21" fmla="*/ 36 h 38"/>
                      <a:gd name="T22" fmla="*/ 58 w 91"/>
                      <a:gd name="T23" fmla="*/ 38 h 38"/>
                      <a:gd name="T24" fmla="*/ 71 w 91"/>
                      <a:gd name="T25" fmla="*/ 36 h 38"/>
                      <a:gd name="T26" fmla="*/ 80 w 91"/>
                      <a:gd name="T27" fmla="*/ 33 h 38"/>
                      <a:gd name="T28" fmla="*/ 87 w 91"/>
                      <a:gd name="T29" fmla="*/ 28 h 38"/>
                      <a:gd name="T30" fmla="*/ 90 w 91"/>
                      <a:gd name="T31" fmla="*/ 23 h 38"/>
                      <a:gd name="T32" fmla="*/ 91 w 91"/>
                      <a:gd name="T33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8">
                        <a:moveTo>
                          <a:pt x="91" y="22"/>
                        </a:moveTo>
                        <a:lnTo>
                          <a:pt x="79" y="10"/>
                        </a:lnTo>
                        <a:lnTo>
                          <a:pt x="64" y="1"/>
                        </a:lnTo>
                        <a:lnTo>
                          <a:pt x="49" y="0"/>
                        </a:lnTo>
                        <a:lnTo>
                          <a:pt x="34" y="1"/>
                        </a:lnTo>
                        <a:lnTo>
                          <a:pt x="21" y="5"/>
                        </a:lnTo>
                        <a:lnTo>
                          <a:pt x="11" y="10"/>
                        </a:lnTo>
                        <a:lnTo>
                          <a:pt x="3" y="13"/>
                        </a:lnTo>
                        <a:lnTo>
                          <a:pt x="0" y="14"/>
                        </a:lnTo>
                        <a:lnTo>
                          <a:pt x="23" y="28"/>
                        </a:lnTo>
                        <a:lnTo>
                          <a:pt x="42" y="36"/>
                        </a:lnTo>
                        <a:lnTo>
                          <a:pt x="58" y="38"/>
                        </a:lnTo>
                        <a:lnTo>
                          <a:pt x="71" y="36"/>
                        </a:lnTo>
                        <a:lnTo>
                          <a:pt x="80" y="33"/>
                        </a:lnTo>
                        <a:lnTo>
                          <a:pt x="87" y="28"/>
                        </a:lnTo>
                        <a:lnTo>
                          <a:pt x="90" y="23"/>
                        </a:lnTo>
                        <a:lnTo>
                          <a:pt x="91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7" name="Freeform 165"/>
                  <p:cNvSpPr>
                    <a:spLocks/>
                  </p:cNvSpPr>
                  <p:nvPr/>
                </p:nvSpPr>
                <p:spPr bwMode="auto">
                  <a:xfrm>
                    <a:off x="4036" y="3408"/>
                    <a:ext cx="46" cy="19"/>
                  </a:xfrm>
                  <a:custGeom>
                    <a:avLst/>
                    <a:gdLst>
                      <a:gd name="T0" fmla="*/ 0 w 92"/>
                      <a:gd name="T1" fmla="*/ 16 h 38"/>
                      <a:gd name="T2" fmla="*/ 13 w 92"/>
                      <a:gd name="T3" fmla="*/ 29 h 38"/>
                      <a:gd name="T4" fmla="*/ 28 w 92"/>
                      <a:gd name="T5" fmla="*/ 37 h 38"/>
                      <a:gd name="T6" fmla="*/ 43 w 92"/>
                      <a:gd name="T7" fmla="*/ 38 h 38"/>
                      <a:gd name="T8" fmla="*/ 58 w 92"/>
                      <a:gd name="T9" fmla="*/ 37 h 38"/>
                      <a:gd name="T10" fmla="*/ 71 w 92"/>
                      <a:gd name="T11" fmla="*/ 33 h 38"/>
                      <a:gd name="T12" fmla="*/ 82 w 92"/>
                      <a:gd name="T13" fmla="*/ 29 h 38"/>
                      <a:gd name="T14" fmla="*/ 90 w 92"/>
                      <a:gd name="T15" fmla="*/ 25 h 38"/>
                      <a:gd name="T16" fmla="*/ 92 w 92"/>
                      <a:gd name="T17" fmla="*/ 24 h 38"/>
                      <a:gd name="T18" fmla="*/ 69 w 92"/>
                      <a:gd name="T19" fmla="*/ 10 h 38"/>
                      <a:gd name="T20" fmla="*/ 50 w 92"/>
                      <a:gd name="T21" fmla="*/ 2 h 38"/>
                      <a:gd name="T22" fmla="*/ 33 w 92"/>
                      <a:gd name="T23" fmla="*/ 0 h 38"/>
                      <a:gd name="T24" fmla="*/ 21 w 92"/>
                      <a:gd name="T25" fmla="*/ 2 h 38"/>
                      <a:gd name="T26" fmla="*/ 12 w 92"/>
                      <a:gd name="T27" fmla="*/ 6 h 38"/>
                      <a:gd name="T28" fmla="*/ 5 w 92"/>
                      <a:gd name="T29" fmla="*/ 10 h 38"/>
                      <a:gd name="T30" fmla="*/ 1 w 92"/>
                      <a:gd name="T31" fmla="*/ 15 h 38"/>
                      <a:gd name="T32" fmla="*/ 0 w 92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3" y="38"/>
                        </a:lnTo>
                        <a:lnTo>
                          <a:pt x="58" y="37"/>
                        </a:lnTo>
                        <a:lnTo>
                          <a:pt x="71" y="33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50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8" name="Freeform 166"/>
                  <p:cNvSpPr>
                    <a:spLocks/>
                  </p:cNvSpPr>
                  <p:nvPr/>
                </p:nvSpPr>
                <p:spPr bwMode="auto">
                  <a:xfrm>
                    <a:off x="3976" y="3366"/>
                    <a:ext cx="30" cy="36"/>
                  </a:xfrm>
                  <a:custGeom>
                    <a:avLst/>
                    <a:gdLst>
                      <a:gd name="T0" fmla="*/ 0 w 60"/>
                      <a:gd name="T1" fmla="*/ 0 h 70"/>
                      <a:gd name="T2" fmla="*/ 6 w 60"/>
                      <a:gd name="T3" fmla="*/ 26 h 70"/>
                      <a:gd name="T4" fmla="*/ 15 w 60"/>
                      <a:gd name="T5" fmla="*/ 45 h 70"/>
                      <a:gd name="T6" fmla="*/ 24 w 60"/>
                      <a:gd name="T7" fmla="*/ 57 h 70"/>
                      <a:gd name="T8" fmla="*/ 35 w 60"/>
                      <a:gd name="T9" fmla="*/ 65 h 70"/>
                      <a:gd name="T10" fmla="*/ 44 w 60"/>
                      <a:gd name="T11" fmla="*/ 69 h 70"/>
                      <a:gd name="T12" fmla="*/ 52 w 60"/>
                      <a:gd name="T13" fmla="*/ 70 h 70"/>
                      <a:gd name="T14" fmla="*/ 58 w 60"/>
                      <a:gd name="T15" fmla="*/ 70 h 70"/>
                      <a:gd name="T16" fmla="*/ 60 w 60"/>
                      <a:gd name="T17" fmla="*/ 70 h 70"/>
                      <a:gd name="T18" fmla="*/ 60 w 60"/>
                      <a:gd name="T19" fmla="*/ 52 h 70"/>
                      <a:gd name="T20" fmla="*/ 54 w 60"/>
                      <a:gd name="T21" fmla="*/ 37 h 70"/>
                      <a:gd name="T22" fmla="*/ 45 w 60"/>
                      <a:gd name="T23" fmla="*/ 24 h 70"/>
                      <a:gd name="T24" fmla="*/ 34 w 60"/>
                      <a:gd name="T25" fmla="*/ 15 h 70"/>
                      <a:gd name="T26" fmla="*/ 22 w 60"/>
                      <a:gd name="T27" fmla="*/ 8 h 70"/>
                      <a:gd name="T28" fmla="*/ 11 w 60"/>
                      <a:gd name="T29" fmla="*/ 3 h 70"/>
                      <a:gd name="T30" fmla="*/ 4 w 60"/>
                      <a:gd name="T31" fmla="*/ 1 h 70"/>
                      <a:gd name="T32" fmla="*/ 0 w 60"/>
                      <a:gd name="T33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0">
                        <a:moveTo>
                          <a:pt x="0" y="0"/>
                        </a:move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7"/>
                        </a:lnTo>
                        <a:lnTo>
                          <a:pt x="35" y="65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8" y="70"/>
                        </a:lnTo>
                        <a:lnTo>
                          <a:pt x="60" y="70"/>
                        </a:lnTo>
                        <a:lnTo>
                          <a:pt x="60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9" name="Freeform 167"/>
                  <p:cNvSpPr>
                    <a:spLocks/>
                  </p:cNvSpPr>
                  <p:nvPr/>
                </p:nvSpPr>
                <p:spPr bwMode="auto">
                  <a:xfrm>
                    <a:off x="4030" y="3429"/>
                    <a:ext cx="30" cy="35"/>
                  </a:xfrm>
                  <a:custGeom>
                    <a:avLst/>
                    <a:gdLst>
                      <a:gd name="T0" fmla="*/ 0 w 59"/>
                      <a:gd name="T1" fmla="*/ 0 h 71"/>
                      <a:gd name="T2" fmla="*/ 0 w 59"/>
                      <a:gd name="T3" fmla="*/ 19 h 71"/>
                      <a:gd name="T4" fmla="*/ 5 w 59"/>
                      <a:gd name="T5" fmla="*/ 34 h 71"/>
                      <a:gd name="T6" fmla="*/ 14 w 59"/>
                      <a:gd name="T7" fmla="*/ 46 h 71"/>
                      <a:gd name="T8" fmla="*/ 26 w 59"/>
                      <a:gd name="T9" fmla="*/ 56 h 71"/>
                      <a:gd name="T10" fmla="*/ 37 w 59"/>
                      <a:gd name="T11" fmla="*/ 63 h 71"/>
                      <a:gd name="T12" fmla="*/ 49 w 59"/>
                      <a:gd name="T13" fmla="*/ 67 h 71"/>
                      <a:gd name="T14" fmla="*/ 56 w 59"/>
                      <a:gd name="T15" fmla="*/ 69 h 71"/>
                      <a:gd name="T16" fmla="*/ 59 w 59"/>
                      <a:gd name="T17" fmla="*/ 71 h 71"/>
                      <a:gd name="T18" fmla="*/ 53 w 59"/>
                      <a:gd name="T19" fmla="*/ 44 h 71"/>
                      <a:gd name="T20" fmla="*/ 44 w 59"/>
                      <a:gd name="T21" fmla="*/ 26 h 71"/>
                      <a:gd name="T22" fmla="*/ 35 w 59"/>
                      <a:gd name="T23" fmla="*/ 12 h 71"/>
                      <a:gd name="T24" fmla="*/ 25 w 59"/>
                      <a:gd name="T25" fmla="*/ 5 h 71"/>
                      <a:gd name="T26" fmla="*/ 15 w 59"/>
                      <a:gd name="T27" fmla="*/ 1 h 71"/>
                      <a:gd name="T28" fmla="*/ 7 w 59"/>
                      <a:gd name="T29" fmla="*/ 0 h 71"/>
                      <a:gd name="T30" fmla="*/ 3 w 59"/>
                      <a:gd name="T31" fmla="*/ 0 h 71"/>
                      <a:gd name="T32" fmla="*/ 0 w 59"/>
                      <a:gd name="T33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1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5" y="34"/>
                        </a:lnTo>
                        <a:lnTo>
                          <a:pt x="14" y="46"/>
                        </a:lnTo>
                        <a:lnTo>
                          <a:pt x="26" y="56"/>
                        </a:lnTo>
                        <a:lnTo>
                          <a:pt x="37" y="63"/>
                        </a:lnTo>
                        <a:lnTo>
                          <a:pt x="49" y="67"/>
                        </a:lnTo>
                        <a:lnTo>
                          <a:pt x="56" y="69"/>
                        </a:lnTo>
                        <a:lnTo>
                          <a:pt x="59" y="71"/>
                        </a:lnTo>
                        <a:lnTo>
                          <a:pt x="53" y="44"/>
                        </a:lnTo>
                        <a:lnTo>
                          <a:pt x="44" y="26"/>
                        </a:lnTo>
                        <a:lnTo>
                          <a:pt x="35" y="12"/>
                        </a:lnTo>
                        <a:lnTo>
                          <a:pt x="25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0" name="Freeform 168"/>
                  <p:cNvSpPr>
                    <a:spLocks/>
                  </p:cNvSpPr>
                  <p:nvPr/>
                </p:nvSpPr>
                <p:spPr bwMode="auto">
                  <a:xfrm>
                    <a:off x="3968" y="3427"/>
                    <a:ext cx="36" cy="30"/>
                  </a:xfrm>
                  <a:custGeom>
                    <a:avLst/>
                    <a:gdLst>
                      <a:gd name="T0" fmla="*/ 0 w 72"/>
                      <a:gd name="T1" fmla="*/ 59 h 59"/>
                      <a:gd name="T2" fmla="*/ 27 w 72"/>
                      <a:gd name="T3" fmla="*/ 53 h 59"/>
                      <a:gd name="T4" fmla="*/ 46 w 72"/>
                      <a:gd name="T5" fmla="*/ 44 h 59"/>
                      <a:gd name="T6" fmla="*/ 59 w 72"/>
                      <a:gd name="T7" fmla="*/ 34 h 59"/>
                      <a:gd name="T8" fmla="*/ 67 w 72"/>
                      <a:gd name="T9" fmla="*/ 24 h 59"/>
                      <a:gd name="T10" fmla="*/ 70 w 72"/>
                      <a:gd name="T11" fmla="*/ 15 h 59"/>
                      <a:gd name="T12" fmla="*/ 72 w 72"/>
                      <a:gd name="T13" fmla="*/ 7 h 59"/>
                      <a:gd name="T14" fmla="*/ 72 w 72"/>
                      <a:gd name="T15" fmla="*/ 2 h 59"/>
                      <a:gd name="T16" fmla="*/ 72 w 72"/>
                      <a:gd name="T17" fmla="*/ 0 h 59"/>
                      <a:gd name="T18" fmla="*/ 53 w 72"/>
                      <a:gd name="T19" fmla="*/ 0 h 59"/>
                      <a:gd name="T20" fmla="*/ 37 w 72"/>
                      <a:gd name="T21" fmla="*/ 4 h 59"/>
                      <a:gd name="T22" fmla="*/ 25 w 72"/>
                      <a:gd name="T23" fmla="*/ 14 h 59"/>
                      <a:gd name="T24" fmla="*/ 15 w 72"/>
                      <a:gd name="T25" fmla="*/ 25 h 59"/>
                      <a:gd name="T26" fmla="*/ 8 w 72"/>
                      <a:gd name="T27" fmla="*/ 37 h 59"/>
                      <a:gd name="T28" fmla="*/ 4 w 72"/>
                      <a:gd name="T29" fmla="*/ 48 h 59"/>
                      <a:gd name="T30" fmla="*/ 1 w 72"/>
                      <a:gd name="T31" fmla="*/ 55 h 59"/>
                      <a:gd name="T32" fmla="*/ 0 w 72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2" h="59">
                        <a:moveTo>
                          <a:pt x="0" y="59"/>
                        </a:moveTo>
                        <a:lnTo>
                          <a:pt x="27" y="53"/>
                        </a:lnTo>
                        <a:lnTo>
                          <a:pt x="46" y="44"/>
                        </a:lnTo>
                        <a:lnTo>
                          <a:pt x="59" y="34"/>
                        </a:lnTo>
                        <a:lnTo>
                          <a:pt x="67" y="24"/>
                        </a:lnTo>
                        <a:lnTo>
                          <a:pt x="70" y="15"/>
                        </a:lnTo>
                        <a:lnTo>
                          <a:pt x="72" y="7"/>
                        </a:lnTo>
                        <a:lnTo>
                          <a:pt x="72" y="2"/>
                        </a:lnTo>
                        <a:lnTo>
                          <a:pt x="72" y="0"/>
                        </a:lnTo>
                        <a:lnTo>
                          <a:pt x="53" y="0"/>
                        </a:lnTo>
                        <a:lnTo>
                          <a:pt x="37" y="4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4" y="48"/>
                        </a:lnTo>
                        <a:lnTo>
                          <a:pt x="1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1" name="Freeform 169"/>
                  <p:cNvSpPr>
                    <a:spLocks/>
                  </p:cNvSpPr>
                  <p:nvPr/>
                </p:nvSpPr>
                <p:spPr bwMode="auto">
                  <a:xfrm>
                    <a:off x="4031" y="3373"/>
                    <a:ext cx="36" cy="30"/>
                  </a:xfrm>
                  <a:custGeom>
                    <a:avLst/>
                    <a:gdLst>
                      <a:gd name="T0" fmla="*/ 70 w 70"/>
                      <a:gd name="T1" fmla="*/ 0 h 59"/>
                      <a:gd name="T2" fmla="*/ 44 w 70"/>
                      <a:gd name="T3" fmla="*/ 6 h 59"/>
                      <a:gd name="T4" fmla="*/ 25 w 70"/>
                      <a:gd name="T5" fmla="*/ 15 h 59"/>
                      <a:gd name="T6" fmla="*/ 12 w 70"/>
                      <a:gd name="T7" fmla="*/ 25 h 59"/>
                      <a:gd name="T8" fmla="*/ 4 w 70"/>
                      <a:gd name="T9" fmla="*/ 34 h 59"/>
                      <a:gd name="T10" fmla="*/ 1 w 70"/>
                      <a:gd name="T11" fmla="*/ 45 h 59"/>
                      <a:gd name="T12" fmla="*/ 0 w 70"/>
                      <a:gd name="T13" fmla="*/ 53 h 59"/>
                      <a:gd name="T14" fmla="*/ 0 w 70"/>
                      <a:gd name="T15" fmla="*/ 57 h 59"/>
                      <a:gd name="T16" fmla="*/ 0 w 70"/>
                      <a:gd name="T17" fmla="*/ 59 h 59"/>
                      <a:gd name="T18" fmla="*/ 18 w 70"/>
                      <a:gd name="T19" fmla="*/ 59 h 59"/>
                      <a:gd name="T20" fmla="*/ 33 w 70"/>
                      <a:gd name="T21" fmla="*/ 54 h 59"/>
                      <a:gd name="T22" fmla="*/ 46 w 70"/>
                      <a:gd name="T23" fmla="*/ 45 h 59"/>
                      <a:gd name="T24" fmla="*/ 55 w 70"/>
                      <a:gd name="T25" fmla="*/ 33 h 59"/>
                      <a:gd name="T26" fmla="*/ 62 w 70"/>
                      <a:gd name="T27" fmla="*/ 21 h 59"/>
                      <a:gd name="T28" fmla="*/ 67 w 70"/>
                      <a:gd name="T29" fmla="*/ 10 h 59"/>
                      <a:gd name="T30" fmla="*/ 69 w 70"/>
                      <a:gd name="T31" fmla="*/ 3 h 59"/>
                      <a:gd name="T32" fmla="*/ 70 w 70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2" y="25"/>
                        </a:lnTo>
                        <a:lnTo>
                          <a:pt x="4" y="34"/>
                        </a:lnTo>
                        <a:lnTo>
                          <a:pt x="1" y="45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1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2" name="Freeform 170"/>
                  <p:cNvSpPr>
                    <a:spLocks/>
                  </p:cNvSpPr>
                  <p:nvPr/>
                </p:nvSpPr>
                <p:spPr bwMode="auto">
                  <a:xfrm>
                    <a:off x="4002" y="3399"/>
                    <a:ext cx="31" cy="30"/>
                  </a:xfrm>
                  <a:custGeom>
                    <a:avLst/>
                    <a:gdLst>
                      <a:gd name="T0" fmla="*/ 31 w 62"/>
                      <a:gd name="T1" fmla="*/ 0 h 60"/>
                      <a:gd name="T2" fmla="*/ 18 w 62"/>
                      <a:gd name="T3" fmla="*/ 3 h 60"/>
                      <a:gd name="T4" fmla="*/ 9 w 62"/>
                      <a:gd name="T5" fmla="*/ 10 h 60"/>
                      <a:gd name="T6" fmla="*/ 2 w 62"/>
                      <a:gd name="T7" fmla="*/ 19 h 60"/>
                      <a:gd name="T8" fmla="*/ 0 w 62"/>
                      <a:gd name="T9" fmla="*/ 30 h 60"/>
                      <a:gd name="T10" fmla="*/ 2 w 62"/>
                      <a:gd name="T11" fmla="*/ 42 h 60"/>
                      <a:gd name="T12" fmla="*/ 9 w 62"/>
                      <a:gd name="T13" fmla="*/ 52 h 60"/>
                      <a:gd name="T14" fmla="*/ 18 w 62"/>
                      <a:gd name="T15" fmla="*/ 58 h 60"/>
                      <a:gd name="T16" fmla="*/ 31 w 62"/>
                      <a:gd name="T17" fmla="*/ 60 h 60"/>
                      <a:gd name="T18" fmla="*/ 44 w 62"/>
                      <a:gd name="T19" fmla="*/ 58 h 60"/>
                      <a:gd name="T20" fmla="*/ 53 w 62"/>
                      <a:gd name="T21" fmla="*/ 52 h 60"/>
                      <a:gd name="T22" fmla="*/ 60 w 62"/>
                      <a:gd name="T23" fmla="*/ 42 h 60"/>
                      <a:gd name="T24" fmla="*/ 62 w 62"/>
                      <a:gd name="T25" fmla="*/ 30 h 60"/>
                      <a:gd name="T26" fmla="*/ 60 w 62"/>
                      <a:gd name="T27" fmla="*/ 19 h 60"/>
                      <a:gd name="T28" fmla="*/ 53 w 62"/>
                      <a:gd name="T29" fmla="*/ 10 h 60"/>
                      <a:gd name="T30" fmla="*/ 44 w 62"/>
                      <a:gd name="T31" fmla="*/ 3 h 60"/>
                      <a:gd name="T32" fmla="*/ 31 w 62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60">
                        <a:moveTo>
                          <a:pt x="31" y="0"/>
                        </a:moveTo>
                        <a:lnTo>
                          <a:pt x="18" y="3"/>
                        </a:lnTo>
                        <a:lnTo>
                          <a:pt x="9" y="10"/>
                        </a:lnTo>
                        <a:lnTo>
                          <a:pt x="2" y="19"/>
                        </a:lnTo>
                        <a:lnTo>
                          <a:pt x="0" y="30"/>
                        </a:lnTo>
                        <a:lnTo>
                          <a:pt x="2" y="42"/>
                        </a:lnTo>
                        <a:lnTo>
                          <a:pt x="9" y="52"/>
                        </a:lnTo>
                        <a:lnTo>
                          <a:pt x="18" y="58"/>
                        </a:lnTo>
                        <a:lnTo>
                          <a:pt x="31" y="60"/>
                        </a:lnTo>
                        <a:lnTo>
                          <a:pt x="44" y="58"/>
                        </a:lnTo>
                        <a:lnTo>
                          <a:pt x="53" y="52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9"/>
                        </a:lnTo>
                        <a:lnTo>
                          <a:pt x="53" y="10"/>
                        </a:lnTo>
                        <a:lnTo>
                          <a:pt x="44" y="3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3" name="Freeform 171"/>
                  <p:cNvSpPr>
                    <a:spLocks/>
                  </p:cNvSpPr>
                  <p:nvPr/>
                </p:nvSpPr>
                <p:spPr bwMode="auto">
                  <a:xfrm>
                    <a:off x="4009" y="3213"/>
                    <a:ext cx="18" cy="30"/>
                  </a:xfrm>
                  <a:custGeom>
                    <a:avLst/>
                    <a:gdLst>
                      <a:gd name="T0" fmla="*/ 15 w 37"/>
                      <a:gd name="T1" fmla="*/ 60 h 60"/>
                      <a:gd name="T2" fmla="*/ 29 w 37"/>
                      <a:gd name="T3" fmla="*/ 46 h 60"/>
                      <a:gd name="T4" fmla="*/ 36 w 37"/>
                      <a:gd name="T5" fmla="*/ 31 h 60"/>
                      <a:gd name="T6" fmla="*/ 37 w 37"/>
                      <a:gd name="T7" fmla="*/ 15 h 60"/>
                      <a:gd name="T8" fmla="*/ 36 w 37"/>
                      <a:gd name="T9" fmla="*/ 0 h 60"/>
                      <a:gd name="T10" fmla="*/ 31 w 37"/>
                      <a:gd name="T11" fmla="*/ 3 h 60"/>
                      <a:gd name="T12" fmla="*/ 26 w 37"/>
                      <a:gd name="T13" fmla="*/ 5 h 60"/>
                      <a:gd name="T14" fmla="*/ 23 w 37"/>
                      <a:gd name="T15" fmla="*/ 7 h 60"/>
                      <a:gd name="T16" fmla="*/ 18 w 37"/>
                      <a:gd name="T17" fmla="*/ 8 h 60"/>
                      <a:gd name="T18" fmla="*/ 14 w 37"/>
                      <a:gd name="T19" fmla="*/ 11 h 60"/>
                      <a:gd name="T20" fmla="*/ 9 w 37"/>
                      <a:gd name="T21" fmla="*/ 13 h 60"/>
                      <a:gd name="T22" fmla="*/ 4 w 37"/>
                      <a:gd name="T23" fmla="*/ 14 h 60"/>
                      <a:gd name="T24" fmla="*/ 0 w 37"/>
                      <a:gd name="T25" fmla="*/ 16 h 60"/>
                      <a:gd name="T26" fmla="*/ 0 w 37"/>
                      <a:gd name="T27" fmla="*/ 36 h 60"/>
                      <a:gd name="T28" fmla="*/ 6 w 37"/>
                      <a:gd name="T29" fmla="*/ 50 h 60"/>
                      <a:gd name="T30" fmla="*/ 11 w 37"/>
                      <a:gd name="T31" fmla="*/ 58 h 60"/>
                      <a:gd name="T32" fmla="*/ 15 w 37"/>
                      <a:gd name="T3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60">
                        <a:moveTo>
                          <a:pt x="15" y="60"/>
                        </a:moveTo>
                        <a:lnTo>
                          <a:pt x="29" y="46"/>
                        </a:lnTo>
                        <a:lnTo>
                          <a:pt x="36" y="31"/>
                        </a:lnTo>
                        <a:lnTo>
                          <a:pt x="37" y="15"/>
                        </a:lnTo>
                        <a:lnTo>
                          <a:pt x="36" y="0"/>
                        </a:lnTo>
                        <a:lnTo>
                          <a:pt x="31" y="3"/>
                        </a:lnTo>
                        <a:lnTo>
                          <a:pt x="26" y="5"/>
                        </a:lnTo>
                        <a:lnTo>
                          <a:pt x="23" y="7"/>
                        </a:lnTo>
                        <a:lnTo>
                          <a:pt x="18" y="8"/>
                        </a:lnTo>
                        <a:lnTo>
                          <a:pt x="14" y="11"/>
                        </a:lnTo>
                        <a:lnTo>
                          <a:pt x="9" y="13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  <a:lnTo>
                          <a:pt x="0" y="36"/>
                        </a:lnTo>
                        <a:lnTo>
                          <a:pt x="6" y="50"/>
                        </a:lnTo>
                        <a:lnTo>
                          <a:pt x="11" y="58"/>
                        </a:lnTo>
                        <a:lnTo>
                          <a:pt x="15" y="6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4" name="Freeform 172"/>
                  <p:cNvSpPr>
                    <a:spLocks/>
                  </p:cNvSpPr>
                  <p:nvPr/>
                </p:nvSpPr>
                <p:spPr bwMode="auto">
                  <a:xfrm>
                    <a:off x="4003" y="3279"/>
                    <a:ext cx="19" cy="46"/>
                  </a:xfrm>
                  <a:custGeom>
                    <a:avLst/>
                    <a:gdLst>
                      <a:gd name="T0" fmla="*/ 23 w 39"/>
                      <a:gd name="T1" fmla="*/ 0 h 92"/>
                      <a:gd name="T2" fmla="*/ 9 w 39"/>
                      <a:gd name="T3" fmla="*/ 12 h 92"/>
                      <a:gd name="T4" fmla="*/ 3 w 39"/>
                      <a:gd name="T5" fmla="*/ 27 h 92"/>
                      <a:gd name="T6" fmla="*/ 0 w 39"/>
                      <a:gd name="T7" fmla="*/ 42 h 92"/>
                      <a:gd name="T8" fmla="*/ 3 w 39"/>
                      <a:gd name="T9" fmla="*/ 57 h 92"/>
                      <a:gd name="T10" fmla="*/ 6 w 39"/>
                      <a:gd name="T11" fmla="*/ 71 h 92"/>
                      <a:gd name="T12" fmla="*/ 9 w 39"/>
                      <a:gd name="T13" fmla="*/ 82 h 92"/>
                      <a:gd name="T14" fmla="*/ 14 w 39"/>
                      <a:gd name="T15" fmla="*/ 90 h 92"/>
                      <a:gd name="T16" fmla="*/ 15 w 39"/>
                      <a:gd name="T17" fmla="*/ 92 h 92"/>
                      <a:gd name="T18" fmla="*/ 29 w 39"/>
                      <a:gd name="T19" fmla="*/ 69 h 92"/>
                      <a:gd name="T20" fmla="*/ 37 w 39"/>
                      <a:gd name="T21" fmla="*/ 49 h 92"/>
                      <a:gd name="T22" fmla="*/ 39 w 39"/>
                      <a:gd name="T23" fmla="*/ 33 h 92"/>
                      <a:gd name="T24" fmla="*/ 37 w 39"/>
                      <a:gd name="T25" fmla="*/ 21 h 92"/>
                      <a:gd name="T26" fmla="*/ 34 w 39"/>
                      <a:gd name="T27" fmla="*/ 11 h 92"/>
                      <a:gd name="T28" fmla="*/ 29 w 39"/>
                      <a:gd name="T29" fmla="*/ 4 h 92"/>
                      <a:gd name="T30" fmla="*/ 24 w 39"/>
                      <a:gd name="T31" fmla="*/ 1 h 92"/>
                      <a:gd name="T32" fmla="*/ 23 w 39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2">
                        <a:moveTo>
                          <a:pt x="23" y="0"/>
                        </a:moveTo>
                        <a:lnTo>
                          <a:pt x="9" y="12"/>
                        </a:lnTo>
                        <a:lnTo>
                          <a:pt x="3" y="27"/>
                        </a:lnTo>
                        <a:lnTo>
                          <a:pt x="0" y="42"/>
                        </a:lnTo>
                        <a:lnTo>
                          <a:pt x="3" y="57"/>
                        </a:lnTo>
                        <a:lnTo>
                          <a:pt x="6" y="71"/>
                        </a:lnTo>
                        <a:lnTo>
                          <a:pt x="9" y="82"/>
                        </a:lnTo>
                        <a:lnTo>
                          <a:pt x="14" y="90"/>
                        </a:lnTo>
                        <a:lnTo>
                          <a:pt x="15" y="92"/>
                        </a:lnTo>
                        <a:lnTo>
                          <a:pt x="29" y="69"/>
                        </a:lnTo>
                        <a:lnTo>
                          <a:pt x="37" y="49"/>
                        </a:lnTo>
                        <a:lnTo>
                          <a:pt x="39" y="33"/>
                        </a:lnTo>
                        <a:lnTo>
                          <a:pt x="37" y="21"/>
                        </a:lnTo>
                        <a:lnTo>
                          <a:pt x="34" y="11"/>
                        </a:lnTo>
                        <a:lnTo>
                          <a:pt x="29" y="4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5" name="Freeform 173"/>
                  <p:cNvSpPr>
                    <a:spLocks/>
                  </p:cNvSpPr>
                  <p:nvPr/>
                </p:nvSpPr>
                <p:spPr bwMode="auto">
                  <a:xfrm>
                    <a:off x="3950" y="3248"/>
                    <a:ext cx="46" cy="20"/>
                  </a:xfrm>
                  <a:custGeom>
                    <a:avLst/>
                    <a:gdLst>
                      <a:gd name="T0" fmla="*/ 93 w 93"/>
                      <a:gd name="T1" fmla="*/ 23 h 39"/>
                      <a:gd name="T2" fmla="*/ 80 w 93"/>
                      <a:gd name="T3" fmla="*/ 9 h 39"/>
                      <a:gd name="T4" fmla="*/ 65 w 93"/>
                      <a:gd name="T5" fmla="*/ 2 h 39"/>
                      <a:gd name="T6" fmla="*/ 50 w 93"/>
                      <a:gd name="T7" fmla="*/ 0 h 39"/>
                      <a:gd name="T8" fmla="*/ 35 w 93"/>
                      <a:gd name="T9" fmla="*/ 1 h 39"/>
                      <a:gd name="T10" fmla="*/ 21 w 93"/>
                      <a:gd name="T11" fmla="*/ 5 h 39"/>
                      <a:gd name="T12" fmla="*/ 11 w 93"/>
                      <a:gd name="T13" fmla="*/ 9 h 39"/>
                      <a:gd name="T14" fmla="*/ 3 w 93"/>
                      <a:gd name="T15" fmla="*/ 13 h 39"/>
                      <a:gd name="T16" fmla="*/ 0 w 93"/>
                      <a:gd name="T17" fmla="*/ 15 h 39"/>
                      <a:gd name="T18" fmla="*/ 23 w 93"/>
                      <a:gd name="T19" fmla="*/ 28 h 39"/>
                      <a:gd name="T20" fmla="*/ 43 w 93"/>
                      <a:gd name="T21" fmla="*/ 36 h 39"/>
                      <a:gd name="T22" fmla="*/ 59 w 93"/>
                      <a:gd name="T23" fmla="*/ 39 h 39"/>
                      <a:gd name="T24" fmla="*/ 72 w 93"/>
                      <a:gd name="T25" fmla="*/ 36 h 39"/>
                      <a:gd name="T26" fmla="*/ 81 w 93"/>
                      <a:gd name="T27" fmla="*/ 33 h 39"/>
                      <a:gd name="T28" fmla="*/ 88 w 93"/>
                      <a:gd name="T29" fmla="*/ 28 h 39"/>
                      <a:gd name="T30" fmla="*/ 91 w 93"/>
                      <a:gd name="T31" fmla="*/ 24 h 39"/>
                      <a:gd name="T32" fmla="*/ 93 w 93"/>
                      <a:gd name="T33" fmla="*/ 23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3" h="39">
                        <a:moveTo>
                          <a:pt x="93" y="23"/>
                        </a:moveTo>
                        <a:lnTo>
                          <a:pt x="80" y="9"/>
                        </a:lnTo>
                        <a:lnTo>
                          <a:pt x="65" y="2"/>
                        </a:lnTo>
                        <a:lnTo>
                          <a:pt x="50" y="0"/>
                        </a:lnTo>
                        <a:lnTo>
                          <a:pt x="35" y="1"/>
                        </a:lnTo>
                        <a:lnTo>
                          <a:pt x="21" y="5"/>
                        </a:lnTo>
                        <a:lnTo>
                          <a:pt x="11" y="9"/>
                        </a:lnTo>
                        <a:lnTo>
                          <a:pt x="3" y="13"/>
                        </a:lnTo>
                        <a:lnTo>
                          <a:pt x="0" y="15"/>
                        </a:lnTo>
                        <a:lnTo>
                          <a:pt x="23" y="28"/>
                        </a:lnTo>
                        <a:lnTo>
                          <a:pt x="43" y="36"/>
                        </a:lnTo>
                        <a:lnTo>
                          <a:pt x="59" y="39"/>
                        </a:lnTo>
                        <a:lnTo>
                          <a:pt x="72" y="36"/>
                        </a:lnTo>
                        <a:lnTo>
                          <a:pt x="81" y="33"/>
                        </a:lnTo>
                        <a:lnTo>
                          <a:pt x="88" y="28"/>
                        </a:lnTo>
                        <a:lnTo>
                          <a:pt x="91" y="24"/>
                        </a:lnTo>
                        <a:lnTo>
                          <a:pt x="93" y="23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6" name="Freeform 174"/>
                  <p:cNvSpPr>
                    <a:spLocks/>
                  </p:cNvSpPr>
                  <p:nvPr/>
                </p:nvSpPr>
                <p:spPr bwMode="auto">
                  <a:xfrm>
                    <a:off x="4033" y="3254"/>
                    <a:ext cx="46" cy="19"/>
                  </a:xfrm>
                  <a:custGeom>
                    <a:avLst/>
                    <a:gdLst>
                      <a:gd name="T0" fmla="*/ 0 w 92"/>
                      <a:gd name="T1" fmla="*/ 16 h 38"/>
                      <a:gd name="T2" fmla="*/ 13 w 92"/>
                      <a:gd name="T3" fmla="*/ 29 h 38"/>
                      <a:gd name="T4" fmla="*/ 28 w 92"/>
                      <a:gd name="T5" fmla="*/ 37 h 38"/>
                      <a:gd name="T6" fmla="*/ 43 w 92"/>
                      <a:gd name="T7" fmla="*/ 38 h 38"/>
                      <a:gd name="T8" fmla="*/ 58 w 92"/>
                      <a:gd name="T9" fmla="*/ 37 h 38"/>
                      <a:gd name="T10" fmla="*/ 72 w 92"/>
                      <a:gd name="T11" fmla="*/ 33 h 38"/>
                      <a:gd name="T12" fmla="*/ 82 w 92"/>
                      <a:gd name="T13" fmla="*/ 29 h 38"/>
                      <a:gd name="T14" fmla="*/ 90 w 92"/>
                      <a:gd name="T15" fmla="*/ 25 h 38"/>
                      <a:gd name="T16" fmla="*/ 92 w 92"/>
                      <a:gd name="T17" fmla="*/ 24 h 38"/>
                      <a:gd name="T18" fmla="*/ 69 w 92"/>
                      <a:gd name="T19" fmla="*/ 10 h 38"/>
                      <a:gd name="T20" fmla="*/ 50 w 92"/>
                      <a:gd name="T21" fmla="*/ 2 h 38"/>
                      <a:gd name="T22" fmla="*/ 34 w 92"/>
                      <a:gd name="T23" fmla="*/ 0 h 38"/>
                      <a:gd name="T24" fmla="*/ 21 w 92"/>
                      <a:gd name="T25" fmla="*/ 2 h 38"/>
                      <a:gd name="T26" fmla="*/ 12 w 92"/>
                      <a:gd name="T27" fmla="*/ 6 h 38"/>
                      <a:gd name="T28" fmla="*/ 5 w 92"/>
                      <a:gd name="T29" fmla="*/ 10 h 38"/>
                      <a:gd name="T30" fmla="*/ 1 w 92"/>
                      <a:gd name="T31" fmla="*/ 15 h 38"/>
                      <a:gd name="T32" fmla="*/ 0 w 92"/>
                      <a:gd name="T33" fmla="*/ 1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2" h="38">
                        <a:moveTo>
                          <a:pt x="0" y="16"/>
                        </a:moveTo>
                        <a:lnTo>
                          <a:pt x="13" y="29"/>
                        </a:lnTo>
                        <a:lnTo>
                          <a:pt x="28" y="37"/>
                        </a:lnTo>
                        <a:lnTo>
                          <a:pt x="43" y="38"/>
                        </a:lnTo>
                        <a:lnTo>
                          <a:pt x="58" y="37"/>
                        </a:lnTo>
                        <a:lnTo>
                          <a:pt x="72" y="33"/>
                        </a:lnTo>
                        <a:lnTo>
                          <a:pt x="82" y="29"/>
                        </a:lnTo>
                        <a:lnTo>
                          <a:pt x="90" y="25"/>
                        </a:lnTo>
                        <a:lnTo>
                          <a:pt x="92" y="24"/>
                        </a:lnTo>
                        <a:lnTo>
                          <a:pt x="69" y="10"/>
                        </a:lnTo>
                        <a:lnTo>
                          <a:pt x="50" y="2"/>
                        </a:lnTo>
                        <a:lnTo>
                          <a:pt x="34" y="0"/>
                        </a:lnTo>
                        <a:lnTo>
                          <a:pt x="21" y="2"/>
                        </a:lnTo>
                        <a:lnTo>
                          <a:pt x="12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7" name="Freeform 175"/>
                  <p:cNvSpPr>
                    <a:spLocks/>
                  </p:cNvSpPr>
                  <p:nvPr/>
                </p:nvSpPr>
                <p:spPr bwMode="auto">
                  <a:xfrm>
                    <a:off x="3980" y="3226"/>
                    <a:ext cx="23" cy="21"/>
                  </a:xfrm>
                  <a:custGeom>
                    <a:avLst/>
                    <a:gdLst>
                      <a:gd name="T0" fmla="*/ 46 w 47"/>
                      <a:gd name="T1" fmla="*/ 42 h 42"/>
                      <a:gd name="T2" fmla="*/ 47 w 47"/>
                      <a:gd name="T3" fmla="*/ 30 h 42"/>
                      <a:gd name="T4" fmla="*/ 45 w 47"/>
                      <a:gd name="T5" fmla="*/ 18 h 42"/>
                      <a:gd name="T6" fmla="*/ 42 w 47"/>
                      <a:gd name="T7" fmla="*/ 8 h 42"/>
                      <a:gd name="T8" fmla="*/ 36 w 47"/>
                      <a:gd name="T9" fmla="*/ 0 h 42"/>
                      <a:gd name="T10" fmla="*/ 31 w 47"/>
                      <a:gd name="T11" fmla="*/ 1 h 42"/>
                      <a:gd name="T12" fmla="*/ 27 w 47"/>
                      <a:gd name="T13" fmla="*/ 3 h 42"/>
                      <a:gd name="T14" fmla="*/ 23 w 47"/>
                      <a:gd name="T15" fmla="*/ 4 h 42"/>
                      <a:gd name="T16" fmla="*/ 19 w 47"/>
                      <a:gd name="T17" fmla="*/ 7 h 42"/>
                      <a:gd name="T18" fmla="*/ 14 w 47"/>
                      <a:gd name="T19" fmla="*/ 8 h 42"/>
                      <a:gd name="T20" fmla="*/ 9 w 47"/>
                      <a:gd name="T21" fmla="*/ 10 h 42"/>
                      <a:gd name="T22" fmla="*/ 5 w 47"/>
                      <a:gd name="T23" fmla="*/ 11 h 42"/>
                      <a:gd name="T24" fmla="*/ 0 w 47"/>
                      <a:gd name="T25" fmla="*/ 12 h 42"/>
                      <a:gd name="T26" fmla="*/ 7 w 47"/>
                      <a:gd name="T27" fmla="*/ 24 h 42"/>
                      <a:gd name="T28" fmla="*/ 15 w 47"/>
                      <a:gd name="T29" fmla="*/ 32 h 42"/>
                      <a:gd name="T30" fmla="*/ 23 w 47"/>
                      <a:gd name="T31" fmla="*/ 38 h 42"/>
                      <a:gd name="T32" fmla="*/ 30 w 47"/>
                      <a:gd name="T33" fmla="*/ 41 h 42"/>
                      <a:gd name="T34" fmla="*/ 37 w 47"/>
                      <a:gd name="T35" fmla="*/ 42 h 42"/>
                      <a:gd name="T36" fmla="*/ 42 w 47"/>
                      <a:gd name="T37" fmla="*/ 42 h 42"/>
                      <a:gd name="T38" fmla="*/ 45 w 47"/>
                      <a:gd name="T39" fmla="*/ 42 h 42"/>
                      <a:gd name="T40" fmla="*/ 46 w 47"/>
                      <a:gd name="T41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7" h="42">
                        <a:moveTo>
                          <a:pt x="46" y="42"/>
                        </a:moveTo>
                        <a:lnTo>
                          <a:pt x="47" y="30"/>
                        </a:lnTo>
                        <a:lnTo>
                          <a:pt x="45" y="18"/>
                        </a:lnTo>
                        <a:lnTo>
                          <a:pt x="42" y="8"/>
                        </a:lnTo>
                        <a:lnTo>
                          <a:pt x="36" y="0"/>
                        </a:lnTo>
                        <a:lnTo>
                          <a:pt x="31" y="1"/>
                        </a:lnTo>
                        <a:lnTo>
                          <a:pt x="27" y="3"/>
                        </a:lnTo>
                        <a:lnTo>
                          <a:pt x="23" y="4"/>
                        </a:lnTo>
                        <a:lnTo>
                          <a:pt x="19" y="7"/>
                        </a:lnTo>
                        <a:lnTo>
                          <a:pt x="14" y="8"/>
                        </a:lnTo>
                        <a:lnTo>
                          <a:pt x="9" y="10"/>
                        </a:lnTo>
                        <a:lnTo>
                          <a:pt x="5" y="11"/>
                        </a:lnTo>
                        <a:lnTo>
                          <a:pt x="0" y="12"/>
                        </a:lnTo>
                        <a:lnTo>
                          <a:pt x="7" y="24"/>
                        </a:lnTo>
                        <a:lnTo>
                          <a:pt x="15" y="32"/>
                        </a:lnTo>
                        <a:lnTo>
                          <a:pt x="23" y="38"/>
                        </a:lnTo>
                        <a:lnTo>
                          <a:pt x="30" y="41"/>
                        </a:lnTo>
                        <a:lnTo>
                          <a:pt x="37" y="42"/>
                        </a:lnTo>
                        <a:lnTo>
                          <a:pt x="42" y="42"/>
                        </a:lnTo>
                        <a:lnTo>
                          <a:pt x="45" y="42"/>
                        </a:lnTo>
                        <a:lnTo>
                          <a:pt x="46" y="4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8" name="Freeform 176"/>
                  <p:cNvSpPr>
                    <a:spLocks/>
                  </p:cNvSpPr>
                  <p:nvPr/>
                </p:nvSpPr>
                <p:spPr bwMode="auto">
                  <a:xfrm>
                    <a:off x="4027" y="3275"/>
                    <a:ext cx="30" cy="35"/>
                  </a:xfrm>
                  <a:custGeom>
                    <a:avLst/>
                    <a:gdLst>
                      <a:gd name="T0" fmla="*/ 58 w 58"/>
                      <a:gd name="T1" fmla="*/ 70 h 70"/>
                      <a:gd name="T2" fmla="*/ 53 w 58"/>
                      <a:gd name="T3" fmla="*/ 43 h 70"/>
                      <a:gd name="T4" fmla="*/ 43 w 58"/>
                      <a:gd name="T5" fmla="*/ 25 h 70"/>
                      <a:gd name="T6" fmla="*/ 34 w 58"/>
                      <a:gd name="T7" fmla="*/ 12 h 70"/>
                      <a:gd name="T8" fmla="*/ 24 w 58"/>
                      <a:gd name="T9" fmla="*/ 4 h 70"/>
                      <a:gd name="T10" fmla="*/ 15 w 58"/>
                      <a:gd name="T11" fmla="*/ 1 h 70"/>
                      <a:gd name="T12" fmla="*/ 7 w 58"/>
                      <a:gd name="T13" fmla="*/ 0 h 70"/>
                      <a:gd name="T14" fmla="*/ 2 w 58"/>
                      <a:gd name="T15" fmla="*/ 0 h 70"/>
                      <a:gd name="T16" fmla="*/ 0 w 58"/>
                      <a:gd name="T17" fmla="*/ 0 h 70"/>
                      <a:gd name="T18" fmla="*/ 0 w 58"/>
                      <a:gd name="T19" fmla="*/ 18 h 70"/>
                      <a:gd name="T20" fmla="*/ 4 w 58"/>
                      <a:gd name="T21" fmla="*/ 33 h 70"/>
                      <a:gd name="T22" fmla="*/ 14 w 58"/>
                      <a:gd name="T23" fmla="*/ 46 h 70"/>
                      <a:gd name="T24" fmla="*/ 25 w 58"/>
                      <a:gd name="T25" fmla="*/ 55 h 70"/>
                      <a:gd name="T26" fmla="*/ 37 w 58"/>
                      <a:gd name="T27" fmla="*/ 62 h 70"/>
                      <a:gd name="T28" fmla="*/ 48 w 58"/>
                      <a:gd name="T29" fmla="*/ 66 h 70"/>
                      <a:gd name="T30" fmla="*/ 55 w 58"/>
                      <a:gd name="T31" fmla="*/ 69 h 70"/>
                      <a:gd name="T32" fmla="*/ 58 w 58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70">
                        <a:moveTo>
                          <a:pt x="58" y="70"/>
                        </a:moveTo>
                        <a:lnTo>
                          <a:pt x="53" y="43"/>
                        </a:lnTo>
                        <a:lnTo>
                          <a:pt x="43" y="25"/>
                        </a:lnTo>
                        <a:lnTo>
                          <a:pt x="34" y="12"/>
                        </a:lnTo>
                        <a:lnTo>
                          <a:pt x="24" y="4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4" y="33"/>
                        </a:lnTo>
                        <a:lnTo>
                          <a:pt x="14" y="46"/>
                        </a:lnTo>
                        <a:lnTo>
                          <a:pt x="25" y="55"/>
                        </a:lnTo>
                        <a:lnTo>
                          <a:pt x="37" y="62"/>
                        </a:lnTo>
                        <a:lnTo>
                          <a:pt x="48" y="66"/>
                        </a:lnTo>
                        <a:lnTo>
                          <a:pt x="55" y="69"/>
                        </a:lnTo>
                        <a:lnTo>
                          <a:pt x="58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9" name="Freeform 177"/>
                  <p:cNvSpPr>
                    <a:spLocks/>
                  </p:cNvSpPr>
                  <p:nvPr/>
                </p:nvSpPr>
                <p:spPr bwMode="auto">
                  <a:xfrm>
                    <a:off x="3965" y="3273"/>
                    <a:ext cx="36" cy="29"/>
                  </a:xfrm>
                  <a:custGeom>
                    <a:avLst/>
                    <a:gdLst>
                      <a:gd name="T0" fmla="*/ 0 w 72"/>
                      <a:gd name="T1" fmla="*/ 59 h 59"/>
                      <a:gd name="T2" fmla="*/ 27 w 72"/>
                      <a:gd name="T3" fmla="*/ 53 h 59"/>
                      <a:gd name="T4" fmla="*/ 46 w 72"/>
                      <a:gd name="T5" fmla="*/ 44 h 59"/>
                      <a:gd name="T6" fmla="*/ 59 w 72"/>
                      <a:gd name="T7" fmla="*/ 35 h 59"/>
                      <a:gd name="T8" fmla="*/ 67 w 72"/>
                      <a:gd name="T9" fmla="*/ 24 h 59"/>
                      <a:gd name="T10" fmla="*/ 71 w 72"/>
                      <a:gd name="T11" fmla="*/ 15 h 59"/>
                      <a:gd name="T12" fmla="*/ 72 w 72"/>
                      <a:gd name="T13" fmla="*/ 7 h 59"/>
                      <a:gd name="T14" fmla="*/ 72 w 72"/>
                      <a:gd name="T15" fmla="*/ 2 h 59"/>
                      <a:gd name="T16" fmla="*/ 72 w 72"/>
                      <a:gd name="T17" fmla="*/ 0 h 59"/>
                      <a:gd name="T18" fmla="*/ 53 w 72"/>
                      <a:gd name="T19" fmla="*/ 0 h 59"/>
                      <a:gd name="T20" fmla="*/ 37 w 72"/>
                      <a:gd name="T21" fmla="*/ 5 h 59"/>
                      <a:gd name="T22" fmla="*/ 25 w 72"/>
                      <a:gd name="T23" fmla="*/ 14 h 59"/>
                      <a:gd name="T24" fmla="*/ 15 w 72"/>
                      <a:gd name="T25" fmla="*/ 25 h 59"/>
                      <a:gd name="T26" fmla="*/ 8 w 72"/>
                      <a:gd name="T27" fmla="*/ 37 h 59"/>
                      <a:gd name="T28" fmla="*/ 4 w 72"/>
                      <a:gd name="T29" fmla="*/ 48 h 59"/>
                      <a:gd name="T30" fmla="*/ 2 w 72"/>
                      <a:gd name="T31" fmla="*/ 55 h 59"/>
                      <a:gd name="T32" fmla="*/ 0 w 72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2" h="59">
                        <a:moveTo>
                          <a:pt x="0" y="59"/>
                        </a:moveTo>
                        <a:lnTo>
                          <a:pt x="27" y="53"/>
                        </a:lnTo>
                        <a:lnTo>
                          <a:pt x="46" y="44"/>
                        </a:lnTo>
                        <a:lnTo>
                          <a:pt x="59" y="35"/>
                        </a:lnTo>
                        <a:lnTo>
                          <a:pt x="67" y="24"/>
                        </a:lnTo>
                        <a:lnTo>
                          <a:pt x="71" y="15"/>
                        </a:lnTo>
                        <a:lnTo>
                          <a:pt x="72" y="7"/>
                        </a:lnTo>
                        <a:lnTo>
                          <a:pt x="72" y="2"/>
                        </a:lnTo>
                        <a:lnTo>
                          <a:pt x="72" y="0"/>
                        </a:lnTo>
                        <a:lnTo>
                          <a:pt x="53" y="0"/>
                        </a:lnTo>
                        <a:lnTo>
                          <a:pt x="37" y="5"/>
                        </a:lnTo>
                        <a:lnTo>
                          <a:pt x="25" y="14"/>
                        </a:lnTo>
                        <a:lnTo>
                          <a:pt x="15" y="25"/>
                        </a:lnTo>
                        <a:lnTo>
                          <a:pt x="8" y="37"/>
                        </a:lnTo>
                        <a:lnTo>
                          <a:pt x="4" y="48"/>
                        </a:lnTo>
                        <a:lnTo>
                          <a:pt x="2" y="5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0" name="Freeform 178"/>
                  <p:cNvSpPr>
                    <a:spLocks/>
                  </p:cNvSpPr>
                  <p:nvPr/>
                </p:nvSpPr>
                <p:spPr bwMode="auto">
                  <a:xfrm>
                    <a:off x="4029" y="3219"/>
                    <a:ext cx="35" cy="30"/>
                  </a:xfrm>
                  <a:custGeom>
                    <a:avLst/>
                    <a:gdLst>
                      <a:gd name="T0" fmla="*/ 70 w 70"/>
                      <a:gd name="T1" fmla="*/ 0 h 59"/>
                      <a:gd name="T2" fmla="*/ 44 w 70"/>
                      <a:gd name="T3" fmla="*/ 6 h 59"/>
                      <a:gd name="T4" fmla="*/ 25 w 70"/>
                      <a:gd name="T5" fmla="*/ 15 h 59"/>
                      <a:gd name="T6" fmla="*/ 12 w 70"/>
                      <a:gd name="T7" fmla="*/ 24 h 59"/>
                      <a:gd name="T8" fmla="*/ 5 w 70"/>
                      <a:gd name="T9" fmla="*/ 35 h 59"/>
                      <a:gd name="T10" fmla="*/ 1 w 70"/>
                      <a:gd name="T11" fmla="*/ 44 h 59"/>
                      <a:gd name="T12" fmla="*/ 0 w 70"/>
                      <a:gd name="T13" fmla="*/ 52 h 59"/>
                      <a:gd name="T14" fmla="*/ 0 w 70"/>
                      <a:gd name="T15" fmla="*/ 56 h 59"/>
                      <a:gd name="T16" fmla="*/ 0 w 70"/>
                      <a:gd name="T17" fmla="*/ 59 h 59"/>
                      <a:gd name="T18" fmla="*/ 18 w 70"/>
                      <a:gd name="T19" fmla="*/ 59 h 59"/>
                      <a:gd name="T20" fmla="*/ 33 w 70"/>
                      <a:gd name="T21" fmla="*/ 54 h 59"/>
                      <a:gd name="T22" fmla="*/ 46 w 70"/>
                      <a:gd name="T23" fmla="*/ 45 h 59"/>
                      <a:gd name="T24" fmla="*/ 55 w 70"/>
                      <a:gd name="T25" fmla="*/ 33 h 59"/>
                      <a:gd name="T26" fmla="*/ 62 w 70"/>
                      <a:gd name="T27" fmla="*/ 22 h 59"/>
                      <a:gd name="T28" fmla="*/ 67 w 70"/>
                      <a:gd name="T29" fmla="*/ 10 h 59"/>
                      <a:gd name="T30" fmla="*/ 69 w 70"/>
                      <a:gd name="T31" fmla="*/ 3 h 59"/>
                      <a:gd name="T32" fmla="*/ 70 w 70"/>
                      <a:gd name="T33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59">
                        <a:moveTo>
                          <a:pt x="70" y="0"/>
                        </a:move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5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lnTo>
                          <a:pt x="18" y="59"/>
                        </a:lnTo>
                        <a:lnTo>
                          <a:pt x="33" y="54"/>
                        </a:lnTo>
                        <a:lnTo>
                          <a:pt x="46" y="45"/>
                        </a:lnTo>
                        <a:lnTo>
                          <a:pt x="55" y="33"/>
                        </a:lnTo>
                        <a:lnTo>
                          <a:pt x="62" y="22"/>
                        </a:lnTo>
                        <a:lnTo>
                          <a:pt x="67" y="10"/>
                        </a:lnTo>
                        <a:lnTo>
                          <a:pt x="69" y="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1" name="Freeform 179"/>
                  <p:cNvSpPr>
                    <a:spLocks/>
                  </p:cNvSpPr>
                  <p:nvPr/>
                </p:nvSpPr>
                <p:spPr bwMode="auto">
                  <a:xfrm>
                    <a:off x="3999" y="3245"/>
                    <a:ext cx="31" cy="30"/>
                  </a:xfrm>
                  <a:custGeom>
                    <a:avLst/>
                    <a:gdLst>
                      <a:gd name="T0" fmla="*/ 32 w 63"/>
                      <a:gd name="T1" fmla="*/ 59 h 59"/>
                      <a:gd name="T2" fmla="*/ 45 w 63"/>
                      <a:gd name="T3" fmla="*/ 56 h 59"/>
                      <a:gd name="T4" fmla="*/ 54 w 63"/>
                      <a:gd name="T5" fmla="*/ 50 h 59"/>
                      <a:gd name="T6" fmla="*/ 61 w 63"/>
                      <a:gd name="T7" fmla="*/ 40 h 59"/>
                      <a:gd name="T8" fmla="*/ 63 w 63"/>
                      <a:gd name="T9" fmla="*/ 29 h 59"/>
                      <a:gd name="T10" fmla="*/ 61 w 63"/>
                      <a:gd name="T11" fmla="*/ 17 h 59"/>
                      <a:gd name="T12" fmla="*/ 54 w 63"/>
                      <a:gd name="T13" fmla="*/ 8 h 59"/>
                      <a:gd name="T14" fmla="*/ 45 w 63"/>
                      <a:gd name="T15" fmla="*/ 2 h 59"/>
                      <a:gd name="T16" fmla="*/ 32 w 63"/>
                      <a:gd name="T17" fmla="*/ 0 h 59"/>
                      <a:gd name="T18" fmla="*/ 20 w 63"/>
                      <a:gd name="T19" fmla="*/ 2 h 59"/>
                      <a:gd name="T20" fmla="*/ 9 w 63"/>
                      <a:gd name="T21" fmla="*/ 8 h 59"/>
                      <a:gd name="T22" fmla="*/ 2 w 63"/>
                      <a:gd name="T23" fmla="*/ 17 h 59"/>
                      <a:gd name="T24" fmla="*/ 0 w 63"/>
                      <a:gd name="T25" fmla="*/ 29 h 59"/>
                      <a:gd name="T26" fmla="*/ 2 w 63"/>
                      <a:gd name="T27" fmla="*/ 40 h 59"/>
                      <a:gd name="T28" fmla="*/ 9 w 63"/>
                      <a:gd name="T29" fmla="*/ 50 h 59"/>
                      <a:gd name="T30" fmla="*/ 20 w 63"/>
                      <a:gd name="T31" fmla="*/ 56 h 59"/>
                      <a:gd name="T32" fmla="*/ 32 w 63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3" h="59">
                        <a:moveTo>
                          <a:pt x="32" y="59"/>
                        </a:moveTo>
                        <a:lnTo>
                          <a:pt x="45" y="56"/>
                        </a:lnTo>
                        <a:lnTo>
                          <a:pt x="54" y="50"/>
                        </a:lnTo>
                        <a:lnTo>
                          <a:pt x="61" y="40"/>
                        </a:lnTo>
                        <a:lnTo>
                          <a:pt x="63" y="29"/>
                        </a:lnTo>
                        <a:lnTo>
                          <a:pt x="61" y="17"/>
                        </a:lnTo>
                        <a:lnTo>
                          <a:pt x="54" y="8"/>
                        </a:lnTo>
                        <a:lnTo>
                          <a:pt x="45" y="2"/>
                        </a:lnTo>
                        <a:lnTo>
                          <a:pt x="32" y="0"/>
                        </a:lnTo>
                        <a:lnTo>
                          <a:pt x="20" y="2"/>
                        </a:lnTo>
                        <a:lnTo>
                          <a:pt x="9" y="8"/>
                        </a:lnTo>
                        <a:lnTo>
                          <a:pt x="2" y="17"/>
                        </a:lnTo>
                        <a:lnTo>
                          <a:pt x="0" y="29"/>
                        </a:lnTo>
                        <a:lnTo>
                          <a:pt x="2" y="40"/>
                        </a:lnTo>
                        <a:lnTo>
                          <a:pt x="9" y="50"/>
                        </a:lnTo>
                        <a:lnTo>
                          <a:pt x="20" y="56"/>
                        </a:lnTo>
                        <a:lnTo>
                          <a:pt x="32" y="5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2" name="Freeform 180"/>
                  <p:cNvSpPr>
                    <a:spLocks/>
                  </p:cNvSpPr>
                  <p:nvPr/>
                </p:nvSpPr>
                <p:spPr bwMode="auto">
                  <a:xfrm>
                    <a:off x="3862" y="3270"/>
                    <a:ext cx="20" cy="45"/>
                  </a:xfrm>
                  <a:custGeom>
                    <a:avLst/>
                    <a:gdLst>
                      <a:gd name="T0" fmla="*/ 16 w 39"/>
                      <a:gd name="T1" fmla="*/ 91 h 91"/>
                      <a:gd name="T2" fmla="*/ 30 w 39"/>
                      <a:gd name="T3" fmla="*/ 79 h 91"/>
                      <a:gd name="T4" fmla="*/ 37 w 39"/>
                      <a:gd name="T5" fmla="*/ 64 h 91"/>
                      <a:gd name="T6" fmla="*/ 39 w 39"/>
                      <a:gd name="T7" fmla="*/ 49 h 91"/>
                      <a:gd name="T8" fmla="*/ 38 w 39"/>
                      <a:gd name="T9" fmla="*/ 34 h 91"/>
                      <a:gd name="T10" fmla="*/ 34 w 39"/>
                      <a:gd name="T11" fmla="*/ 21 h 91"/>
                      <a:gd name="T12" fmla="*/ 30 w 39"/>
                      <a:gd name="T13" fmla="*/ 11 h 91"/>
                      <a:gd name="T14" fmla="*/ 26 w 39"/>
                      <a:gd name="T15" fmla="*/ 2 h 91"/>
                      <a:gd name="T16" fmla="*/ 24 w 39"/>
                      <a:gd name="T17" fmla="*/ 0 h 91"/>
                      <a:gd name="T18" fmla="*/ 11 w 39"/>
                      <a:gd name="T19" fmla="*/ 23 h 91"/>
                      <a:gd name="T20" fmla="*/ 3 w 39"/>
                      <a:gd name="T21" fmla="*/ 42 h 91"/>
                      <a:gd name="T22" fmla="*/ 0 w 39"/>
                      <a:gd name="T23" fmla="*/ 58 h 91"/>
                      <a:gd name="T24" fmla="*/ 3 w 39"/>
                      <a:gd name="T25" fmla="*/ 70 h 91"/>
                      <a:gd name="T26" fmla="*/ 6 w 39"/>
                      <a:gd name="T27" fmla="*/ 80 h 91"/>
                      <a:gd name="T28" fmla="*/ 11 w 39"/>
                      <a:gd name="T29" fmla="*/ 87 h 91"/>
                      <a:gd name="T30" fmla="*/ 15 w 39"/>
                      <a:gd name="T31" fmla="*/ 90 h 91"/>
                      <a:gd name="T32" fmla="*/ 16 w 39"/>
                      <a:gd name="T33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" h="91">
                        <a:moveTo>
                          <a:pt x="16" y="91"/>
                        </a:moveTo>
                        <a:lnTo>
                          <a:pt x="30" y="79"/>
                        </a:lnTo>
                        <a:lnTo>
                          <a:pt x="37" y="64"/>
                        </a:lnTo>
                        <a:lnTo>
                          <a:pt x="39" y="49"/>
                        </a:lnTo>
                        <a:lnTo>
                          <a:pt x="38" y="34"/>
                        </a:lnTo>
                        <a:lnTo>
                          <a:pt x="34" y="21"/>
                        </a:lnTo>
                        <a:lnTo>
                          <a:pt x="30" y="11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11" y="23"/>
                        </a:lnTo>
                        <a:lnTo>
                          <a:pt x="3" y="42"/>
                        </a:lnTo>
                        <a:lnTo>
                          <a:pt x="0" y="58"/>
                        </a:lnTo>
                        <a:lnTo>
                          <a:pt x="3" y="70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5" y="90"/>
                        </a:lnTo>
                        <a:lnTo>
                          <a:pt x="16" y="9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3" name="Freeform 181"/>
                  <p:cNvSpPr>
                    <a:spLocks/>
                  </p:cNvSpPr>
                  <p:nvPr/>
                </p:nvSpPr>
                <p:spPr bwMode="auto">
                  <a:xfrm>
                    <a:off x="3857" y="3352"/>
                    <a:ext cx="19" cy="36"/>
                  </a:xfrm>
                  <a:custGeom>
                    <a:avLst/>
                    <a:gdLst>
                      <a:gd name="T0" fmla="*/ 22 w 38"/>
                      <a:gd name="T1" fmla="*/ 0 h 71"/>
                      <a:gd name="T2" fmla="*/ 13 w 38"/>
                      <a:gd name="T3" fmla="*/ 8 h 71"/>
                      <a:gd name="T4" fmla="*/ 6 w 38"/>
                      <a:gd name="T5" fmla="*/ 17 h 71"/>
                      <a:gd name="T6" fmla="*/ 2 w 38"/>
                      <a:gd name="T7" fmla="*/ 26 h 71"/>
                      <a:gd name="T8" fmla="*/ 0 w 38"/>
                      <a:gd name="T9" fmla="*/ 36 h 71"/>
                      <a:gd name="T10" fmla="*/ 26 w 38"/>
                      <a:gd name="T11" fmla="*/ 71 h 71"/>
                      <a:gd name="T12" fmla="*/ 38 w 38"/>
                      <a:gd name="T13" fmla="*/ 38 h 71"/>
                      <a:gd name="T14" fmla="*/ 34 w 38"/>
                      <a:gd name="T15" fmla="*/ 16 h 71"/>
                      <a:gd name="T16" fmla="*/ 26 w 38"/>
                      <a:gd name="T17" fmla="*/ 3 h 71"/>
                      <a:gd name="T18" fmla="*/ 22 w 38"/>
                      <a:gd name="T19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8" h="71">
                        <a:moveTo>
                          <a:pt x="22" y="0"/>
                        </a:moveTo>
                        <a:lnTo>
                          <a:pt x="13" y="8"/>
                        </a:lnTo>
                        <a:lnTo>
                          <a:pt x="6" y="17"/>
                        </a:lnTo>
                        <a:lnTo>
                          <a:pt x="2" y="26"/>
                        </a:lnTo>
                        <a:lnTo>
                          <a:pt x="0" y="36"/>
                        </a:lnTo>
                        <a:lnTo>
                          <a:pt x="26" y="71"/>
                        </a:lnTo>
                        <a:lnTo>
                          <a:pt x="38" y="38"/>
                        </a:lnTo>
                        <a:lnTo>
                          <a:pt x="34" y="16"/>
                        </a:lnTo>
                        <a:lnTo>
                          <a:pt x="26" y="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4" name="Freeform 182"/>
                  <p:cNvSpPr>
                    <a:spLocks/>
                  </p:cNvSpPr>
                  <p:nvPr/>
                </p:nvSpPr>
                <p:spPr bwMode="auto">
                  <a:xfrm>
                    <a:off x="3821" y="3321"/>
                    <a:ext cx="30" cy="19"/>
                  </a:xfrm>
                  <a:custGeom>
                    <a:avLst/>
                    <a:gdLst>
                      <a:gd name="T0" fmla="*/ 60 w 60"/>
                      <a:gd name="T1" fmla="*/ 22 h 38"/>
                      <a:gd name="T2" fmla="*/ 53 w 60"/>
                      <a:gd name="T3" fmla="*/ 14 h 38"/>
                      <a:gd name="T4" fmla="*/ 46 w 60"/>
                      <a:gd name="T5" fmla="*/ 8 h 38"/>
                      <a:gd name="T6" fmla="*/ 39 w 60"/>
                      <a:gd name="T7" fmla="*/ 4 h 38"/>
                      <a:gd name="T8" fmla="*/ 31 w 60"/>
                      <a:gd name="T9" fmla="*/ 1 h 38"/>
                      <a:gd name="T10" fmla="*/ 23 w 60"/>
                      <a:gd name="T11" fmla="*/ 0 h 38"/>
                      <a:gd name="T12" fmla="*/ 15 w 60"/>
                      <a:gd name="T13" fmla="*/ 0 h 38"/>
                      <a:gd name="T14" fmla="*/ 8 w 60"/>
                      <a:gd name="T15" fmla="*/ 0 h 38"/>
                      <a:gd name="T16" fmla="*/ 0 w 60"/>
                      <a:gd name="T17" fmla="*/ 1 h 38"/>
                      <a:gd name="T18" fmla="*/ 28 w 60"/>
                      <a:gd name="T19" fmla="*/ 38 h 38"/>
                      <a:gd name="T20" fmla="*/ 42 w 60"/>
                      <a:gd name="T21" fmla="*/ 34 h 38"/>
                      <a:gd name="T22" fmla="*/ 52 w 60"/>
                      <a:gd name="T23" fmla="*/ 30 h 38"/>
                      <a:gd name="T24" fmla="*/ 58 w 60"/>
                      <a:gd name="T25" fmla="*/ 24 h 38"/>
                      <a:gd name="T26" fmla="*/ 60 w 60"/>
                      <a:gd name="T27" fmla="*/ 2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38">
                        <a:moveTo>
                          <a:pt x="60" y="22"/>
                        </a:moveTo>
                        <a:lnTo>
                          <a:pt x="53" y="14"/>
                        </a:lnTo>
                        <a:lnTo>
                          <a:pt x="46" y="8"/>
                        </a:lnTo>
                        <a:lnTo>
                          <a:pt x="39" y="4"/>
                        </a:lnTo>
                        <a:lnTo>
                          <a:pt x="31" y="1"/>
                        </a:lnTo>
                        <a:lnTo>
                          <a:pt x="23" y="0"/>
                        </a:lnTo>
                        <a:lnTo>
                          <a:pt x="15" y="0"/>
                        </a:lnTo>
                        <a:lnTo>
                          <a:pt x="8" y="0"/>
                        </a:lnTo>
                        <a:lnTo>
                          <a:pt x="0" y="1"/>
                        </a:lnTo>
                        <a:lnTo>
                          <a:pt x="28" y="38"/>
                        </a:lnTo>
                        <a:lnTo>
                          <a:pt x="42" y="34"/>
                        </a:lnTo>
                        <a:lnTo>
                          <a:pt x="52" y="30"/>
                        </a:lnTo>
                        <a:lnTo>
                          <a:pt x="58" y="24"/>
                        </a:lnTo>
                        <a:lnTo>
                          <a:pt x="60" y="2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5" name="Freeform 183"/>
                  <p:cNvSpPr>
                    <a:spLocks/>
                  </p:cNvSpPr>
                  <p:nvPr/>
                </p:nvSpPr>
                <p:spPr bwMode="auto">
                  <a:xfrm>
                    <a:off x="3887" y="3326"/>
                    <a:ext cx="46" cy="20"/>
                  </a:xfrm>
                  <a:custGeom>
                    <a:avLst/>
                    <a:gdLst>
                      <a:gd name="T0" fmla="*/ 0 w 91"/>
                      <a:gd name="T1" fmla="*/ 16 h 39"/>
                      <a:gd name="T2" fmla="*/ 13 w 91"/>
                      <a:gd name="T3" fmla="*/ 30 h 39"/>
                      <a:gd name="T4" fmla="*/ 28 w 91"/>
                      <a:gd name="T5" fmla="*/ 37 h 39"/>
                      <a:gd name="T6" fmla="*/ 43 w 91"/>
                      <a:gd name="T7" fmla="*/ 39 h 39"/>
                      <a:gd name="T8" fmla="*/ 57 w 91"/>
                      <a:gd name="T9" fmla="*/ 37 h 39"/>
                      <a:gd name="T10" fmla="*/ 70 w 91"/>
                      <a:gd name="T11" fmla="*/ 34 h 39"/>
                      <a:gd name="T12" fmla="*/ 81 w 91"/>
                      <a:gd name="T13" fmla="*/ 30 h 39"/>
                      <a:gd name="T14" fmla="*/ 89 w 91"/>
                      <a:gd name="T15" fmla="*/ 25 h 39"/>
                      <a:gd name="T16" fmla="*/ 91 w 91"/>
                      <a:gd name="T17" fmla="*/ 24 h 39"/>
                      <a:gd name="T18" fmla="*/ 68 w 91"/>
                      <a:gd name="T19" fmla="*/ 10 h 39"/>
                      <a:gd name="T20" fmla="*/ 49 w 91"/>
                      <a:gd name="T21" fmla="*/ 2 h 39"/>
                      <a:gd name="T22" fmla="*/ 33 w 91"/>
                      <a:gd name="T23" fmla="*/ 0 h 39"/>
                      <a:gd name="T24" fmla="*/ 21 w 91"/>
                      <a:gd name="T25" fmla="*/ 2 h 39"/>
                      <a:gd name="T26" fmla="*/ 11 w 91"/>
                      <a:gd name="T27" fmla="*/ 6 h 39"/>
                      <a:gd name="T28" fmla="*/ 5 w 91"/>
                      <a:gd name="T29" fmla="*/ 10 h 39"/>
                      <a:gd name="T30" fmla="*/ 1 w 91"/>
                      <a:gd name="T31" fmla="*/ 15 h 39"/>
                      <a:gd name="T32" fmla="*/ 0 w 91"/>
                      <a:gd name="T33" fmla="*/ 16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1" h="39">
                        <a:moveTo>
                          <a:pt x="0" y="16"/>
                        </a:moveTo>
                        <a:lnTo>
                          <a:pt x="13" y="30"/>
                        </a:lnTo>
                        <a:lnTo>
                          <a:pt x="28" y="37"/>
                        </a:lnTo>
                        <a:lnTo>
                          <a:pt x="43" y="39"/>
                        </a:lnTo>
                        <a:lnTo>
                          <a:pt x="57" y="37"/>
                        </a:lnTo>
                        <a:lnTo>
                          <a:pt x="70" y="34"/>
                        </a:lnTo>
                        <a:lnTo>
                          <a:pt x="81" y="30"/>
                        </a:lnTo>
                        <a:lnTo>
                          <a:pt x="89" y="25"/>
                        </a:lnTo>
                        <a:lnTo>
                          <a:pt x="91" y="24"/>
                        </a:lnTo>
                        <a:lnTo>
                          <a:pt x="68" y="10"/>
                        </a:lnTo>
                        <a:lnTo>
                          <a:pt x="49" y="2"/>
                        </a:lnTo>
                        <a:lnTo>
                          <a:pt x="33" y="0"/>
                        </a:lnTo>
                        <a:lnTo>
                          <a:pt x="21" y="2"/>
                        </a:lnTo>
                        <a:lnTo>
                          <a:pt x="11" y="6"/>
                        </a:lnTo>
                        <a:lnTo>
                          <a:pt x="5" y="10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6" name="Freeform 184"/>
                  <p:cNvSpPr>
                    <a:spLocks/>
                  </p:cNvSpPr>
                  <p:nvPr/>
                </p:nvSpPr>
                <p:spPr bwMode="auto">
                  <a:xfrm>
                    <a:off x="3828" y="3284"/>
                    <a:ext cx="29" cy="35"/>
                  </a:xfrm>
                  <a:custGeom>
                    <a:avLst/>
                    <a:gdLst>
                      <a:gd name="T0" fmla="*/ 59 w 59"/>
                      <a:gd name="T1" fmla="*/ 70 h 70"/>
                      <a:gd name="T2" fmla="*/ 59 w 59"/>
                      <a:gd name="T3" fmla="*/ 52 h 70"/>
                      <a:gd name="T4" fmla="*/ 54 w 59"/>
                      <a:gd name="T5" fmla="*/ 37 h 70"/>
                      <a:gd name="T6" fmla="*/ 45 w 59"/>
                      <a:gd name="T7" fmla="*/ 24 h 70"/>
                      <a:gd name="T8" fmla="*/ 34 w 59"/>
                      <a:gd name="T9" fmla="*/ 15 h 70"/>
                      <a:gd name="T10" fmla="*/ 22 w 59"/>
                      <a:gd name="T11" fmla="*/ 8 h 70"/>
                      <a:gd name="T12" fmla="*/ 11 w 59"/>
                      <a:gd name="T13" fmla="*/ 3 h 70"/>
                      <a:gd name="T14" fmla="*/ 4 w 59"/>
                      <a:gd name="T15" fmla="*/ 1 h 70"/>
                      <a:gd name="T16" fmla="*/ 0 w 59"/>
                      <a:gd name="T17" fmla="*/ 0 h 70"/>
                      <a:gd name="T18" fmla="*/ 6 w 59"/>
                      <a:gd name="T19" fmla="*/ 26 h 70"/>
                      <a:gd name="T20" fmla="*/ 15 w 59"/>
                      <a:gd name="T21" fmla="*/ 45 h 70"/>
                      <a:gd name="T22" fmla="*/ 24 w 59"/>
                      <a:gd name="T23" fmla="*/ 59 h 70"/>
                      <a:gd name="T24" fmla="*/ 35 w 59"/>
                      <a:gd name="T25" fmla="*/ 66 h 70"/>
                      <a:gd name="T26" fmla="*/ 44 w 59"/>
                      <a:gd name="T27" fmla="*/ 69 h 70"/>
                      <a:gd name="T28" fmla="*/ 52 w 59"/>
                      <a:gd name="T29" fmla="*/ 70 h 70"/>
                      <a:gd name="T30" fmla="*/ 57 w 59"/>
                      <a:gd name="T31" fmla="*/ 70 h 70"/>
                      <a:gd name="T32" fmla="*/ 59 w 59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9" h="70">
                        <a:moveTo>
                          <a:pt x="59" y="70"/>
                        </a:moveTo>
                        <a:lnTo>
                          <a:pt x="59" y="52"/>
                        </a:lnTo>
                        <a:lnTo>
                          <a:pt x="54" y="37"/>
                        </a:lnTo>
                        <a:lnTo>
                          <a:pt x="45" y="24"/>
                        </a:lnTo>
                        <a:lnTo>
                          <a:pt x="34" y="15"/>
                        </a:lnTo>
                        <a:lnTo>
                          <a:pt x="22" y="8"/>
                        </a:lnTo>
                        <a:lnTo>
                          <a:pt x="11" y="3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6" y="26"/>
                        </a:lnTo>
                        <a:lnTo>
                          <a:pt x="15" y="45"/>
                        </a:lnTo>
                        <a:lnTo>
                          <a:pt x="24" y="59"/>
                        </a:lnTo>
                        <a:lnTo>
                          <a:pt x="35" y="66"/>
                        </a:lnTo>
                        <a:lnTo>
                          <a:pt x="44" y="69"/>
                        </a:lnTo>
                        <a:lnTo>
                          <a:pt x="52" y="70"/>
                        </a:lnTo>
                        <a:lnTo>
                          <a:pt x="57" y="70"/>
                        </a:lnTo>
                        <a:lnTo>
                          <a:pt x="59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7" name="Freeform 185"/>
                  <p:cNvSpPr>
                    <a:spLocks/>
                  </p:cNvSpPr>
                  <p:nvPr/>
                </p:nvSpPr>
                <p:spPr bwMode="auto">
                  <a:xfrm>
                    <a:off x="3881" y="3347"/>
                    <a:ext cx="30" cy="36"/>
                  </a:xfrm>
                  <a:custGeom>
                    <a:avLst/>
                    <a:gdLst>
                      <a:gd name="T0" fmla="*/ 0 w 60"/>
                      <a:gd name="T1" fmla="*/ 0 h 71"/>
                      <a:gd name="T2" fmla="*/ 0 w 60"/>
                      <a:gd name="T3" fmla="*/ 18 h 71"/>
                      <a:gd name="T4" fmla="*/ 6 w 60"/>
                      <a:gd name="T5" fmla="*/ 34 h 71"/>
                      <a:gd name="T6" fmla="*/ 15 w 60"/>
                      <a:gd name="T7" fmla="*/ 46 h 71"/>
                      <a:gd name="T8" fmla="*/ 27 w 60"/>
                      <a:gd name="T9" fmla="*/ 56 h 71"/>
                      <a:gd name="T10" fmla="*/ 38 w 60"/>
                      <a:gd name="T11" fmla="*/ 63 h 71"/>
                      <a:gd name="T12" fmla="*/ 50 w 60"/>
                      <a:gd name="T13" fmla="*/ 68 h 71"/>
                      <a:gd name="T14" fmla="*/ 57 w 60"/>
                      <a:gd name="T15" fmla="*/ 70 h 71"/>
                      <a:gd name="T16" fmla="*/ 60 w 60"/>
                      <a:gd name="T17" fmla="*/ 71 h 71"/>
                      <a:gd name="T18" fmla="*/ 54 w 60"/>
                      <a:gd name="T19" fmla="*/ 45 h 71"/>
                      <a:gd name="T20" fmla="*/ 45 w 60"/>
                      <a:gd name="T21" fmla="*/ 25 h 71"/>
                      <a:gd name="T22" fmla="*/ 36 w 60"/>
                      <a:gd name="T23" fmla="*/ 12 h 71"/>
                      <a:gd name="T24" fmla="*/ 26 w 60"/>
                      <a:gd name="T25" fmla="*/ 4 h 71"/>
                      <a:gd name="T26" fmla="*/ 16 w 60"/>
                      <a:gd name="T27" fmla="*/ 1 h 71"/>
                      <a:gd name="T28" fmla="*/ 8 w 60"/>
                      <a:gd name="T29" fmla="*/ 0 h 71"/>
                      <a:gd name="T30" fmla="*/ 3 w 60"/>
                      <a:gd name="T31" fmla="*/ 0 h 71"/>
                      <a:gd name="T32" fmla="*/ 0 w 60"/>
                      <a:gd name="T33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1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6" y="34"/>
                        </a:lnTo>
                        <a:lnTo>
                          <a:pt x="15" y="46"/>
                        </a:lnTo>
                        <a:lnTo>
                          <a:pt x="27" y="56"/>
                        </a:lnTo>
                        <a:lnTo>
                          <a:pt x="38" y="63"/>
                        </a:lnTo>
                        <a:lnTo>
                          <a:pt x="50" y="68"/>
                        </a:lnTo>
                        <a:lnTo>
                          <a:pt x="57" y="70"/>
                        </a:lnTo>
                        <a:lnTo>
                          <a:pt x="60" y="71"/>
                        </a:lnTo>
                        <a:lnTo>
                          <a:pt x="54" y="45"/>
                        </a:lnTo>
                        <a:lnTo>
                          <a:pt x="45" y="25"/>
                        </a:lnTo>
                        <a:lnTo>
                          <a:pt x="36" y="12"/>
                        </a:lnTo>
                        <a:lnTo>
                          <a:pt x="26" y="4"/>
                        </a:lnTo>
                        <a:lnTo>
                          <a:pt x="16" y="1"/>
                        </a:lnTo>
                        <a:lnTo>
                          <a:pt x="8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8" name="Freeform 186"/>
                  <p:cNvSpPr>
                    <a:spLocks/>
                  </p:cNvSpPr>
                  <p:nvPr/>
                </p:nvSpPr>
                <p:spPr bwMode="auto">
                  <a:xfrm>
                    <a:off x="3840" y="3345"/>
                    <a:ext cx="15" cy="16"/>
                  </a:xfrm>
                  <a:custGeom>
                    <a:avLst/>
                    <a:gdLst>
                      <a:gd name="T0" fmla="*/ 30 w 30"/>
                      <a:gd name="T1" fmla="*/ 1 h 31"/>
                      <a:gd name="T2" fmla="*/ 22 w 30"/>
                      <a:gd name="T3" fmla="*/ 0 h 31"/>
                      <a:gd name="T4" fmla="*/ 14 w 30"/>
                      <a:gd name="T5" fmla="*/ 0 h 31"/>
                      <a:gd name="T6" fmla="*/ 7 w 30"/>
                      <a:gd name="T7" fmla="*/ 1 h 31"/>
                      <a:gd name="T8" fmla="*/ 0 w 30"/>
                      <a:gd name="T9" fmla="*/ 4 h 31"/>
                      <a:gd name="T10" fmla="*/ 21 w 30"/>
                      <a:gd name="T11" fmla="*/ 31 h 31"/>
                      <a:gd name="T12" fmla="*/ 28 w 30"/>
                      <a:gd name="T13" fmla="*/ 20 h 31"/>
                      <a:gd name="T14" fmla="*/ 30 w 30"/>
                      <a:gd name="T15" fmla="*/ 10 h 31"/>
                      <a:gd name="T16" fmla="*/ 30 w 30"/>
                      <a:gd name="T17" fmla="*/ 4 h 31"/>
                      <a:gd name="T18" fmla="*/ 30 w 30"/>
                      <a:gd name="T19" fmla="*/ 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0" h="31">
                        <a:moveTo>
                          <a:pt x="30" y="1"/>
                        </a:moveTo>
                        <a:lnTo>
                          <a:pt x="22" y="0"/>
                        </a:lnTo>
                        <a:lnTo>
                          <a:pt x="14" y="0"/>
                        </a:lnTo>
                        <a:lnTo>
                          <a:pt x="7" y="1"/>
                        </a:lnTo>
                        <a:lnTo>
                          <a:pt x="0" y="4"/>
                        </a:lnTo>
                        <a:lnTo>
                          <a:pt x="21" y="31"/>
                        </a:lnTo>
                        <a:lnTo>
                          <a:pt x="28" y="20"/>
                        </a:lnTo>
                        <a:lnTo>
                          <a:pt x="30" y="10"/>
                        </a:lnTo>
                        <a:lnTo>
                          <a:pt x="30" y="4"/>
                        </a:lnTo>
                        <a:lnTo>
                          <a:pt x="30" y="1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9" name="Freeform 187"/>
                  <p:cNvSpPr>
                    <a:spLocks/>
                  </p:cNvSpPr>
                  <p:nvPr/>
                </p:nvSpPr>
                <p:spPr bwMode="auto">
                  <a:xfrm>
                    <a:off x="3882" y="3291"/>
                    <a:ext cx="36" cy="30"/>
                  </a:xfrm>
                  <a:custGeom>
                    <a:avLst/>
                    <a:gdLst>
                      <a:gd name="T0" fmla="*/ 0 w 71"/>
                      <a:gd name="T1" fmla="*/ 59 h 59"/>
                      <a:gd name="T2" fmla="*/ 18 w 71"/>
                      <a:gd name="T3" fmla="*/ 59 h 59"/>
                      <a:gd name="T4" fmla="*/ 34 w 71"/>
                      <a:gd name="T5" fmla="*/ 54 h 59"/>
                      <a:gd name="T6" fmla="*/ 46 w 71"/>
                      <a:gd name="T7" fmla="*/ 45 h 59"/>
                      <a:gd name="T8" fmla="*/ 56 w 71"/>
                      <a:gd name="T9" fmla="*/ 33 h 59"/>
                      <a:gd name="T10" fmla="*/ 63 w 71"/>
                      <a:gd name="T11" fmla="*/ 22 h 59"/>
                      <a:gd name="T12" fmla="*/ 67 w 71"/>
                      <a:gd name="T13" fmla="*/ 10 h 59"/>
                      <a:gd name="T14" fmla="*/ 70 w 71"/>
                      <a:gd name="T15" fmla="*/ 3 h 59"/>
                      <a:gd name="T16" fmla="*/ 71 w 71"/>
                      <a:gd name="T17" fmla="*/ 0 h 59"/>
                      <a:gd name="T18" fmla="*/ 44 w 71"/>
                      <a:gd name="T19" fmla="*/ 6 h 59"/>
                      <a:gd name="T20" fmla="*/ 25 w 71"/>
                      <a:gd name="T21" fmla="*/ 15 h 59"/>
                      <a:gd name="T22" fmla="*/ 12 w 71"/>
                      <a:gd name="T23" fmla="*/ 24 h 59"/>
                      <a:gd name="T24" fmla="*/ 4 w 71"/>
                      <a:gd name="T25" fmla="*/ 35 h 59"/>
                      <a:gd name="T26" fmla="*/ 1 w 71"/>
                      <a:gd name="T27" fmla="*/ 44 h 59"/>
                      <a:gd name="T28" fmla="*/ 0 w 71"/>
                      <a:gd name="T29" fmla="*/ 52 h 59"/>
                      <a:gd name="T30" fmla="*/ 0 w 71"/>
                      <a:gd name="T31" fmla="*/ 56 h 59"/>
                      <a:gd name="T32" fmla="*/ 0 w 71"/>
                      <a:gd name="T33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1" h="59">
                        <a:moveTo>
                          <a:pt x="0" y="59"/>
                        </a:moveTo>
                        <a:lnTo>
                          <a:pt x="18" y="59"/>
                        </a:lnTo>
                        <a:lnTo>
                          <a:pt x="34" y="54"/>
                        </a:lnTo>
                        <a:lnTo>
                          <a:pt x="46" y="45"/>
                        </a:lnTo>
                        <a:lnTo>
                          <a:pt x="56" y="33"/>
                        </a:lnTo>
                        <a:lnTo>
                          <a:pt x="63" y="22"/>
                        </a:lnTo>
                        <a:lnTo>
                          <a:pt x="67" y="10"/>
                        </a:lnTo>
                        <a:lnTo>
                          <a:pt x="70" y="3"/>
                        </a:lnTo>
                        <a:lnTo>
                          <a:pt x="71" y="0"/>
                        </a:lnTo>
                        <a:lnTo>
                          <a:pt x="44" y="6"/>
                        </a:lnTo>
                        <a:lnTo>
                          <a:pt x="25" y="15"/>
                        </a:lnTo>
                        <a:lnTo>
                          <a:pt x="12" y="24"/>
                        </a:lnTo>
                        <a:lnTo>
                          <a:pt x="4" y="35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0" name="Freeform 188"/>
                  <p:cNvSpPr>
                    <a:spLocks/>
                  </p:cNvSpPr>
                  <p:nvPr/>
                </p:nvSpPr>
                <p:spPr bwMode="auto">
                  <a:xfrm>
                    <a:off x="3853" y="3317"/>
                    <a:ext cx="32" cy="30"/>
                  </a:xfrm>
                  <a:custGeom>
                    <a:avLst/>
                    <a:gdLst>
                      <a:gd name="T0" fmla="*/ 31 w 63"/>
                      <a:gd name="T1" fmla="*/ 0 h 60"/>
                      <a:gd name="T2" fmla="*/ 18 w 63"/>
                      <a:gd name="T3" fmla="*/ 2 h 60"/>
                      <a:gd name="T4" fmla="*/ 9 w 63"/>
                      <a:gd name="T5" fmla="*/ 9 h 60"/>
                      <a:gd name="T6" fmla="*/ 2 w 63"/>
                      <a:gd name="T7" fmla="*/ 18 h 60"/>
                      <a:gd name="T8" fmla="*/ 0 w 63"/>
                      <a:gd name="T9" fmla="*/ 30 h 60"/>
                      <a:gd name="T10" fmla="*/ 2 w 63"/>
                      <a:gd name="T11" fmla="*/ 41 h 60"/>
                      <a:gd name="T12" fmla="*/ 9 w 63"/>
                      <a:gd name="T13" fmla="*/ 51 h 60"/>
                      <a:gd name="T14" fmla="*/ 18 w 63"/>
                      <a:gd name="T15" fmla="*/ 57 h 60"/>
                      <a:gd name="T16" fmla="*/ 31 w 63"/>
                      <a:gd name="T17" fmla="*/ 60 h 60"/>
                      <a:gd name="T18" fmla="*/ 44 w 63"/>
                      <a:gd name="T19" fmla="*/ 57 h 60"/>
                      <a:gd name="T20" fmla="*/ 54 w 63"/>
                      <a:gd name="T21" fmla="*/ 51 h 60"/>
                      <a:gd name="T22" fmla="*/ 61 w 63"/>
                      <a:gd name="T23" fmla="*/ 41 h 60"/>
                      <a:gd name="T24" fmla="*/ 63 w 63"/>
                      <a:gd name="T25" fmla="*/ 30 h 60"/>
                      <a:gd name="T26" fmla="*/ 61 w 63"/>
                      <a:gd name="T27" fmla="*/ 18 h 60"/>
                      <a:gd name="T28" fmla="*/ 54 w 63"/>
                      <a:gd name="T29" fmla="*/ 9 h 60"/>
                      <a:gd name="T30" fmla="*/ 44 w 63"/>
                      <a:gd name="T31" fmla="*/ 2 h 60"/>
                      <a:gd name="T32" fmla="*/ 31 w 63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3" h="60">
                        <a:moveTo>
                          <a:pt x="31" y="0"/>
                        </a:moveTo>
                        <a:lnTo>
                          <a:pt x="18" y="2"/>
                        </a:lnTo>
                        <a:lnTo>
                          <a:pt x="9" y="9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lnTo>
                          <a:pt x="2" y="41"/>
                        </a:lnTo>
                        <a:lnTo>
                          <a:pt x="9" y="51"/>
                        </a:lnTo>
                        <a:lnTo>
                          <a:pt x="18" y="57"/>
                        </a:lnTo>
                        <a:lnTo>
                          <a:pt x="31" y="60"/>
                        </a:lnTo>
                        <a:lnTo>
                          <a:pt x="44" y="57"/>
                        </a:lnTo>
                        <a:lnTo>
                          <a:pt x="54" y="51"/>
                        </a:lnTo>
                        <a:lnTo>
                          <a:pt x="61" y="41"/>
                        </a:lnTo>
                        <a:lnTo>
                          <a:pt x="63" y="30"/>
                        </a:lnTo>
                        <a:lnTo>
                          <a:pt x="61" y="18"/>
                        </a:lnTo>
                        <a:lnTo>
                          <a:pt x="54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1" name="Freeform 189"/>
                  <p:cNvSpPr>
                    <a:spLocks/>
                  </p:cNvSpPr>
                  <p:nvPr/>
                </p:nvSpPr>
                <p:spPr bwMode="auto">
                  <a:xfrm>
                    <a:off x="3860" y="3118"/>
                    <a:ext cx="19" cy="43"/>
                  </a:xfrm>
                  <a:custGeom>
                    <a:avLst/>
                    <a:gdLst>
                      <a:gd name="T0" fmla="*/ 14 w 37"/>
                      <a:gd name="T1" fmla="*/ 86 h 86"/>
                      <a:gd name="T2" fmla="*/ 25 w 37"/>
                      <a:gd name="T3" fmla="*/ 76 h 86"/>
                      <a:gd name="T4" fmla="*/ 32 w 37"/>
                      <a:gd name="T5" fmla="*/ 65 h 86"/>
                      <a:gd name="T6" fmla="*/ 35 w 37"/>
                      <a:gd name="T7" fmla="*/ 52 h 86"/>
                      <a:gd name="T8" fmla="*/ 37 w 37"/>
                      <a:gd name="T9" fmla="*/ 39 h 86"/>
                      <a:gd name="T10" fmla="*/ 34 w 37"/>
                      <a:gd name="T11" fmla="*/ 28 h 86"/>
                      <a:gd name="T12" fmla="*/ 32 w 37"/>
                      <a:gd name="T13" fmla="*/ 16 h 86"/>
                      <a:gd name="T14" fmla="*/ 29 w 37"/>
                      <a:gd name="T15" fmla="*/ 7 h 86"/>
                      <a:gd name="T16" fmla="*/ 25 w 37"/>
                      <a:gd name="T17" fmla="*/ 0 h 86"/>
                      <a:gd name="T18" fmla="*/ 0 w 37"/>
                      <a:gd name="T19" fmla="*/ 68 h 86"/>
                      <a:gd name="T20" fmla="*/ 4 w 37"/>
                      <a:gd name="T21" fmla="*/ 76 h 86"/>
                      <a:gd name="T22" fmla="*/ 9 w 37"/>
                      <a:gd name="T23" fmla="*/ 82 h 86"/>
                      <a:gd name="T24" fmla="*/ 12 w 37"/>
                      <a:gd name="T25" fmla="*/ 85 h 86"/>
                      <a:gd name="T26" fmla="*/ 14 w 37"/>
                      <a:gd name="T27" fmla="*/ 8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7" h="86">
                        <a:moveTo>
                          <a:pt x="14" y="86"/>
                        </a:moveTo>
                        <a:lnTo>
                          <a:pt x="25" y="76"/>
                        </a:lnTo>
                        <a:lnTo>
                          <a:pt x="32" y="65"/>
                        </a:lnTo>
                        <a:lnTo>
                          <a:pt x="35" y="52"/>
                        </a:lnTo>
                        <a:lnTo>
                          <a:pt x="37" y="39"/>
                        </a:lnTo>
                        <a:lnTo>
                          <a:pt x="34" y="28"/>
                        </a:lnTo>
                        <a:lnTo>
                          <a:pt x="32" y="16"/>
                        </a:lnTo>
                        <a:lnTo>
                          <a:pt x="29" y="7"/>
                        </a:lnTo>
                        <a:lnTo>
                          <a:pt x="25" y="0"/>
                        </a:lnTo>
                        <a:lnTo>
                          <a:pt x="0" y="68"/>
                        </a:lnTo>
                        <a:lnTo>
                          <a:pt x="4" y="76"/>
                        </a:lnTo>
                        <a:lnTo>
                          <a:pt x="9" y="82"/>
                        </a:lnTo>
                        <a:lnTo>
                          <a:pt x="12" y="85"/>
                        </a:lnTo>
                        <a:lnTo>
                          <a:pt x="14" y="86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2" name="Freeform 190"/>
                  <p:cNvSpPr>
                    <a:spLocks/>
                  </p:cNvSpPr>
                  <p:nvPr/>
                </p:nvSpPr>
                <p:spPr bwMode="auto">
                  <a:xfrm>
                    <a:off x="3854" y="3198"/>
                    <a:ext cx="19" cy="46"/>
                  </a:xfrm>
                  <a:custGeom>
                    <a:avLst/>
                    <a:gdLst>
                      <a:gd name="T0" fmla="*/ 22 w 38"/>
                      <a:gd name="T1" fmla="*/ 0 h 92"/>
                      <a:gd name="T2" fmla="*/ 9 w 38"/>
                      <a:gd name="T3" fmla="*/ 13 h 92"/>
                      <a:gd name="T4" fmla="*/ 1 w 38"/>
                      <a:gd name="T5" fmla="*/ 28 h 92"/>
                      <a:gd name="T6" fmla="*/ 0 w 38"/>
                      <a:gd name="T7" fmla="*/ 43 h 92"/>
                      <a:gd name="T8" fmla="*/ 1 w 38"/>
                      <a:gd name="T9" fmla="*/ 58 h 92"/>
                      <a:gd name="T10" fmla="*/ 5 w 38"/>
                      <a:gd name="T11" fmla="*/ 72 h 92"/>
                      <a:gd name="T12" fmla="*/ 9 w 38"/>
                      <a:gd name="T13" fmla="*/ 82 h 92"/>
                      <a:gd name="T14" fmla="*/ 13 w 38"/>
                      <a:gd name="T15" fmla="*/ 90 h 92"/>
                      <a:gd name="T16" fmla="*/ 14 w 38"/>
                      <a:gd name="T17" fmla="*/ 92 h 92"/>
                      <a:gd name="T18" fmla="*/ 28 w 38"/>
                      <a:gd name="T19" fmla="*/ 69 h 92"/>
                      <a:gd name="T20" fmla="*/ 36 w 38"/>
                      <a:gd name="T21" fmla="*/ 50 h 92"/>
                      <a:gd name="T22" fmla="*/ 38 w 38"/>
                      <a:gd name="T23" fmla="*/ 34 h 92"/>
                      <a:gd name="T24" fmla="*/ 36 w 38"/>
                      <a:gd name="T25" fmla="*/ 21 h 92"/>
                      <a:gd name="T26" fmla="*/ 32 w 38"/>
                      <a:gd name="T27" fmla="*/ 12 h 92"/>
                      <a:gd name="T28" fmla="*/ 28 w 38"/>
                      <a:gd name="T29" fmla="*/ 5 h 92"/>
                      <a:gd name="T30" fmla="*/ 23 w 38"/>
                      <a:gd name="T31" fmla="*/ 1 h 92"/>
                      <a:gd name="T32" fmla="*/ 22 w 38"/>
                      <a:gd name="T33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8" h="92">
                        <a:moveTo>
                          <a:pt x="22" y="0"/>
                        </a:moveTo>
                        <a:lnTo>
                          <a:pt x="9" y="13"/>
                        </a:lnTo>
                        <a:lnTo>
                          <a:pt x="1" y="28"/>
                        </a:lnTo>
                        <a:lnTo>
                          <a:pt x="0" y="43"/>
                        </a:lnTo>
                        <a:lnTo>
                          <a:pt x="1" y="58"/>
                        </a:lnTo>
                        <a:lnTo>
                          <a:pt x="5" y="72"/>
                        </a:lnTo>
                        <a:lnTo>
                          <a:pt x="9" y="82"/>
                        </a:lnTo>
                        <a:lnTo>
                          <a:pt x="13" y="90"/>
                        </a:lnTo>
                        <a:lnTo>
                          <a:pt x="14" y="92"/>
                        </a:lnTo>
                        <a:lnTo>
                          <a:pt x="28" y="69"/>
                        </a:lnTo>
                        <a:lnTo>
                          <a:pt x="36" y="50"/>
                        </a:lnTo>
                        <a:lnTo>
                          <a:pt x="38" y="34"/>
                        </a:lnTo>
                        <a:lnTo>
                          <a:pt x="36" y="21"/>
                        </a:lnTo>
                        <a:lnTo>
                          <a:pt x="32" y="12"/>
                        </a:lnTo>
                        <a:lnTo>
                          <a:pt x="28" y="5"/>
                        </a:lnTo>
                        <a:lnTo>
                          <a:pt x="23" y="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3" name="Freeform 191"/>
                  <p:cNvSpPr>
                    <a:spLocks/>
                  </p:cNvSpPr>
                  <p:nvPr/>
                </p:nvSpPr>
                <p:spPr bwMode="auto">
                  <a:xfrm>
                    <a:off x="3884" y="3173"/>
                    <a:ext cx="20" cy="18"/>
                  </a:xfrm>
                  <a:custGeom>
                    <a:avLst/>
                    <a:gdLst>
                      <a:gd name="T0" fmla="*/ 0 w 40"/>
                      <a:gd name="T1" fmla="*/ 15 h 37"/>
                      <a:gd name="T2" fmla="*/ 5 w 40"/>
                      <a:gd name="T3" fmla="*/ 20 h 37"/>
                      <a:gd name="T4" fmla="*/ 9 w 40"/>
                      <a:gd name="T5" fmla="*/ 24 h 37"/>
                      <a:gd name="T6" fmla="*/ 14 w 40"/>
                      <a:gd name="T7" fmla="*/ 27 h 37"/>
                      <a:gd name="T8" fmla="*/ 20 w 40"/>
                      <a:gd name="T9" fmla="*/ 31 h 37"/>
                      <a:gd name="T10" fmla="*/ 24 w 40"/>
                      <a:gd name="T11" fmla="*/ 33 h 37"/>
                      <a:gd name="T12" fmla="*/ 30 w 40"/>
                      <a:gd name="T13" fmla="*/ 34 h 37"/>
                      <a:gd name="T14" fmla="*/ 35 w 40"/>
                      <a:gd name="T15" fmla="*/ 35 h 37"/>
                      <a:gd name="T16" fmla="*/ 40 w 40"/>
                      <a:gd name="T17" fmla="*/ 37 h 37"/>
                      <a:gd name="T18" fmla="*/ 36 w 40"/>
                      <a:gd name="T19" fmla="*/ 28 h 37"/>
                      <a:gd name="T20" fmla="*/ 32 w 40"/>
                      <a:gd name="T21" fmla="*/ 19 h 37"/>
                      <a:gd name="T22" fmla="*/ 29 w 40"/>
                      <a:gd name="T23" fmla="*/ 10 h 37"/>
                      <a:gd name="T24" fmla="*/ 25 w 40"/>
                      <a:gd name="T25" fmla="*/ 0 h 37"/>
                      <a:gd name="T26" fmla="*/ 14 w 40"/>
                      <a:gd name="T27" fmla="*/ 3 h 37"/>
                      <a:gd name="T28" fmla="*/ 6 w 40"/>
                      <a:gd name="T29" fmla="*/ 9 h 37"/>
                      <a:gd name="T30" fmla="*/ 1 w 40"/>
                      <a:gd name="T31" fmla="*/ 12 h 37"/>
                      <a:gd name="T32" fmla="*/ 0 w 40"/>
                      <a:gd name="T33" fmla="*/ 1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37">
                        <a:moveTo>
                          <a:pt x="0" y="15"/>
                        </a:moveTo>
                        <a:lnTo>
                          <a:pt x="5" y="20"/>
                        </a:lnTo>
                        <a:lnTo>
                          <a:pt x="9" y="24"/>
                        </a:lnTo>
                        <a:lnTo>
                          <a:pt x="14" y="27"/>
                        </a:lnTo>
                        <a:lnTo>
                          <a:pt x="20" y="31"/>
                        </a:lnTo>
                        <a:lnTo>
                          <a:pt x="24" y="33"/>
                        </a:lnTo>
                        <a:lnTo>
                          <a:pt x="30" y="34"/>
                        </a:lnTo>
                        <a:lnTo>
                          <a:pt x="35" y="35"/>
                        </a:lnTo>
                        <a:lnTo>
                          <a:pt x="40" y="37"/>
                        </a:lnTo>
                        <a:lnTo>
                          <a:pt x="36" y="28"/>
                        </a:lnTo>
                        <a:lnTo>
                          <a:pt x="32" y="19"/>
                        </a:lnTo>
                        <a:lnTo>
                          <a:pt x="29" y="10"/>
                        </a:lnTo>
                        <a:lnTo>
                          <a:pt x="25" y="0"/>
                        </a:lnTo>
                        <a:lnTo>
                          <a:pt x="14" y="3"/>
                        </a:lnTo>
                        <a:lnTo>
                          <a:pt x="6" y="9"/>
                        </a:lnTo>
                        <a:lnTo>
                          <a:pt x="1" y="12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4" name="Freeform 192"/>
                  <p:cNvSpPr>
                    <a:spLocks/>
                  </p:cNvSpPr>
                  <p:nvPr/>
                </p:nvSpPr>
                <p:spPr bwMode="auto">
                  <a:xfrm>
                    <a:off x="3878" y="3193"/>
                    <a:ext cx="30" cy="35"/>
                  </a:xfrm>
                  <a:custGeom>
                    <a:avLst/>
                    <a:gdLst>
                      <a:gd name="T0" fmla="*/ 60 w 60"/>
                      <a:gd name="T1" fmla="*/ 70 h 70"/>
                      <a:gd name="T2" fmla="*/ 53 w 60"/>
                      <a:gd name="T3" fmla="*/ 44 h 70"/>
                      <a:gd name="T4" fmla="*/ 45 w 60"/>
                      <a:gd name="T5" fmla="*/ 25 h 70"/>
                      <a:gd name="T6" fmla="*/ 35 w 60"/>
                      <a:gd name="T7" fmla="*/ 13 h 70"/>
                      <a:gd name="T8" fmla="*/ 26 w 60"/>
                      <a:gd name="T9" fmla="*/ 5 h 70"/>
                      <a:gd name="T10" fmla="*/ 15 w 60"/>
                      <a:gd name="T11" fmla="*/ 1 h 70"/>
                      <a:gd name="T12" fmla="*/ 7 w 60"/>
                      <a:gd name="T13" fmla="*/ 0 h 70"/>
                      <a:gd name="T14" fmla="*/ 3 w 60"/>
                      <a:gd name="T15" fmla="*/ 0 h 70"/>
                      <a:gd name="T16" fmla="*/ 0 w 60"/>
                      <a:gd name="T17" fmla="*/ 0 h 70"/>
                      <a:gd name="T18" fmla="*/ 0 w 60"/>
                      <a:gd name="T19" fmla="*/ 18 h 70"/>
                      <a:gd name="T20" fmla="*/ 5 w 60"/>
                      <a:gd name="T21" fmla="*/ 33 h 70"/>
                      <a:gd name="T22" fmla="*/ 14 w 60"/>
                      <a:gd name="T23" fmla="*/ 46 h 70"/>
                      <a:gd name="T24" fmla="*/ 27 w 60"/>
                      <a:gd name="T25" fmla="*/ 55 h 70"/>
                      <a:gd name="T26" fmla="*/ 38 w 60"/>
                      <a:gd name="T27" fmla="*/ 62 h 70"/>
                      <a:gd name="T28" fmla="*/ 50 w 60"/>
                      <a:gd name="T29" fmla="*/ 67 h 70"/>
                      <a:gd name="T30" fmla="*/ 57 w 60"/>
                      <a:gd name="T31" fmla="*/ 69 h 70"/>
                      <a:gd name="T32" fmla="*/ 60 w 60"/>
                      <a:gd name="T33" fmla="*/ 7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0" h="70">
                        <a:moveTo>
                          <a:pt x="60" y="70"/>
                        </a:moveTo>
                        <a:lnTo>
                          <a:pt x="53" y="44"/>
                        </a:lnTo>
                        <a:lnTo>
                          <a:pt x="45" y="25"/>
                        </a:lnTo>
                        <a:lnTo>
                          <a:pt x="35" y="13"/>
                        </a:lnTo>
                        <a:lnTo>
                          <a:pt x="26" y="5"/>
                        </a:lnTo>
                        <a:lnTo>
                          <a:pt x="15" y="1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5" y="33"/>
                        </a:lnTo>
                        <a:lnTo>
                          <a:pt x="14" y="46"/>
                        </a:lnTo>
                        <a:lnTo>
                          <a:pt x="27" y="55"/>
                        </a:lnTo>
                        <a:lnTo>
                          <a:pt x="38" y="62"/>
                        </a:lnTo>
                        <a:lnTo>
                          <a:pt x="50" y="67"/>
                        </a:lnTo>
                        <a:lnTo>
                          <a:pt x="57" y="69"/>
                        </a:lnTo>
                        <a:lnTo>
                          <a:pt x="60" y="70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5" name="Freeform 193"/>
                  <p:cNvSpPr>
                    <a:spLocks/>
                  </p:cNvSpPr>
                  <p:nvPr/>
                </p:nvSpPr>
                <p:spPr bwMode="auto">
                  <a:xfrm>
                    <a:off x="3838" y="3191"/>
                    <a:ext cx="14" cy="23"/>
                  </a:xfrm>
                  <a:custGeom>
                    <a:avLst/>
                    <a:gdLst>
                      <a:gd name="T0" fmla="*/ 28 w 28"/>
                      <a:gd name="T1" fmla="*/ 2 h 46"/>
                      <a:gd name="T2" fmla="*/ 25 w 28"/>
                      <a:gd name="T3" fmla="*/ 0 h 46"/>
                      <a:gd name="T4" fmla="*/ 23 w 28"/>
                      <a:gd name="T5" fmla="*/ 0 h 46"/>
                      <a:gd name="T6" fmla="*/ 19 w 28"/>
                      <a:gd name="T7" fmla="*/ 0 h 46"/>
                      <a:gd name="T8" fmla="*/ 17 w 28"/>
                      <a:gd name="T9" fmla="*/ 0 h 46"/>
                      <a:gd name="T10" fmla="*/ 0 w 28"/>
                      <a:gd name="T11" fmla="*/ 46 h 46"/>
                      <a:gd name="T12" fmla="*/ 18 w 28"/>
                      <a:gd name="T13" fmla="*/ 31 h 46"/>
                      <a:gd name="T14" fmla="*/ 26 w 28"/>
                      <a:gd name="T15" fmla="*/ 16 h 46"/>
                      <a:gd name="T16" fmla="*/ 28 w 28"/>
                      <a:gd name="T17" fmla="*/ 6 h 46"/>
                      <a:gd name="T18" fmla="*/ 28 w 28"/>
                      <a:gd name="T19" fmla="*/ 2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8" h="46">
                        <a:moveTo>
                          <a:pt x="28" y="2"/>
                        </a:moveTo>
                        <a:lnTo>
                          <a:pt x="25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7" y="0"/>
                        </a:lnTo>
                        <a:lnTo>
                          <a:pt x="0" y="46"/>
                        </a:lnTo>
                        <a:lnTo>
                          <a:pt x="18" y="31"/>
                        </a:lnTo>
                        <a:lnTo>
                          <a:pt x="26" y="16"/>
                        </a:lnTo>
                        <a:lnTo>
                          <a:pt x="28" y="6"/>
                        </a:lnTo>
                        <a:lnTo>
                          <a:pt x="28" y="2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6" name="Freeform 194"/>
                  <p:cNvSpPr>
                    <a:spLocks/>
                  </p:cNvSpPr>
                  <p:nvPr/>
                </p:nvSpPr>
                <p:spPr bwMode="auto">
                  <a:xfrm>
                    <a:off x="3879" y="3145"/>
                    <a:ext cx="15" cy="23"/>
                  </a:xfrm>
                  <a:custGeom>
                    <a:avLst/>
                    <a:gdLst>
                      <a:gd name="T0" fmla="*/ 0 w 30"/>
                      <a:gd name="T1" fmla="*/ 44 h 45"/>
                      <a:gd name="T2" fmla="*/ 8 w 30"/>
                      <a:gd name="T3" fmla="*/ 45 h 45"/>
                      <a:gd name="T4" fmla="*/ 16 w 30"/>
                      <a:gd name="T5" fmla="*/ 44 h 45"/>
                      <a:gd name="T6" fmla="*/ 23 w 30"/>
                      <a:gd name="T7" fmla="*/ 43 h 45"/>
                      <a:gd name="T8" fmla="*/ 30 w 30"/>
                      <a:gd name="T9" fmla="*/ 41 h 45"/>
                      <a:gd name="T10" fmla="*/ 29 w 30"/>
                      <a:gd name="T11" fmla="*/ 31 h 45"/>
                      <a:gd name="T12" fmla="*/ 26 w 30"/>
                      <a:gd name="T13" fmla="*/ 21 h 45"/>
                      <a:gd name="T14" fmla="*/ 25 w 30"/>
                      <a:gd name="T15" fmla="*/ 11 h 45"/>
                      <a:gd name="T16" fmla="*/ 24 w 30"/>
                      <a:gd name="T17" fmla="*/ 0 h 45"/>
                      <a:gd name="T18" fmla="*/ 8 w 30"/>
                      <a:gd name="T19" fmla="*/ 15 h 45"/>
                      <a:gd name="T20" fmla="*/ 1 w 30"/>
                      <a:gd name="T21" fmla="*/ 29 h 45"/>
                      <a:gd name="T22" fmla="*/ 0 w 30"/>
                      <a:gd name="T23" fmla="*/ 40 h 45"/>
                      <a:gd name="T24" fmla="*/ 0 w 30"/>
                      <a:gd name="T25" fmla="*/ 44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0" h="45">
                        <a:moveTo>
                          <a:pt x="0" y="44"/>
                        </a:moveTo>
                        <a:lnTo>
                          <a:pt x="8" y="45"/>
                        </a:lnTo>
                        <a:lnTo>
                          <a:pt x="16" y="44"/>
                        </a:lnTo>
                        <a:lnTo>
                          <a:pt x="23" y="43"/>
                        </a:lnTo>
                        <a:lnTo>
                          <a:pt x="30" y="41"/>
                        </a:lnTo>
                        <a:lnTo>
                          <a:pt x="29" y="31"/>
                        </a:lnTo>
                        <a:lnTo>
                          <a:pt x="26" y="21"/>
                        </a:lnTo>
                        <a:lnTo>
                          <a:pt x="25" y="11"/>
                        </a:lnTo>
                        <a:lnTo>
                          <a:pt x="24" y="0"/>
                        </a:lnTo>
                        <a:lnTo>
                          <a:pt x="8" y="15"/>
                        </a:lnTo>
                        <a:lnTo>
                          <a:pt x="1" y="29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3FF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7" name="Freeform 195"/>
                  <p:cNvSpPr>
                    <a:spLocks/>
                  </p:cNvSpPr>
                  <p:nvPr/>
                </p:nvSpPr>
                <p:spPr bwMode="auto">
                  <a:xfrm>
                    <a:off x="3850" y="3163"/>
                    <a:ext cx="31" cy="30"/>
                  </a:xfrm>
                  <a:custGeom>
                    <a:avLst/>
                    <a:gdLst>
                      <a:gd name="T0" fmla="*/ 31 w 62"/>
                      <a:gd name="T1" fmla="*/ 60 h 60"/>
                      <a:gd name="T2" fmla="*/ 44 w 62"/>
                      <a:gd name="T3" fmla="*/ 58 h 60"/>
                      <a:gd name="T4" fmla="*/ 53 w 62"/>
                      <a:gd name="T5" fmla="*/ 52 h 60"/>
                      <a:gd name="T6" fmla="*/ 60 w 62"/>
                      <a:gd name="T7" fmla="*/ 42 h 60"/>
                      <a:gd name="T8" fmla="*/ 62 w 62"/>
                      <a:gd name="T9" fmla="*/ 30 h 60"/>
                      <a:gd name="T10" fmla="*/ 60 w 62"/>
                      <a:gd name="T11" fmla="*/ 18 h 60"/>
                      <a:gd name="T12" fmla="*/ 53 w 62"/>
                      <a:gd name="T13" fmla="*/ 9 h 60"/>
                      <a:gd name="T14" fmla="*/ 44 w 62"/>
                      <a:gd name="T15" fmla="*/ 2 h 60"/>
                      <a:gd name="T16" fmla="*/ 31 w 62"/>
                      <a:gd name="T17" fmla="*/ 0 h 60"/>
                      <a:gd name="T18" fmla="*/ 25 w 62"/>
                      <a:gd name="T19" fmla="*/ 1 h 60"/>
                      <a:gd name="T20" fmla="*/ 20 w 62"/>
                      <a:gd name="T21" fmla="*/ 2 h 60"/>
                      <a:gd name="T22" fmla="*/ 14 w 62"/>
                      <a:gd name="T23" fmla="*/ 6 h 60"/>
                      <a:gd name="T24" fmla="*/ 9 w 62"/>
                      <a:gd name="T25" fmla="*/ 9 h 60"/>
                      <a:gd name="T26" fmla="*/ 0 w 62"/>
                      <a:gd name="T27" fmla="*/ 35 h 60"/>
                      <a:gd name="T28" fmla="*/ 4 w 62"/>
                      <a:gd name="T29" fmla="*/ 44 h 60"/>
                      <a:gd name="T30" fmla="*/ 10 w 62"/>
                      <a:gd name="T31" fmla="*/ 52 h 60"/>
                      <a:gd name="T32" fmla="*/ 20 w 62"/>
                      <a:gd name="T33" fmla="*/ 58 h 60"/>
                      <a:gd name="T34" fmla="*/ 31 w 62"/>
                      <a:gd name="T35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2" h="60">
                        <a:moveTo>
                          <a:pt x="31" y="60"/>
                        </a:moveTo>
                        <a:lnTo>
                          <a:pt x="44" y="58"/>
                        </a:lnTo>
                        <a:lnTo>
                          <a:pt x="53" y="52"/>
                        </a:lnTo>
                        <a:lnTo>
                          <a:pt x="60" y="42"/>
                        </a:lnTo>
                        <a:lnTo>
                          <a:pt x="62" y="30"/>
                        </a:lnTo>
                        <a:lnTo>
                          <a:pt x="60" y="18"/>
                        </a:lnTo>
                        <a:lnTo>
                          <a:pt x="53" y="9"/>
                        </a:lnTo>
                        <a:lnTo>
                          <a:pt x="44" y="2"/>
                        </a:lnTo>
                        <a:lnTo>
                          <a:pt x="31" y="0"/>
                        </a:lnTo>
                        <a:lnTo>
                          <a:pt x="25" y="1"/>
                        </a:lnTo>
                        <a:lnTo>
                          <a:pt x="20" y="2"/>
                        </a:lnTo>
                        <a:lnTo>
                          <a:pt x="14" y="6"/>
                        </a:lnTo>
                        <a:lnTo>
                          <a:pt x="9" y="9"/>
                        </a:lnTo>
                        <a:lnTo>
                          <a:pt x="0" y="35"/>
                        </a:lnTo>
                        <a:lnTo>
                          <a:pt x="4" y="44"/>
                        </a:lnTo>
                        <a:lnTo>
                          <a:pt x="10" y="52"/>
                        </a:lnTo>
                        <a:lnTo>
                          <a:pt x="20" y="58"/>
                        </a:lnTo>
                        <a:lnTo>
                          <a:pt x="31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18628" name="Picture 196" descr="MCj01854850000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304" y="2448"/>
                <a:ext cx="1139" cy="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629" name="Text Box 197"/>
          <p:cNvSpPr txBox="1">
            <a:spLocks noChangeArrowheads="1"/>
          </p:cNvSpPr>
          <p:nvPr/>
        </p:nvSpPr>
        <p:spPr bwMode="auto">
          <a:xfrm>
            <a:off x="1371600" y="5334000"/>
            <a:ext cx="6629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“Mother, we need a cake mix.  Where can I find the chocolate cake?” asked Leo.</a:t>
            </a:r>
          </a:p>
          <a:p>
            <a:r>
              <a:rPr lang="en-US" altLang="en-US"/>
              <a:t>“The chocolate cake is to the left of the strawberry cake.  Would you put it in the basket, please?” replied Mother. </a:t>
            </a:r>
          </a:p>
        </p:txBody>
      </p:sp>
      <p:grpSp>
        <p:nvGrpSpPr>
          <p:cNvPr id="18631" name="Group 199"/>
          <p:cNvGrpSpPr>
            <a:grpSpLocks/>
          </p:cNvGrpSpPr>
          <p:nvPr/>
        </p:nvGrpSpPr>
        <p:grpSpPr bwMode="auto">
          <a:xfrm>
            <a:off x="3886200" y="2057400"/>
            <a:ext cx="1143000" cy="1295400"/>
            <a:chOff x="2400" y="816"/>
            <a:chExt cx="720" cy="816"/>
          </a:xfrm>
        </p:grpSpPr>
        <p:pic>
          <p:nvPicPr>
            <p:cNvPr id="18632" name="Picture 200" descr="chocolate cak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816"/>
              <a:ext cx="720" cy="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33" name="Rectangle 201"/>
            <p:cNvSpPr>
              <a:spLocks noChangeArrowheads="1"/>
            </p:cNvSpPr>
            <p:nvPr/>
          </p:nvSpPr>
          <p:spPr bwMode="auto">
            <a:xfrm>
              <a:off x="2400" y="816"/>
              <a:ext cx="720" cy="816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634" name="Picture 20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76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5" name="Picture 203" descr="strawberry cake mi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939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6" name="Rectangle 204"/>
          <p:cNvSpPr>
            <a:spLocks noChangeArrowheads="1"/>
          </p:cNvSpPr>
          <p:nvPr/>
        </p:nvSpPr>
        <p:spPr bwMode="auto">
          <a:xfrm>
            <a:off x="5257800" y="2133600"/>
            <a:ext cx="914400" cy="1295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126" fill="hold"/>
                                        <p:tgtEl>
                                          <p:spTgt spid="18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5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126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99 0.00047 C -0.05677 -0.00069 -0.05955 -0.00208 -0.06233 -0.00324 C -0.06372 -0.00393 -0.06649 -0.00509 -0.06649 -0.00486 C -0.07517 -0.01666 -0.07812 -0.01226 -0.09288 -0.01064 C -0.10191 -0.00856 -0.10382 -0.00671 -0.11094 0.00047 C -0.11146 0.00232 -0.11146 0.0044 -0.11233 0.00602 C -0.11337 0.00811 -0.11632 0.00903 -0.11649 0.01158 C -0.11736 0.03079 -0.11562 0.04977 -0.1151 0.06899 C -0.11389 0.11181 -0.12083 0.11922 -0.11094 0.10602 " pathEditMode="relative" rAng="0" ptsTypes="ffffffffA">
                                      <p:cBhvr>
                                        <p:cTn id="19" dur="2000" fill="hold"/>
                                        <p:tgtEl>
                                          <p:spTgt spid="18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126"/>
                            </p:stCondLst>
                            <p:childTnLst>
                              <p:par>
                                <p:cTn id="2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 rot="15829080">
            <a:off x="1943100" y="495300"/>
            <a:ext cx="4953000" cy="5181600"/>
          </a:xfrm>
          <a:prstGeom prst="horizont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95400" y="5715000"/>
            <a:ext cx="6705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Leo checked the list.  Now he and his Mother only needed to get four more items for his party; frosting, ice cream, candles, and punch.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 rot="-249266">
            <a:off x="3581400" y="990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u="sng">
                <a:latin typeface="Verdana" panose="020B0604030504040204" pitchFamily="34" charset="0"/>
              </a:rPr>
              <a:t>List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 rot="-501162">
            <a:off x="2967038" y="1600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cake mix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 rot="-523968">
            <a:off x="3505200" y="236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frosting</a:t>
            </a:r>
            <a:endParaRPr lang="en-US" alt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 rot="-552007">
            <a:off x="3733800" y="2971800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ice cream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 rot="-548617">
            <a:off x="3962400" y="3657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candles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 rot="-430460">
            <a:off x="4038600" y="4267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punch</a:t>
            </a:r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2049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98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3048000" y="18288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8" fill="hold"/>
                                        <p:tgtEl>
                                          <p:spTgt spid="204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04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04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2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3"/>
                </p:tgtEl>
              </p:cMediaNode>
            </p:audio>
          </p:childTnLst>
        </p:cTn>
      </p:par>
    </p:tnLst>
    <p:bldLst>
      <p:bldP spid="20488" grpId="0"/>
      <p:bldP spid="20488" grpId="1"/>
      <p:bldP spid="20490" grpId="0"/>
      <p:bldP spid="20490" grpId="1"/>
      <p:bldP spid="20491" grpId="0"/>
      <p:bldP spid="2049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rocery sto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AutoShape 5"/>
          <p:cNvSpPr>
            <a:spLocks noChangeAspect="1" noChangeArrowheads="1" noTextEdit="1"/>
          </p:cNvSpPr>
          <p:nvPr/>
        </p:nvSpPr>
        <p:spPr bwMode="auto">
          <a:xfrm>
            <a:off x="5562600" y="4724400"/>
            <a:ext cx="1689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1" name="Text Box 197"/>
          <p:cNvSpPr txBox="1">
            <a:spLocks noChangeArrowheads="1"/>
          </p:cNvSpPr>
          <p:nvPr/>
        </p:nvSpPr>
        <p:spPr bwMode="auto">
          <a:xfrm>
            <a:off x="1371600" y="5334000"/>
            <a:ext cx="6629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“Mother, we need frosting for the birthday cake.  Where can I find the chocolate frosting?” asked Leo.</a:t>
            </a:r>
          </a:p>
          <a:p>
            <a:r>
              <a:rPr lang="en-US" altLang="en-US"/>
              <a:t>“The chocolate frosting is to the left of the lemon frosting.  Would you put it in the basket, please?” replied Mother. </a:t>
            </a:r>
          </a:p>
        </p:txBody>
      </p:sp>
      <p:grpSp>
        <p:nvGrpSpPr>
          <p:cNvPr id="21713" name="Group 209"/>
          <p:cNvGrpSpPr>
            <a:grpSpLocks/>
          </p:cNvGrpSpPr>
          <p:nvPr/>
        </p:nvGrpSpPr>
        <p:grpSpPr bwMode="auto">
          <a:xfrm>
            <a:off x="0" y="2743200"/>
            <a:ext cx="4800600" cy="2971800"/>
            <a:chOff x="0" y="1728"/>
            <a:chExt cx="3024" cy="1872"/>
          </a:xfrm>
        </p:grpSpPr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0" y="1776"/>
              <a:ext cx="3024" cy="1824"/>
              <a:chOff x="624" y="1920"/>
              <a:chExt cx="3024" cy="1824"/>
            </a:xfrm>
          </p:grpSpPr>
          <p:grpSp>
            <p:nvGrpSpPr>
              <p:cNvPr id="21511" name="Group 7"/>
              <p:cNvGrpSpPr>
                <a:grpSpLocks/>
              </p:cNvGrpSpPr>
              <p:nvPr/>
            </p:nvGrpSpPr>
            <p:grpSpPr bwMode="auto">
              <a:xfrm rot="-21368287">
                <a:off x="624" y="2976"/>
                <a:ext cx="624" cy="384"/>
                <a:chOff x="1166" y="2859"/>
                <a:chExt cx="1400" cy="941"/>
              </a:xfrm>
            </p:grpSpPr>
            <p:sp>
              <p:nvSpPr>
                <p:cNvPr id="21512" name="Freeform 8"/>
                <p:cNvSpPr>
                  <a:spLocks noEditPoints="1"/>
                </p:cNvSpPr>
                <p:nvPr/>
              </p:nvSpPr>
              <p:spPr bwMode="auto">
                <a:xfrm>
                  <a:off x="1166" y="2859"/>
                  <a:ext cx="1400" cy="941"/>
                </a:xfrm>
                <a:custGeom>
                  <a:avLst/>
                  <a:gdLst>
                    <a:gd name="T0" fmla="*/ 1211 w 2801"/>
                    <a:gd name="T1" fmla="*/ 6 h 1883"/>
                    <a:gd name="T2" fmla="*/ 1370 w 2801"/>
                    <a:gd name="T3" fmla="*/ 65 h 1883"/>
                    <a:gd name="T4" fmla="*/ 1135 w 2801"/>
                    <a:gd name="T5" fmla="*/ 68 h 1883"/>
                    <a:gd name="T6" fmla="*/ 586 w 2801"/>
                    <a:gd name="T7" fmla="*/ 276 h 1883"/>
                    <a:gd name="T8" fmla="*/ 424 w 2801"/>
                    <a:gd name="T9" fmla="*/ 523 h 1883"/>
                    <a:gd name="T10" fmla="*/ 504 w 2801"/>
                    <a:gd name="T11" fmla="*/ 712 h 1883"/>
                    <a:gd name="T12" fmla="*/ 963 w 2801"/>
                    <a:gd name="T13" fmla="*/ 927 h 1883"/>
                    <a:gd name="T14" fmla="*/ 1684 w 2801"/>
                    <a:gd name="T15" fmla="*/ 833 h 1883"/>
                    <a:gd name="T16" fmla="*/ 2005 w 2801"/>
                    <a:gd name="T17" fmla="*/ 611 h 1883"/>
                    <a:gd name="T18" fmla="*/ 2140 w 2801"/>
                    <a:gd name="T19" fmla="*/ 507 h 1883"/>
                    <a:gd name="T20" fmla="*/ 2201 w 2801"/>
                    <a:gd name="T21" fmla="*/ 386 h 1883"/>
                    <a:gd name="T22" fmla="*/ 2317 w 2801"/>
                    <a:gd name="T23" fmla="*/ 449 h 1883"/>
                    <a:gd name="T24" fmla="*/ 2630 w 2801"/>
                    <a:gd name="T25" fmla="*/ 479 h 1883"/>
                    <a:gd name="T26" fmla="*/ 2783 w 2801"/>
                    <a:gd name="T27" fmla="*/ 642 h 1883"/>
                    <a:gd name="T28" fmla="*/ 2797 w 2801"/>
                    <a:gd name="T29" fmla="*/ 729 h 1883"/>
                    <a:gd name="T30" fmla="*/ 2704 w 2801"/>
                    <a:gd name="T31" fmla="*/ 882 h 1883"/>
                    <a:gd name="T32" fmla="*/ 2462 w 2801"/>
                    <a:gd name="T33" fmla="*/ 988 h 1883"/>
                    <a:gd name="T34" fmla="*/ 2336 w 2801"/>
                    <a:gd name="T35" fmla="*/ 1050 h 1883"/>
                    <a:gd name="T36" fmla="*/ 2201 w 2801"/>
                    <a:gd name="T37" fmla="*/ 1064 h 1883"/>
                    <a:gd name="T38" fmla="*/ 1971 w 2801"/>
                    <a:gd name="T39" fmla="*/ 1179 h 1883"/>
                    <a:gd name="T40" fmla="*/ 2013 w 2801"/>
                    <a:gd name="T41" fmla="*/ 1238 h 1883"/>
                    <a:gd name="T42" fmla="*/ 2189 w 2801"/>
                    <a:gd name="T43" fmla="*/ 1250 h 1883"/>
                    <a:gd name="T44" fmla="*/ 2325 w 2801"/>
                    <a:gd name="T45" fmla="*/ 1281 h 1883"/>
                    <a:gd name="T46" fmla="*/ 2303 w 2801"/>
                    <a:gd name="T47" fmla="*/ 1348 h 1883"/>
                    <a:gd name="T48" fmla="*/ 2249 w 2801"/>
                    <a:gd name="T49" fmla="*/ 1394 h 1883"/>
                    <a:gd name="T50" fmla="*/ 2282 w 2801"/>
                    <a:gd name="T51" fmla="*/ 1448 h 1883"/>
                    <a:gd name="T52" fmla="*/ 2202 w 2801"/>
                    <a:gd name="T53" fmla="*/ 1492 h 1883"/>
                    <a:gd name="T54" fmla="*/ 2111 w 2801"/>
                    <a:gd name="T55" fmla="*/ 1604 h 1883"/>
                    <a:gd name="T56" fmla="*/ 2088 w 2801"/>
                    <a:gd name="T57" fmla="*/ 1705 h 1883"/>
                    <a:gd name="T58" fmla="*/ 2116 w 2801"/>
                    <a:gd name="T59" fmla="*/ 1788 h 1883"/>
                    <a:gd name="T60" fmla="*/ 1958 w 2801"/>
                    <a:gd name="T61" fmla="*/ 1782 h 1883"/>
                    <a:gd name="T62" fmla="*/ 1854 w 2801"/>
                    <a:gd name="T63" fmla="*/ 1777 h 1883"/>
                    <a:gd name="T64" fmla="*/ 1751 w 2801"/>
                    <a:gd name="T65" fmla="*/ 1835 h 1883"/>
                    <a:gd name="T66" fmla="*/ 1691 w 2801"/>
                    <a:gd name="T67" fmla="*/ 1632 h 1883"/>
                    <a:gd name="T68" fmla="*/ 1606 w 2801"/>
                    <a:gd name="T69" fmla="*/ 1471 h 1883"/>
                    <a:gd name="T70" fmla="*/ 1420 w 2801"/>
                    <a:gd name="T71" fmla="*/ 1394 h 1883"/>
                    <a:gd name="T72" fmla="*/ 674 w 2801"/>
                    <a:gd name="T73" fmla="*/ 1376 h 1883"/>
                    <a:gd name="T74" fmla="*/ 587 w 2801"/>
                    <a:gd name="T75" fmla="*/ 1410 h 1883"/>
                    <a:gd name="T76" fmla="*/ 690 w 2801"/>
                    <a:gd name="T77" fmla="*/ 1495 h 1883"/>
                    <a:gd name="T78" fmla="*/ 880 w 2801"/>
                    <a:gd name="T79" fmla="*/ 1616 h 1883"/>
                    <a:gd name="T80" fmla="*/ 832 w 2801"/>
                    <a:gd name="T81" fmla="*/ 1691 h 1883"/>
                    <a:gd name="T82" fmla="*/ 786 w 2801"/>
                    <a:gd name="T83" fmla="*/ 1746 h 1883"/>
                    <a:gd name="T84" fmla="*/ 739 w 2801"/>
                    <a:gd name="T85" fmla="*/ 1869 h 1883"/>
                    <a:gd name="T86" fmla="*/ 628 w 2801"/>
                    <a:gd name="T87" fmla="*/ 1846 h 1883"/>
                    <a:gd name="T88" fmla="*/ 572 w 2801"/>
                    <a:gd name="T89" fmla="*/ 1763 h 1883"/>
                    <a:gd name="T90" fmla="*/ 547 w 2801"/>
                    <a:gd name="T91" fmla="*/ 1667 h 1883"/>
                    <a:gd name="T92" fmla="*/ 456 w 2801"/>
                    <a:gd name="T93" fmla="*/ 1692 h 1883"/>
                    <a:gd name="T94" fmla="*/ 377 w 2801"/>
                    <a:gd name="T95" fmla="*/ 1766 h 1883"/>
                    <a:gd name="T96" fmla="*/ 318 w 2801"/>
                    <a:gd name="T97" fmla="*/ 1714 h 1883"/>
                    <a:gd name="T98" fmla="*/ 371 w 2801"/>
                    <a:gd name="T99" fmla="*/ 1579 h 1883"/>
                    <a:gd name="T100" fmla="*/ 396 w 2801"/>
                    <a:gd name="T101" fmla="*/ 1508 h 1883"/>
                    <a:gd name="T102" fmla="*/ 313 w 2801"/>
                    <a:gd name="T103" fmla="*/ 1260 h 1883"/>
                    <a:gd name="T104" fmla="*/ 220 w 2801"/>
                    <a:gd name="T105" fmla="*/ 1113 h 1883"/>
                    <a:gd name="T106" fmla="*/ 11 w 2801"/>
                    <a:gd name="T107" fmla="*/ 788 h 1883"/>
                    <a:gd name="T108" fmla="*/ 177 w 2801"/>
                    <a:gd name="T109" fmla="*/ 320 h 1883"/>
                    <a:gd name="T110" fmla="*/ 1771 w 2801"/>
                    <a:gd name="T111" fmla="*/ 1278 h 1883"/>
                    <a:gd name="T112" fmla="*/ 1755 w 2801"/>
                    <a:gd name="T113" fmla="*/ 1363 h 1883"/>
                    <a:gd name="T114" fmla="*/ 1845 w 2801"/>
                    <a:gd name="T115" fmla="*/ 1421 h 1883"/>
                    <a:gd name="T116" fmla="*/ 1877 w 2801"/>
                    <a:gd name="T117" fmla="*/ 1325 h 18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801" h="1883">
                      <a:moveTo>
                        <a:pt x="388" y="161"/>
                      </a:moveTo>
                      <a:lnTo>
                        <a:pt x="469" y="122"/>
                      </a:lnTo>
                      <a:lnTo>
                        <a:pt x="553" y="89"/>
                      </a:lnTo>
                      <a:lnTo>
                        <a:pt x="639" y="62"/>
                      </a:lnTo>
                      <a:lnTo>
                        <a:pt x="729" y="41"/>
                      </a:lnTo>
                      <a:lnTo>
                        <a:pt x="819" y="24"/>
                      </a:lnTo>
                      <a:lnTo>
                        <a:pt x="911" y="12"/>
                      </a:lnTo>
                      <a:lnTo>
                        <a:pt x="1002" y="4"/>
                      </a:lnTo>
                      <a:lnTo>
                        <a:pt x="1094" y="0"/>
                      </a:lnTo>
                      <a:lnTo>
                        <a:pt x="1211" y="6"/>
                      </a:lnTo>
                      <a:lnTo>
                        <a:pt x="1231" y="10"/>
                      </a:lnTo>
                      <a:lnTo>
                        <a:pt x="1252" y="15"/>
                      </a:lnTo>
                      <a:lnTo>
                        <a:pt x="1273" y="18"/>
                      </a:lnTo>
                      <a:lnTo>
                        <a:pt x="1294" y="22"/>
                      </a:lnTo>
                      <a:lnTo>
                        <a:pt x="1314" y="26"/>
                      </a:lnTo>
                      <a:lnTo>
                        <a:pt x="1334" y="33"/>
                      </a:lnTo>
                      <a:lnTo>
                        <a:pt x="1352" y="41"/>
                      </a:lnTo>
                      <a:lnTo>
                        <a:pt x="1370" y="53"/>
                      </a:lnTo>
                      <a:lnTo>
                        <a:pt x="1370" y="58"/>
                      </a:lnTo>
                      <a:lnTo>
                        <a:pt x="1370" y="65"/>
                      </a:lnTo>
                      <a:lnTo>
                        <a:pt x="1367" y="71"/>
                      </a:lnTo>
                      <a:lnTo>
                        <a:pt x="1360" y="75"/>
                      </a:lnTo>
                      <a:lnTo>
                        <a:pt x="1331" y="72"/>
                      </a:lnTo>
                      <a:lnTo>
                        <a:pt x="1303" y="72"/>
                      </a:lnTo>
                      <a:lnTo>
                        <a:pt x="1275" y="72"/>
                      </a:lnTo>
                      <a:lnTo>
                        <a:pt x="1247" y="73"/>
                      </a:lnTo>
                      <a:lnTo>
                        <a:pt x="1218" y="73"/>
                      </a:lnTo>
                      <a:lnTo>
                        <a:pt x="1190" y="73"/>
                      </a:lnTo>
                      <a:lnTo>
                        <a:pt x="1162" y="71"/>
                      </a:lnTo>
                      <a:lnTo>
                        <a:pt x="1135" y="68"/>
                      </a:lnTo>
                      <a:lnTo>
                        <a:pt x="1069" y="76"/>
                      </a:lnTo>
                      <a:lnTo>
                        <a:pt x="1005" y="87"/>
                      </a:lnTo>
                      <a:lnTo>
                        <a:pt x="942" y="101"/>
                      </a:lnTo>
                      <a:lnTo>
                        <a:pt x="881" y="119"/>
                      </a:lnTo>
                      <a:lnTo>
                        <a:pt x="820" y="139"/>
                      </a:lnTo>
                      <a:lnTo>
                        <a:pt x="761" y="164"/>
                      </a:lnTo>
                      <a:lnTo>
                        <a:pt x="704" y="193"/>
                      </a:lnTo>
                      <a:lnTo>
                        <a:pt x="650" y="227"/>
                      </a:lnTo>
                      <a:lnTo>
                        <a:pt x="617" y="250"/>
                      </a:lnTo>
                      <a:lnTo>
                        <a:pt x="586" y="276"/>
                      </a:lnTo>
                      <a:lnTo>
                        <a:pt x="556" y="304"/>
                      </a:lnTo>
                      <a:lnTo>
                        <a:pt x="529" y="335"/>
                      </a:lnTo>
                      <a:lnTo>
                        <a:pt x="502" y="366"/>
                      </a:lnTo>
                      <a:lnTo>
                        <a:pt x="479" y="399"/>
                      </a:lnTo>
                      <a:lnTo>
                        <a:pt x="458" y="432"/>
                      </a:lnTo>
                      <a:lnTo>
                        <a:pt x="441" y="469"/>
                      </a:lnTo>
                      <a:lnTo>
                        <a:pt x="434" y="481"/>
                      </a:lnTo>
                      <a:lnTo>
                        <a:pt x="429" y="494"/>
                      </a:lnTo>
                      <a:lnTo>
                        <a:pt x="425" y="508"/>
                      </a:lnTo>
                      <a:lnTo>
                        <a:pt x="424" y="523"/>
                      </a:lnTo>
                      <a:lnTo>
                        <a:pt x="423" y="537"/>
                      </a:lnTo>
                      <a:lnTo>
                        <a:pt x="423" y="552"/>
                      </a:lnTo>
                      <a:lnTo>
                        <a:pt x="425" y="567"/>
                      </a:lnTo>
                      <a:lnTo>
                        <a:pt x="429" y="582"/>
                      </a:lnTo>
                      <a:lnTo>
                        <a:pt x="427" y="591"/>
                      </a:lnTo>
                      <a:lnTo>
                        <a:pt x="434" y="619"/>
                      </a:lnTo>
                      <a:lnTo>
                        <a:pt x="447" y="645"/>
                      </a:lnTo>
                      <a:lnTo>
                        <a:pt x="463" y="669"/>
                      </a:lnTo>
                      <a:lnTo>
                        <a:pt x="483" y="692"/>
                      </a:lnTo>
                      <a:lnTo>
                        <a:pt x="504" y="712"/>
                      </a:lnTo>
                      <a:lnTo>
                        <a:pt x="528" y="733"/>
                      </a:lnTo>
                      <a:lnTo>
                        <a:pt x="550" y="752"/>
                      </a:lnTo>
                      <a:lnTo>
                        <a:pt x="573" y="771"/>
                      </a:lnTo>
                      <a:lnTo>
                        <a:pt x="622" y="806"/>
                      </a:lnTo>
                      <a:lnTo>
                        <a:pt x="674" y="836"/>
                      </a:lnTo>
                      <a:lnTo>
                        <a:pt x="728" y="860"/>
                      </a:lnTo>
                      <a:lnTo>
                        <a:pt x="786" y="882"/>
                      </a:lnTo>
                      <a:lnTo>
                        <a:pt x="844" y="899"/>
                      </a:lnTo>
                      <a:lnTo>
                        <a:pt x="903" y="915"/>
                      </a:lnTo>
                      <a:lnTo>
                        <a:pt x="963" y="927"/>
                      </a:lnTo>
                      <a:lnTo>
                        <a:pt x="1023" y="940"/>
                      </a:lnTo>
                      <a:lnTo>
                        <a:pt x="1104" y="948"/>
                      </a:lnTo>
                      <a:lnTo>
                        <a:pt x="1185" y="949"/>
                      </a:lnTo>
                      <a:lnTo>
                        <a:pt x="1265" y="943"/>
                      </a:lnTo>
                      <a:lnTo>
                        <a:pt x="1344" y="931"/>
                      </a:lnTo>
                      <a:lnTo>
                        <a:pt x="1421" y="914"/>
                      </a:lnTo>
                      <a:lnTo>
                        <a:pt x="1497" y="894"/>
                      </a:lnTo>
                      <a:lnTo>
                        <a:pt x="1571" y="871"/>
                      </a:lnTo>
                      <a:lnTo>
                        <a:pt x="1645" y="849"/>
                      </a:lnTo>
                      <a:lnTo>
                        <a:pt x="1684" y="833"/>
                      </a:lnTo>
                      <a:lnTo>
                        <a:pt x="1724" y="816"/>
                      </a:lnTo>
                      <a:lnTo>
                        <a:pt x="1762" y="796"/>
                      </a:lnTo>
                      <a:lnTo>
                        <a:pt x="1800" y="775"/>
                      </a:lnTo>
                      <a:lnTo>
                        <a:pt x="1835" y="750"/>
                      </a:lnTo>
                      <a:lnTo>
                        <a:pt x="1871" y="724"/>
                      </a:lnTo>
                      <a:lnTo>
                        <a:pt x="1903" y="695"/>
                      </a:lnTo>
                      <a:lnTo>
                        <a:pt x="1936" y="665"/>
                      </a:lnTo>
                      <a:lnTo>
                        <a:pt x="1958" y="647"/>
                      </a:lnTo>
                      <a:lnTo>
                        <a:pt x="1982" y="630"/>
                      </a:lnTo>
                      <a:lnTo>
                        <a:pt x="2005" y="611"/>
                      </a:lnTo>
                      <a:lnTo>
                        <a:pt x="2029" y="594"/>
                      </a:lnTo>
                      <a:lnTo>
                        <a:pt x="2052" y="577"/>
                      </a:lnTo>
                      <a:lnTo>
                        <a:pt x="2077" y="563"/>
                      </a:lnTo>
                      <a:lnTo>
                        <a:pt x="2103" y="551"/>
                      </a:lnTo>
                      <a:lnTo>
                        <a:pt x="2131" y="545"/>
                      </a:lnTo>
                      <a:lnTo>
                        <a:pt x="2133" y="537"/>
                      </a:lnTo>
                      <a:lnTo>
                        <a:pt x="2135" y="530"/>
                      </a:lnTo>
                      <a:lnTo>
                        <a:pt x="2137" y="522"/>
                      </a:lnTo>
                      <a:lnTo>
                        <a:pt x="2139" y="515"/>
                      </a:lnTo>
                      <a:lnTo>
                        <a:pt x="2140" y="507"/>
                      </a:lnTo>
                      <a:lnTo>
                        <a:pt x="2143" y="499"/>
                      </a:lnTo>
                      <a:lnTo>
                        <a:pt x="2145" y="491"/>
                      </a:lnTo>
                      <a:lnTo>
                        <a:pt x="2149" y="485"/>
                      </a:lnTo>
                      <a:lnTo>
                        <a:pt x="2153" y="470"/>
                      </a:lnTo>
                      <a:lnTo>
                        <a:pt x="2159" y="455"/>
                      </a:lnTo>
                      <a:lnTo>
                        <a:pt x="2164" y="438"/>
                      </a:lnTo>
                      <a:lnTo>
                        <a:pt x="2171" y="424"/>
                      </a:lnTo>
                      <a:lnTo>
                        <a:pt x="2178" y="409"/>
                      </a:lnTo>
                      <a:lnTo>
                        <a:pt x="2189" y="397"/>
                      </a:lnTo>
                      <a:lnTo>
                        <a:pt x="2201" y="386"/>
                      </a:lnTo>
                      <a:lnTo>
                        <a:pt x="2216" y="379"/>
                      </a:lnTo>
                      <a:lnTo>
                        <a:pt x="2231" y="378"/>
                      </a:lnTo>
                      <a:lnTo>
                        <a:pt x="2246" y="381"/>
                      </a:lnTo>
                      <a:lnTo>
                        <a:pt x="2260" y="387"/>
                      </a:lnTo>
                      <a:lnTo>
                        <a:pt x="2273" y="396"/>
                      </a:lnTo>
                      <a:lnTo>
                        <a:pt x="2284" y="406"/>
                      </a:lnTo>
                      <a:lnTo>
                        <a:pt x="2294" y="418"/>
                      </a:lnTo>
                      <a:lnTo>
                        <a:pt x="2303" y="430"/>
                      </a:lnTo>
                      <a:lnTo>
                        <a:pt x="2313" y="443"/>
                      </a:lnTo>
                      <a:lnTo>
                        <a:pt x="2317" y="449"/>
                      </a:lnTo>
                      <a:lnTo>
                        <a:pt x="2321" y="459"/>
                      </a:lnTo>
                      <a:lnTo>
                        <a:pt x="2326" y="465"/>
                      </a:lnTo>
                      <a:lnTo>
                        <a:pt x="2334" y="465"/>
                      </a:lnTo>
                      <a:lnTo>
                        <a:pt x="2375" y="449"/>
                      </a:lnTo>
                      <a:lnTo>
                        <a:pt x="2417" y="442"/>
                      </a:lnTo>
                      <a:lnTo>
                        <a:pt x="2460" y="441"/>
                      </a:lnTo>
                      <a:lnTo>
                        <a:pt x="2504" y="445"/>
                      </a:lnTo>
                      <a:lnTo>
                        <a:pt x="2546" y="453"/>
                      </a:lnTo>
                      <a:lnTo>
                        <a:pt x="2589" y="465"/>
                      </a:lnTo>
                      <a:lnTo>
                        <a:pt x="2630" y="479"/>
                      </a:lnTo>
                      <a:lnTo>
                        <a:pt x="2669" y="497"/>
                      </a:lnTo>
                      <a:lnTo>
                        <a:pt x="2687" y="508"/>
                      </a:lnTo>
                      <a:lnTo>
                        <a:pt x="2705" y="522"/>
                      </a:lnTo>
                      <a:lnTo>
                        <a:pt x="2721" y="538"/>
                      </a:lnTo>
                      <a:lnTo>
                        <a:pt x="2737" y="556"/>
                      </a:lnTo>
                      <a:lnTo>
                        <a:pt x="2750" y="573"/>
                      </a:lnTo>
                      <a:lnTo>
                        <a:pt x="2762" y="593"/>
                      </a:lnTo>
                      <a:lnTo>
                        <a:pt x="2772" y="612"/>
                      </a:lnTo>
                      <a:lnTo>
                        <a:pt x="2781" y="633"/>
                      </a:lnTo>
                      <a:lnTo>
                        <a:pt x="2783" y="642"/>
                      </a:lnTo>
                      <a:lnTo>
                        <a:pt x="2786" y="651"/>
                      </a:lnTo>
                      <a:lnTo>
                        <a:pt x="2788" y="660"/>
                      </a:lnTo>
                      <a:lnTo>
                        <a:pt x="2791" y="670"/>
                      </a:lnTo>
                      <a:lnTo>
                        <a:pt x="2793" y="679"/>
                      </a:lnTo>
                      <a:lnTo>
                        <a:pt x="2796" y="689"/>
                      </a:lnTo>
                      <a:lnTo>
                        <a:pt x="2798" y="698"/>
                      </a:lnTo>
                      <a:lnTo>
                        <a:pt x="2801" y="707"/>
                      </a:lnTo>
                      <a:lnTo>
                        <a:pt x="2799" y="714"/>
                      </a:lnTo>
                      <a:lnTo>
                        <a:pt x="2799" y="722"/>
                      </a:lnTo>
                      <a:lnTo>
                        <a:pt x="2797" y="729"/>
                      </a:lnTo>
                      <a:lnTo>
                        <a:pt x="2797" y="738"/>
                      </a:lnTo>
                      <a:lnTo>
                        <a:pt x="2796" y="746"/>
                      </a:lnTo>
                      <a:lnTo>
                        <a:pt x="2795" y="754"/>
                      </a:lnTo>
                      <a:lnTo>
                        <a:pt x="2794" y="762"/>
                      </a:lnTo>
                      <a:lnTo>
                        <a:pt x="2794" y="771"/>
                      </a:lnTo>
                      <a:lnTo>
                        <a:pt x="2781" y="799"/>
                      </a:lnTo>
                      <a:lnTo>
                        <a:pt x="2766" y="824"/>
                      </a:lnTo>
                      <a:lnTo>
                        <a:pt x="2748" y="845"/>
                      </a:lnTo>
                      <a:lnTo>
                        <a:pt x="2727" y="865"/>
                      </a:lnTo>
                      <a:lnTo>
                        <a:pt x="2704" y="882"/>
                      </a:lnTo>
                      <a:lnTo>
                        <a:pt x="2681" y="900"/>
                      </a:lnTo>
                      <a:lnTo>
                        <a:pt x="2657" y="917"/>
                      </a:lnTo>
                      <a:lnTo>
                        <a:pt x="2634" y="935"/>
                      </a:lnTo>
                      <a:lnTo>
                        <a:pt x="2609" y="945"/>
                      </a:lnTo>
                      <a:lnTo>
                        <a:pt x="2586" y="955"/>
                      </a:lnTo>
                      <a:lnTo>
                        <a:pt x="2562" y="964"/>
                      </a:lnTo>
                      <a:lnTo>
                        <a:pt x="2538" y="973"/>
                      </a:lnTo>
                      <a:lnTo>
                        <a:pt x="2513" y="979"/>
                      </a:lnTo>
                      <a:lnTo>
                        <a:pt x="2488" y="985"/>
                      </a:lnTo>
                      <a:lnTo>
                        <a:pt x="2462" y="988"/>
                      </a:lnTo>
                      <a:lnTo>
                        <a:pt x="2437" y="991"/>
                      </a:lnTo>
                      <a:lnTo>
                        <a:pt x="2344" y="1003"/>
                      </a:lnTo>
                      <a:lnTo>
                        <a:pt x="2341" y="1006"/>
                      </a:lnTo>
                      <a:lnTo>
                        <a:pt x="2342" y="1012"/>
                      </a:lnTo>
                      <a:lnTo>
                        <a:pt x="2344" y="1017"/>
                      </a:lnTo>
                      <a:lnTo>
                        <a:pt x="2346" y="1023"/>
                      </a:lnTo>
                      <a:lnTo>
                        <a:pt x="2344" y="1029"/>
                      </a:lnTo>
                      <a:lnTo>
                        <a:pt x="2342" y="1036"/>
                      </a:lnTo>
                      <a:lnTo>
                        <a:pt x="2339" y="1043"/>
                      </a:lnTo>
                      <a:lnTo>
                        <a:pt x="2336" y="1050"/>
                      </a:lnTo>
                      <a:lnTo>
                        <a:pt x="2331" y="1056"/>
                      </a:lnTo>
                      <a:lnTo>
                        <a:pt x="2326" y="1062"/>
                      </a:lnTo>
                      <a:lnTo>
                        <a:pt x="2320" y="1067"/>
                      </a:lnTo>
                      <a:lnTo>
                        <a:pt x="2314" y="1072"/>
                      </a:lnTo>
                      <a:lnTo>
                        <a:pt x="2294" y="1079"/>
                      </a:lnTo>
                      <a:lnTo>
                        <a:pt x="2275" y="1082"/>
                      </a:lnTo>
                      <a:lnTo>
                        <a:pt x="2256" y="1080"/>
                      </a:lnTo>
                      <a:lnTo>
                        <a:pt x="2238" y="1076"/>
                      </a:lnTo>
                      <a:lnTo>
                        <a:pt x="2219" y="1070"/>
                      </a:lnTo>
                      <a:lnTo>
                        <a:pt x="2201" y="1064"/>
                      </a:lnTo>
                      <a:lnTo>
                        <a:pt x="2182" y="1060"/>
                      </a:lnTo>
                      <a:lnTo>
                        <a:pt x="2164" y="1060"/>
                      </a:lnTo>
                      <a:lnTo>
                        <a:pt x="2160" y="1066"/>
                      </a:lnTo>
                      <a:lnTo>
                        <a:pt x="2133" y="1081"/>
                      </a:lnTo>
                      <a:lnTo>
                        <a:pt x="2106" y="1098"/>
                      </a:lnTo>
                      <a:lnTo>
                        <a:pt x="2079" y="1114"/>
                      </a:lnTo>
                      <a:lnTo>
                        <a:pt x="2053" y="1131"/>
                      </a:lnTo>
                      <a:lnTo>
                        <a:pt x="2026" y="1147"/>
                      </a:lnTo>
                      <a:lnTo>
                        <a:pt x="1998" y="1163"/>
                      </a:lnTo>
                      <a:lnTo>
                        <a:pt x="1971" y="1179"/>
                      </a:lnTo>
                      <a:lnTo>
                        <a:pt x="1945" y="1195"/>
                      </a:lnTo>
                      <a:lnTo>
                        <a:pt x="1950" y="1201"/>
                      </a:lnTo>
                      <a:lnTo>
                        <a:pt x="1956" y="1208"/>
                      </a:lnTo>
                      <a:lnTo>
                        <a:pt x="1962" y="1213"/>
                      </a:lnTo>
                      <a:lnTo>
                        <a:pt x="1969" y="1219"/>
                      </a:lnTo>
                      <a:lnTo>
                        <a:pt x="1975" y="1224"/>
                      </a:lnTo>
                      <a:lnTo>
                        <a:pt x="1982" y="1230"/>
                      </a:lnTo>
                      <a:lnTo>
                        <a:pt x="1989" y="1235"/>
                      </a:lnTo>
                      <a:lnTo>
                        <a:pt x="1996" y="1241"/>
                      </a:lnTo>
                      <a:lnTo>
                        <a:pt x="2013" y="1238"/>
                      </a:lnTo>
                      <a:lnTo>
                        <a:pt x="2030" y="1240"/>
                      </a:lnTo>
                      <a:lnTo>
                        <a:pt x="2045" y="1243"/>
                      </a:lnTo>
                      <a:lnTo>
                        <a:pt x="2061" y="1249"/>
                      </a:lnTo>
                      <a:lnTo>
                        <a:pt x="2076" y="1253"/>
                      </a:lnTo>
                      <a:lnTo>
                        <a:pt x="2092" y="1258"/>
                      </a:lnTo>
                      <a:lnTo>
                        <a:pt x="2109" y="1259"/>
                      </a:lnTo>
                      <a:lnTo>
                        <a:pt x="2127" y="1258"/>
                      </a:lnTo>
                      <a:lnTo>
                        <a:pt x="2146" y="1255"/>
                      </a:lnTo>
                      <a:lnTo>
                        <a:pt x="2168" y="1253"/>
                      </a:lnTo>
                      <a:lnTo>
                        <a:pt x="2189" y="1250"/>
                      </a:lnTo>
                      <a:lnTo>
                        <a:pt x="2212" y="1249"/>
                      </a:lnTo>
                      <a:lnTo>
                        <a:pt x="2234" y="1247"/>
                      </a:lnTo>
                      <a:lnTo>
                        <a:pt x="2256" y="1248"/>
                      </a:lnTo>
                      <a:lnTo>
                        <a:pt x="2277" y="1250"/>
                      </a:lnTo>
                      <a:lnTo>
                        <a:pt x="2299" y="1255"/>
                      </a:lnTo>
                      <a:lnTo>
                        <a:pt x="2308" y="1260"/>
                      </a:lnTo>
                      <a:lnTo>
                        <a:pt x="2317" y="1267"/>
                      </a:lnTo>
                      <a:lnTo>
                        <a:pt x="2320" y="1270"/>
                      </a:lnTo>
                      <a:lnTo>
                        <a:pt x="2323" y="1276"/>
                      </a:lnTo>
                      <a:lnTo>
                        <a:pt x="2325" y="1281"/>
                      </a:lnTo>
                      <a:lnTo>
                        <a:pt x="2328" y="1288"/>
                      </a:lnTo>
                      <a:lnTo>
                        <a:pt x="2328" y="1294"/>
                      </a:lnTo>
                      <a:lnTo>
                        <a:pt x="2329" y="1302"/>
                      </a:lnTo>
                      <a:lnTo>
                        <a:pt x="2328" y="1308"/>
                      </a:lnTo>
                      <a:lnTo>
                        <a:pt x="2327" y="1316"/>
                      </a:lnTo>
                      <a:lnTo>
                        <a:pt x="2324" y="1322"/>
                      </a:lnTo>
                      <a:lnTo>
                        <a:pt x="2321" y="1329"/>
                      </a:lnTo>
                      <a:lnTo>
                        <a:pt x="2317" y="1334"/>
                      </a:lnTo>
                      <a:lnTo>
                        <a:pt x="2313" y="1340"/>
                      </a:lnTo>
                      <a:lnTo>
                        <a:pt x="2303" y="1348"/>
                      </a:lnTo>
                      <a:lnTo>
                        <a:pt x="2293" y="1356"/>
                      </a:lnTo>
                      <a:lnTo>
                        <a:pt x="2283" y="1362"/>
                      </a:lnTo>
                      <a:lnTo>
                        <a:pt x="2273" y="1368"/>
                      </a:lnTo>
                      <a:lnTo>
                        <a:pt x="2261" y="1372"/>
                      </a:lnTo>
                      <a:lnTo>
                        <a:pt x="2250" y="1377"/>
                      </a:lnTo>
                      <a:lnTo>
                        <a:pt x="2239" y="1381"/>
                      </a:lnTo>
                      <a:lnTo>
                        <a:pt x="2229" y="1387"/>
                      </a:lnTo>
                      <a:lnTo>
                        <a:pt x="2235" y="1389"/>
                      </a:lnTo>
                      <a:lnTo>
                        <a:pt x="2242" y="1391"/>
                      </a:lnTo>
                      <a:lnTo>
                        <a:pt x="2249" y="1394"/>
                      </a:lnTo>
                      <a:lnTo>
                        <a:pt x="2256" y="1398"/>
                      </a:lnTo>
                      <a:lnTo>
                        <a:pt x="2262" y="1401"/>
                      </a:lnTo>
                      <a:lnTo>
                        <a:pt x="2268" y="1407"/>
                      </a:lnTo>
                      <a:lnTo>
                        <a:pt x="2273" y="1412"/>
                      </a:lnTo>
                      <a:lnTo>
                        <a:pt x="2278" y="1420"/>
                      </a:lnTo>
                      <a:lnTo>
                        <a:pt x="2278" y="1425"/>
                      </a:lnTo>
                      <a:lnTo>
                        <a:pt x="2280" y="1431"/>
                      </a:lnTo>
                      <a:lnTo>
                        <a:pt x="2280" y="1437"/>
                      </a:lnTo>
                      <a:lnTo>
                        <a:pt x="2282" y="1443"/>
                      </a:lnTo>
                      <a:lnTo>
                        <a:pt x="2282" y="1448"/>
                      </a:lnTo>
                      <a:lnTo>
                        <a:pt x="2282" y="1454"/>
                      </a:lnTo>
                      <a:lnTo>
                        <a:pt x="2280" y="1460"/>
                      </a:lnTo>
                      <a:lnTo>
                        <a:pt x="2277" y="1467"/>
                      </a:lnTo>
                      <a:lnTo>
                        <a:pt x="2268" y="1474"/>
                      </a:lnTo>
                      <a:lnTo>
                        <a:pt x="2258" y="1479"/>
                      </a:lnTo>
                      <a:lnTo>
                        <a:pt x="2247" y="1482"/>
                      </a:lnTo>
                      <a:lnTo>
                        <a:pt x="2237" y="1486"/>
                      </a:lnTo>
                      <a:lnTo>
                        <a:pt x="2225" y="1487"/>
                      </a:lnTo>
                      <a:lnTo>
                        <a:pt x="2214" y="1489"/>
                      </a:lnTo>
                      <a:lnTo>
                        <a:pt x="2202" y="1492"/>
                      </a:lnTo>
                      <a:lnTo>
                        <a:pt x="2193" y="1497"/>
                      </a:lnTo>
                      <a:lnTo>
                        <a:pt x="2197" y="1505"/>
                      </a:lnTo>
                      <a:lnTo>
                        <a:pt x="2201" y="1514"/>
                      </a:lnTo>
                      <a:lnTo>
                        <a:pt x="2203" y="1523"/>
                      </a:lnTo>
                      <a:lnTo>
                        <a:pt x="2203" y="1534"/>
                      </a:lnTo>
                      <a:lnTo>
                        <a:pt x="2191" y="1556"/>
                      </a:lnTo>
                      <a:lnTo>
                        <a:pt x="2176" y="1574"/>
                      </a:lnTo>
                      <a:lnTo>
                        <a:pt x="2156" y="1586"/>
                      </a:lnTo>
                      <a:lnTo>
                        <a:pt x="2135" y="1596"/>
                      </a:lnTo>
                      <a:lnTo>
                        <a:pt x="2111" y="1604"/>
                      </a:lnTo>
                      <a:lnTo>
                        <a:pt x="2088" y="1612"/>
                      </a:lnTo>
                      <a:lnTo>
                        <a:pt x="2065" y="1620"/>
                      </a:lnTo>
                      <a:lnTo>
                        <a:pt x="2046" y="1631"/>
                      </a:lnTo>
                      <a:lnTo>
                        <a:pt x="2038" y="1639"/>
                      </a:lnTo>
                      <a:lnTo>
                        <a:pt x="2031" y="1647"/>
                      </a:lnTo>
                      <a:lnTo>
                        <a:pt x="2041" y="1659"/>
                      </a:lnTo>
                      <a:lnTo>
                        <a:pt x="2053" y="1671"/>
                      </a:lnTo>
                      <a:lnTo>
                        <a:pt x="2065" y="1682"/>
                      </a:lnTo>
                      <a:lnTo>
                        <a:pt x="2077" y="1694"/>
                      </a:lnTo>
                      <a:lnTo>
                        <a:pt x="2088" y="1705"/>
                      </a:lnTo>
                      <a:lnTo>
                        <a:pt x="2100" y="1717"/>
                      </a:lnTo>
                      <a:lnTo>
                        <a:pt x="2111" y="1729"/>
                      </a:lnTo>
                      <a:lnTo>
                        <a:pt x="2122" y="1742"/>
                      </a:lnTo>
                      <a:lnTo>
                        <a:pt x="2124" y="1748"/>
                      </a:lnTo>
                      <a:lnTo>
                        <a:pt x="2126" y="1755"/>
                      </a:lnTo>
                      <a:lnTo>
                        <a:pt x="2125" y="1762"/>
                      </a:lnTo>
                      <a:lnTo>
                        <a:pt x="2125" y="1769"/>
                      </a:lnTo>
                      <a:lnTo>
                        <a:pt x="2122" y="1775"/>
                      </a:lnTo>
                      <a:lnTo>
                        <a:pt x="2120" y="1781"/>
                      </a:lnTo>
                      <a:lnTo>
                        <a:pt x="2116" y="1788"/>
                      </a:lnTo>
                      <a:lnTo>
                        <a:pt x="2113" y="1796"/>
                      </a:lnTo>
                      <a:lnTo>
                        <a:pt x="2096" y="1807"/>
                      </a:lnTo>
                      <a:lnTo>
                        <a:pt x="2079" y="1812"/>
                      </a:lnTo>
                      <a:lnTo>
                        <a:pt x="2060" y="1813"/>
                      </a:lnTo>
                      <a:lnTo>
                        <a:pt x="2042" y="1811"/>
                      </a:lnTo>
                      <a:lnTo>
                        <a:pt x="2023" y="1805"/>
                      </a:lnTo>
                      <a:lnTo>
                        <a:pt x="2005" y="1799"/>
                      </a:lnTo>
                      <a:lnTo>
                        <a:pt x="1986" y="1792"/>
                      </a:lnTo>
                      <a:lnTo>
                        <a:pt x="1970" y="1788"/>
                      </a:lnTo>
                      <a:lnTo>
                        <a:pt x="1958" y="1782"/>
                      </a:lnTo>
                      <a:lnTo>
                        <a:pt x="1947" y="1777"/>
                      </a:lnTo>
                      <a:lnTo>
                        <a:pt x="1936" y="1771"/>
                      </a:lnTo>
                      <a:lnTo>
                        <a:pt x="1926" y="1765"/>
                      </a:lnTo>
                      <a:lnTo>
                        <a:pt x="1914" y="1758"/>
                      </a:lnTo>
                      <a:lnTo>
                        <a:pt x="1904" y="1752"/>
                      </a:lnTo>
                      <a:lnTo>
                        <a:pt x="1894" y="1744"/>
                      </a:lnTo>
                      <a:lnTo>
                        <a:pt x="1885" y="1736"/>
                      </a:lnTo>
                      <a:lnTo>
                        <a:pt x="1874" y="1748"/>
                      </a:lnTo>
                      <a:lnTo>
                        <a:pt x="1864" y="1763"/>
                      </a:lnTo>
                      <a:lnTo>
                        <a:pt x="1854" y="1777"/>
                      </a:lnTo>
                      <a:lnTo>
                        <a:pt x="1845" y="1791"/>
                      </a:lnTo>
                      <a:lnTo>
                        <a:pt x="1834" y="1804"/>
                      </a:lnTo>
                      <a:lnTo>
                        <a:pt x="1823" y="1818"/>
                      </a:lnTo>
                      <a:lnTo>
                        <a:pt x="1810" y="1829"/>
                      </a:lnTo>
                      <a:lnTo>
                        <a:pt x="1798" y="1841"/>
                      </a:lnTo>
                      <a:lnTo>
                        <a:pt x="1788" y="1842"/>
                      </a:lnTo>
                      <a:lnTo>
                        <a:pt x="1778" y="1843"/>
                      </a:lnTo>
                      <a:lnTo>
                        <a:pt x="1769" y="1841"/>
                      </a:lnTo>
                      <a:lnTo>
                        <a:pt x="1760" y="1839"/>
                      </a:lnTo>
                      <a:lnTo>
                        <a:pt x="1751" y="1835"/>
                      </a:lnTo>
                      <a:lnTo>
                        <a:pt x="1743" y="1830"/>
                      </a:lnTo>
                      <a:lnTo>
                        <a:pt x="1735" y="1825"/>
                      </a:lnTo>
                      <a:lnTo>
                        <a:pt x="1728" y="1820"/>
                      </a:lnTo>
                      <a:lnTo>
                        <a:pt x="1708" y="1796"/>
                      </a:lnTo>
                      <a:lnTo>
                        <a:pt x="1697" y="1771"/>
                      </a:lnTo>
                      <a:lnTo>
                        <a:pt x="1692" y="1744"/>
                      </a:lnTo>
                      <a:lnTo>
                        <a:pt x="1692" y="1718"/>
                      </a:lnTo>
                      <a:lnTo>
                        <a:pt x="1692" y="1689"/>
                      </a:lnTo>
                      <a:lnTo>
                        <a:pt x="1693" y="1661"/>
                      </a:lnTo>
                      <a:lnTo>
                        <a:pt x="1691" y="1632"/>
                      </a:lnTo>
                      <a:lnTo>
                        <a:pt x="1686" y="1605"/>
                      </a:lnTo>
                      <a:lnTo>
                        <a:pt x="1672" y="1560"/>
                      </a:lnTo>
                      <a:lnTo>
                        <a:pt x="1672" y="1544"/>
                      </a:lnTo>
                      <a:lnTo>
                        <a:pt x="1668" y="1532"/>
                      </a:lnTo>
                      <a:lnTo>
                        <a:pt x="1659" y="1520"/>
                      </a:lnTo>
                      <a:lnTo>
                        <a:pt x="1649" y="1511"/>
                      </a:lnTo>
                      <a:lnTo>
                        <a:pt x="1637" y="1500"/>
                      </a:lnTo>
                      <a:lnTo>
                        <a:pt x="1625" y="1491"/>
                      </a:lnTo>
                      <a:lnTo>
                        <a:pt x="1614" y="1481"/>
                      </a:lnTo>
                      <a:lnTo>
                        <a:pt x="1606" y="1471"/>
                      </a:lnTo>
                      <a:lnTo>
                        <a:pt x="1594" y="1457"/>
                      </a:lnTo>
                      <a:lnTo>
                        <a:pt x="1582" y="1444"/>
                      </a:lnTo>
                      <a:lnTo>
                        <a:pt x="1570" y="1431"/>
                      </a:lnTo>
                      <a:lnTo>
                        <a:pt x="1559" y="1418"/>
                      </a:lnTo>
                      <a:lnTo>
                        <a:pt x="1547" y="1404"/>
                      </a:lnTo>
                      <a:lnTo>
                        <a:pt x="1538" y="1390"/>
                      </a:lnTo>
                      <a:lnTo>
                        <a:pt x="1528" y="1376"/>
                      </a:lnTo>
                      <a:lnTo>
                        <a:pt x="1521" y="1363"/>
                      </a:lnTo>
                      <a:lnTo>
                        <a:pt x="1513" y="1371"/>
                      </a:lnTo>
                      <a:lnTo>
                        <a:pt x="1420" y="1394"/>
                      </a:lnTo>
                      <a:lnTo>
                        <a:pt x="1326" y="1415"/>
                      </a:lnTo>
                      <a:lnTo>
                        <a:pt x="1232" y="1431"/>
                      </a:lnTo>
                      <a:lnTo>
                        <a:pt x="1138" y="1442"/>
                      </a:lnTo>
                      <a:lnTo>
                        <a:pt x="1042" y="1444"/>
                      </a:lnTo>
                      <a:lnTo>
                        <a:pt x="948" y="1441"/>
                      </a:lnTo>
                      <a:lnTo>
                        <a:pt x="853" y="1427"/>
                      </a:lnTo>
                      <a:lnTo>
                        <a:pt x="760" y="1405"/>
                      </a:lnTo>
                      <a:lnTo>
                        <a:pt x="731" y="1395"/>
                      </a:lnTo>
                      <a:lnTo>
                        <a:pt x="703" y="1386"/>
                      </a:lnTo>
                      <a:lnTo>
                        <a:pt x="674" y="1376"/>
                      </a:lnTo>
                      <a:lnTo>
                        <a:pt x="647" y="1366"/>
                      </a:lnTo>
                      <a:lnTo>
                        <a:pt x="619" y="1354"/>
                      </a:lnTo>
                      <a:lnTo>
                        <a:pt x="592" y="1342"/>
                      </a:lnTo>
                      <a:lnTo>
                        <a:pt x="565" y="1328"/>
                      </a:lnTo>
                      <a:lnTo>
                        <a:pt x="541" y="1314"/>
                      </a:lnTo>
                      <a:lnTo>
                        <a:pt x="547" y="1333"/>
                      </a:lnTo>
                      <a:lnTo>
                        <a:pt x="556" y="1353"/>
                      </a:lnTo>
                      <a:lnTo>
                        <a:pt x="565" y="1372"/>
                      </a:lnTo>
                      <a:lnTo>
                        <a:pt x="576" y="1392"/>
                      </a:lnTo>
                      <a:lnTo>
                        <a:pt x="587" y="1410"/>
                      </a:lnTo>
                      <a:lnTo>
                        <a:pt x="600" y="1429"/>
                      </a:lnTo>
                      <a:lnTo>
                        <a:pt x="614" y="1446"/>
                      </a:lnTo>
                      <a:lnTo>
                        <a:pt x="630" y="1464"/>
                      </a:lnTo>
                      <a:lnTo>
                        <a:pt x="636" y="1470"/>
                      </a:lnTo>
                      <a:lnTo>
                        <a:pt x="644" y="1477"/>
                      </a:lnTo>
                      <a:lnTo>
                        <a:pt x="653" y="1482"/>
                      </a:lnTo>
                      <a:lnTo>
                        <a:pt x="662" y="1487"/>
                      </a:lnTo>
                      <a:lnTo>
                        <a:pt x="671" y="1490"/>
                      </a:lnTo>
                      <a:lnTo>
                        <a:pt x="680" y="1493"/>
                      </a:lnTo>
                      <a:lnTo>
                        <a:pt x="690" y="1495"/>
                      </a:lnTo>
                      <a:lnTo>
                        <a:pt x="700" y="1496"/>
                      </a:lnTo>
                      <a:lnTo>
                        <a:pt x="724" y="1507"/>
                      </a:lnTo>
                      <a:lnTo>
                        <a:pt x="748" y="1519"/>
                      </a:lnTo>
                      <a:lnTo>
                        <a:pt x="772" y="1530"/>
                      </a:lnTo>
                      <a:lnTo>
                        <a:pt x="797" y="1543"/>
                      </a:lnTo>
                      <a:lnTo>
                        <a:pt x="819" y="1556"/>
                      </a:lnTo>
                      <a:lnTo>
                        <a:pt x="841" y="1571"/>
                      </a:lnTo>
                      <a:lnTo>
                        <a:pt x="861" y="1588"/>
                      </a:lnTo>
                      <a:lnTo>
                        <a:pt x="880" y="1609"/>
                      </a:lnTo>
                      <a:lnTo>
                        <a:pt x="880" y="1616"/>
                      </a:lnTo>
                      <a:lnTo>
                        <a:pt x="881" y="1624"/>
                      </a:lnTo>
                      <a:lnTo>
                        <a:pt x="880" y="1631"/>
                      </a:lnTo>
                      <a:lnTo>
                        <a:pt x="880" y="1639"/>
                      </a:lnTo>
                      <a:lnTo>
                        <a:pt x="877" y="1645"/>
                      </a:lnTo>
                      <a:lnTo>
                        <a:pt x="875" y="1652"/>
                      </a:lnTo>
                      <a:lnTo>
                        <a:pt x="871" y="1659"/>
                      </a:lnTo>
                      <a:lnTo>
                        <a:pt x="867" y="1666"/>
                      </a:lnTo>
                      <a:lnTo>
                        <a:pt x="856" y="1675"/>
                      </a:lnTo>
                      <a:lnTo>
                        <a:pt x="845" y="1684"/>
                      </a:lnTo>
                      <a:lnTo>
                        <a:pt x="832" y="1691"/>
                      </a:lnTo>
                      <a:lnTo>
                        <a:pt x="820" y="1698"/>
                      </a:lnTo>
                      <a:lnTo>
                        <a:pt x="805" y="1701"/>
                      </a:lnTo>
                      <a:lnTo>
                        <a:pt x="791" y="1704"/>
                      </a:lnTo>
                      <a:lnTo>
                        <a:pt x="776" y="1702"/>
                      </a:lnTo>
                      <a:lnTo>
                        <a:pt x="762" y="1698"/>
                      </a:lnTo>
                      <a:lnTo>
                        <a:pt x="760" y="1700"/>
                      </a:lnTo>
                      <a:lnTo>
                        <a:pt x="768" y="1709"/>
                      </a:lnTo>
                      <a:lnTo>
                        <a:pt x="775" y="1720"/>
                      </a:lnTo>
                      <a:lnTo>
                        <a:pt x="781" y="1732"/>
                      </a:lnTo>
                      <a:lnTo>
                        <a:pt x="786" y="1746"/>
                      </a:lnTo>
                      <a:lnTo>
                        <a:pt x="789" y="1758"/>
                      </a:lnTo>
                      <a:lnTo>
                        <a:pt x="791" y="1772"/>
                      </a:lnTo>
                      <a:lnTo>
                        <a:pt x="791" y="1784"/>
                      </a:lnTo>
                      <a:lnTo>
                        <a:pt x="790" y="1798"/>
                      </a:lnTo>
                      <a:lnTo>
                        <a:pt x="786" y="1811"/>
                      </a:lnTo>
                      <a:lnTo>
                        <a:pt x="780" y="1825"/>
                      </a:lnTo>
                      <a:lnTo>
                        <a:pt x="772" y="1837"/>
                      </a:lnTo>
                      <a:lnTo>
                        <a:pt x="763" y="1850"/>
                      </a:lnTo>
                      <a:lnTo>
                        <a:pt x="751" y="1860"/>
                      </a:lnTo>
                      <a:lnTo>
                        <a:pt x="739" y="1869"/>
                      </a:lnTo>
                      <a:lnTo>
                        <a:pt x="726" y="1876"/>
                      </a:lnTo>
                      <a:lnTo>
                        <a:pt x="713" y="1882"/>
                      </a:lnTo>
                      <a:lnTo>
                        <a:pt x="699" y="1883"/>
                      </a:lnTo>
                      <a:lnTo>
                        <a:pt x="688" y="1882"/>
                      </a:lnTo>
                      <a:lnTo>
                        <a:pt x="676" y="1878"/>
                      </a:lnTo>
                      <a:lnTo>
                        <a:pt x="666" y="1873"/>
                      </a:lnTo>
                      <a:lnTo>
                        <a:pt x="656" y="1866"/>
                      </a:lnTo>
                      <a:lnTo>
                        <a:pt x="647" y="1859"/>
                      </a:lnTo>
                      <a:lnTo>
                        <a:pt x="637" y="1852"/>
                      </a:lnTo>
                      <a:lnTo>
                        <a:pt x="628" y="1846"/>
                      </a:lnTo>
                      <a:lnTo>
                        <a:pt x="621" y="1839"/>
                      </a:lnTo>
                      <a:lnTo>
                        <a:pt x="615" y="1832"/>
                      </a:lnTo>
                      <a:lnTo>
                        <a:pt x="609" y="1824"/>
                      </a:lnTo>
                      <a:lnTo>
                        <a:pt x="604" y="1817"/>
                      </a:lnTo>
                      <a:lnTo>
                        <a:pt x="599" y="1808"/>
                      </a:lnTo>
                      <a:lnTo>
                        <a:pt x="595" y="1800"/>
                      </a:lnTo>
                      <a:lnTo>
                        <a:pt x="590" y="1792"/>
                      </a:lnTo>
                      <a:lnTo>
                        <a:pt x="587" y="1784"/>
                      </a:lnTo>
                      <a:lnTo>
                        <a:pt x="578" y="1773"/>
                      </a:lnTo>
                      <a:lnTo>
                        <a:pt x="572" y="1763"/>
                      </a:lnTo>
                      <a:lnTo>
                        <a:pt x="568" y="1752"/>
                      </a:lnTo>
                      <a:lnTo>
                        <a:pt x="567" y="1741"/>
                      </a:lnTo>
                      <a:lnTo>
                        <a:pt x="566" y="1729"/>
                      </a:lnTo>
                      <a:lnTo>
                        <a:pt x="566" y="1717"/>
                      </a:lnTo>
                      <a:lnTo>
                        <a:pt x="567" y="1705"/>
                      </a:lnTo>
                      <a:lnTo>
                        <a:pt x="569" y="1694"/>
                      </a:lnTo>
                      <a:lnTo>
                        <a:pt x="563" y="1686"/>
                      </a:lnTo>
                      <a:lnTo>
                        <a:pt x="558" y="1680"/>
                      </a:lnTo>
                      <a:lnTo>
                        <a:pt x="552" y="1673"/>
                      </a:lnTo>
                      <a:lnTo>
                        <a:pt x="547" y="1667"/>
                      </a:lnTo>
                      <a:lnTo>
                        <a:pt x="540" y="1661"/>
                      </a:lnTo>
                      <a:lnTo>
                        <a:pt x="533" y="1658"/>
                      </a:lnTo>
                      <a:lnTo>
                        <a:pt x="524" y="1655"/>
                      </a:lnTo>
                      <a:lnTo>
                        <a:pt x="516" y="1655"/>
                      </a:lnTo>
                      <a:lnTo>
                        <a:pt x="504" y="1657"/>
                      </a:lnTo>
                      <a:lnTo>
                        <a:pt x="493" y="1662"/>
                      </a:lnTo>
                      <a:lnTo>
                        <a:pt x="482" y="1667"/>
                      </a:lnTo>
                      <a:lnTo>
                        <a:pt x="473" y="1676"/>
                      </a:lnTo>
                      <a:lnTo>
                        <a:pt x="464" y="1683"/>
                      </a:lnTo>
                      <a:lnTo>
                        <a:pt x="456" y="1692"/>
                      </a:lnTo>
                      <a:lnTo>
                        <a:pt x="448" y="1702"/>
                      </a:lnTo>
                      <a:lnTo>
                        <a:pt x="442" y="1712"/>
                      </a:lnTo>
                      <a:lnTo>
                        <a:pt x="434" y="1717"/>
                      </a:lnTo>
                      <a:lnTo>
                        <a:pt x="426" y="1724"/>
                      </a:lnTo>
                      <a:lnTo>
                        <a:pt x="418" y="1731"/>
                      </a:lnTo>
                      <a:lnTo>
                        <a:pt x="411" y="1739"/>
                      </a:lnTo>
                      <a:lnTo>
                        <a:pt x="403" y="1745"/>
                      </a:lnTo>
                      <a:lnTo>
                        <a:pt x="395" y="1752"/>
                      </a:lnTo>
                      <a:lnTo>
                        <a:pt x="386" y="1759"/>
                      </a:lnTo>
                      <a:lnTo>
                        <a:pt x="377" y="1766"/>
                      </a:lnTo>
                      <a:lnTo>
                        <a:pt x="369" y="1766"/>
                      </a:lnTo>
                      <a:lnTo>
                        <a:pt x="362" y="1767"/>
                      </a:lnTo>
                      <a:lnTo>
                        <a:pt x="355" y="1765"/>
                      </a:lnTo>
                      <a:lnTo>
                        <a:pt x="349" y="1763"/>
                      </a:lnTo>
                      <a:lnTo>
                        <a:pt x="343" y="1759"/>
                      </a:lnTo>
                      <a:lnTo>
                        <a:pt x="337" y="1755"/>
                      </a:lnTo>
                      <a:lnTo>
                        <a:pt x="332" y="1750"/>
                      </a:lnTo>
                      <a:lnTo>
                        <a:pt x="328" y="1747"/>
                      </a:lnTo>
                      <a:lnTo>
                        <a:pt x="321" y="1730"/>
                      </a:lnTo>
                      <a:lnTo>
                        <a:pt x="318" y="1714"/>
                      </a:lnTo>
                      <a:lnTo>
                        <a:pt x="318" y="1697"/>
                      </a:lnTo>
                      <a:lnTo>
                        <a:pt x="321" y="1680"/>
                      </a:lnTo>
                      <a:lnTo>
                        <a:pt x="326" y="1662"/>
                      </a:lnTo>
                      <a:lnTo>
                        <a:pt x="333" y="1646"/>
                      </a:lnTo>
                      <a:lnTo>
                        <a:pt x="341" y="1630"/>
                      </a:lnTo>
                      <a:lnTo>
                        <a:pt x="350" y="1615"/>
                      </a:lnTo>
                      <a:lnTo>
                        <a:pt x="354" y="1606"/>
                      </a:lnTo>
                      <a:lnTo>
                        <a:pt x="359" y="1597"/>
                      </a:lnTo>
                      <a:lnTo>
                        <a:pt x="365" y="1588"/>
                      </a:lnTo>
                      <a:lnTo>
                        <a:pt x="371" y="1579"/>
                      </a:lnTo>
                      <a:lnTo>
                        <a:pt x="376" y="1570"/>
                      </a:lnTo>
                      <a:lnTo>
                        <a:pt x="382" y="1562"/>
                      </a:lnTo>
                      <a:lnTo>
                        <a:pt x="387" y="1554"/>
                      </a:lnTo>
                      <a:lnTo>
                        <a:pt x="393" y="1546"/>
                      </a:lnTo>
                      <a:lnTo>
                        <a:pt x="390" y="1544"/>
                      </a:lnTo>
                      <a:lnTo>
                        <a:pt x="393" y="1546"/>
                      </a:lnTo>
                      <a:lnTo>
                        <a:pt x="395" y="1536"/>
                      </a:lnTo>
                      <a:lnTo>
                        <a:pt x="396" y="1527"/>
                      </a:lnTo>
                      <a:lnTo>
                        <a:pt x="396" y="1517"/>
                      </a:lnTo>
                      <a:lnTo>
                        <a:pt x="396" y="1508"/>
                      </a:lnTo>
                      <a:lnTo>
                        <a:pt x="394" y="1498"/>
                      </a:lnTo>
                      <a:lnTo>
                        <a:pt x="392" y="1488"/>
                      </a:lnTo>
                      <a:lnTo>
                        <a:pt x="390" y="1479"/>
                      </a:lnTo>
                      <a:lnTo>
                        <a:pt x="388" y="1471"/>
                      </a:lnTo>
                      <a:lnTo>
                        <a:pt x="370" y="1436"/>
                      </a:lnTo>
                      <a:lnTo>
                        <a:pt x="356" y="1402"/>
                      </a:lnTo>
                      <a:lnTo>
                        <a:pt x="341" y="1367"/>
                      </a:lnTo>
                      <a:lnTo>
                        <a:pt x="330" y="1333"/>
                      </a:lnTo>
                      <a:lnTo>
                        <a:pt x="320" y="1296"/>
                      </a:lnTo>
                      <a:lnTo>
                        <a:pt x="313" y="1260"/>
                      </a:lnTo>
                      <a:lnTo>
                        <a:pt x="309" y="1223"/>
                      </a:lnTo>
                      <a:lnTo>
                        <a:pt x="309" y="1185"/>
                      </a:lnTo>
                      <a:lnTo>
                        <a:pt x="296" y="1177"/>
                      </a:lnTo>
                      <a:lnTo>
                        <a:pt x="284" y="1169"/>
                      </a:lnTo>
                      <a:lnTo>
                        <a:pt x="272" y="1160"/>
                      </a:lnTo>
                      <a:lnTo>
                        <a:pt x="262" y="1151"/>
                      </a:lnTo>
                      <a:lnTo>
                        <a:pt x="250" y="1141"/>
                      </a:lnTo>
                      <a:lnTo>
                        <a:pt x="240" y="1131"/>
                      </a:lnTo>
                      <a:lnTo>
                        <a:pt x="230" y="1122"/>
                      </a:lnTo>
                      <a:lnTo>
                        <a:pt x="220" y="1113"/>
                      </a:lnTo>
                      <a:lnTo>
                        <a:pt x="128" y="1022"/>
                      </a:lnTo>
                      <a:lnTo>
                        <a:pt x="113" y="998"/>
                      </a:lnTo>
                      <a:lnTo>
                        <a:pt x="99" y="975"/>
                      </a:lnTo>
                      <a:lnTo>
                        <a:pt x="84" y="953"/>
                      </a:lnTo>
                      <a:lnTo>
                        <a:pt x="71" y="931"/>
                      </a:lnTo>
                      <a:lnTo>
                        <a:pt x="57" y="908"/>
                      </a:lnTo>
                      <a:lnTo>
                        <a:pt x="46" y="885"/>
                      </a:lnTo>
                      <a:lnTo>
                        <a:pt x="36" y="861"/>
                      </a:lnTo>
                      <a:lnTo>
                        <a:pt x="29" y="837"/>
                      </a:lnTo>
                      <a:lnTo>
                        <a:pt x="11" y="788"/>
                      </a:lnTo>
                      <a:lnTo>
                        <a:pt x="2" y="738"/>
                      </a:lnTo>
                      <a:lnTo>
                        <a:pt x="0" y="687"/>
                      </a:lnTo>
                      <a:lnTo>
                        <a:pt x="6" y="637"/>
                      </a:lnTo>
                      <a:lnTo>
                        <a:pt x="16" y="586"/>
                      </a:lnTo>
                      <a:lnTo>
                        <a:pt x="33" y="537"/>
                      </a:lnTo>
                      <a:lnTo>
                        <a:pt x="54" y="490"/>
                      </a:lnTo>
                      <a:lnTo>
                        <a:pt x="81" y="445"/>
                      </a:lnTo>
                      <a:lnTo>
                        <a:pt x="110" y="400"/>
                      </a:lnTo>
                      <a:lnTo>
                        <a:pt x="142" y="359"/>
                      </a:lnTo>
                      <a:lnTo>
                        <a:pt x="177" y="320"/>
                      </a:lnTo>
                      <a:lnTo>
                        <a:pt x="217" y="284"/>
                      </a:lnTo>
                      <a:lnTo>
                        <a:pt x="256" y="249"/>
                      </a:lnTo>
                      <a:lnTo>
                        <a:pt x="299" y="218"/>
                      </a:lnTo>
                      <a:lnTo>
                        <a:pt x="342" y="188"/>
                      </a:lnTo>
                      <a:lnTo>
                        <a:pt x="388" y="161"/>
                      </a:lnTo>
                      <a:close/>
                      <a:moveTo>
                        <a:pt x="1815" y="1260"/>
                      </a:moveTo>
                      <a:lnTo>
                        <a:pt x="1815" y="1260"/>
                      </a:lnTo>
                      <a:lnTo>
                        <a:pt x="1800" y="1266"/>
                      </a:lnTo>
                      <a:lnTo>
                        <a:pt x="1786" y="1272"/>
                      </a:lnTo>
                      <a:lnTo>
                        <a:pt x="1771" y="1278"/>
                      </a:lnTo>
                      <a:lnTo>
                        <a:pt x="1757" y="1284"/>
                      </a:lnTo>
                      <a:lnTo>
                        <a:pt x="1742" y="1289"/>
                      </a:lnTo>
                      <a:lnTo>
                        <a:pt x="1727" y="1295"/>
                      </a:lnTo>
                      <a:lnTo>
                        <a:pt x="1712" y="1300"/>
                      </a:lnTo>
                      <a:lnTo>
                        <a:pt x="1698" y="1305"/>
                      </a:lnTo>
                      <a:lnTo>
                        <a:pt x="1707" y="1316"/>
                      </a:lnTo>
                      <a:lnTo>
                        <a:pt x="1719" y="1328"/>
                      </a:lnTo>
                      <a:lnTo>
                        <a:pt x="1731" y="1340"/>
                      </a:lnTo>
                      <a:lnTo>
                        <a:pt x="1743" y="1352"/>
                      </a:lnTo>
                      <a:lnTo>
                        <a:pt x="1755" y="1363"/>
                      </a:lnTo>
                      <a:lnTo>
                        <a:pt x="1768" y="1375"/>
                      </a:lnTo>
                      <a:lnTo>
                        <a:pt x="1781" y="1385"/>
                      </a:lnTo>
                      <a:lnTo>
                        <a:pt x="1794" y="1396"/>
                      </a:lnTo>
                      <a:lnTo>
                        <a:pt x="1799" y="1396"/>
                      </a:lnTo>
                      <a:lnTo>
                        <a:pt x="1805" y="1401"/>
                      </a:lnTo>
                      <a:lnTo>
                        <a:pt x="1813" y="1406"/>
                      </a:lnTo>
                      <a:lnTo>
                        <a:pt x="1821" y="1410"/>
                      </a:lnTo>
                      <a:lnTo>
                        <a:pt x="1829" y="1414"/>
                      </a:lnTo>
                      <a:lnTo>
                        <a:pt x="1837" y="1417"/>
                      </a:lnTo>
                      <a:lnTo>
                        <a:pt x="1845" y="1421"/>
                      </a:lnTo>
                      <a:lnTo>
                        <a:pt x="1853" y="1424"/>
                      </a:lnTo>
                      <a:lnTo>
                        <a:pt x="1862" y="1428"/>
                      </a:lnTo>
                      <a:lnTo>
                        <a:pt x="1866" y="1415"/>
                      </a:lnTo>
                      <a:lnTo>
                        <a:pt x="1870" y="1403"/>
                      </a:lnTo>
                      <a:lnTo>
                        <a:pt x="1874" y="1390"/>
                      </a:lnTo>
                      <a:lnTo>
                        <a:pt x="1878" y="1378"/>
                      </a:lnTo>
                      <a:lnTo>
                        <a:pt x="1879" y="1364"/>
                      </a:lnTo>
                      <a:lnTo>
                        <a:pt x="1880" y="1351"/>
                      </a:lnTo>
                      <a:lnTo>
                        <a:pt x="1879" y="1338"/>
                      </a:lnTo>
                      <a:lnTo>
                        <a:pt x="1877" y="1325"/>
                      </a:lnTo>
                      <a:lnTo>
                        <a:pt x="1815" y="12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3" name="Freeform 9"/>
                <p:cNvSpPr>
                  <a:spLocks/>
                </p:cNvSpPr>
                <p:nvPr/>
              </p:nvSpPr>
              <p:spPr bwMode="auto">
                <a:xfrm>
                  <a:off x="1176" y="2870"/>
                  <a:ext cx="1378" cy="918"/>
                </a:xfrm>
                <a:custGeom>
                  <a:avLst/>
                  <a:gdLst>
                    <a:gd name="T0" fmla="*/ 667 w 2756"/>
                    <a:gd name="T1" fmla="*/ 47 h 1837"/>
                    <a:gd name="T2" fmla="*/ 1319 w 2756"/>
                    <a:gd name="T3" fmla="*/ 34 h 1837"/>
                    <a:gd name="T4" fmla="*/ 903 w 2756"/>
                    <a:gd name="T5" fmla="*/ 61 h 1837"/>
                    <a:gd name="T6" fmla="*/ 534 w 2756"/>
                    <a:gd name="T7" fmla="*/ 251 h 1837"/>
                    <a:gd name="T8" fmla="*/ 385 w 2756"/>
                    <a:gd name="T9" fmla="*/ 473 h 1837"/>
                    <a:gd name="T10" fmla="*/ 440 w 2756"/>
                    <a:gd name="T11" fmla="*/ 673 h 1837"/>
                    <a:gd name="T12" fmla="*/ 1027 w 2756"/>
                    <a:gd name="T13" fmla="*/ 939 h 1837"/>
                    <a:gd name="T14" fmla="*/ 1685 w 2756"/>
                    <a:gd name="T15" fmla="*/ 822 h 1837"/>
                    <a:gd name="T16" fmla="*/ 1986 w 2756"/>
                    <a:gd name="T17" fmla="*/ 615 h 1837"/>
                    <a:gd name="T18" fmla="*/ 2105 w 2756"/>
                    <a:gd name="T19" fmla="*/ 585 h 1837"/>
                    <a:gd name="T20" fmla="*/ 2127 w 2756"/>
                    <a:gd name="T21" fmla="*/ 615 h 1837"/>
                    <a:gd name="T22" fmla="*/ 2161 w 2756"/>
                    <a:gd name="T23" fmla="*/ 427 h 1837"/>
                    <a:gd name="T24" fmla="*/ 2280 w 2756"/>
                    <a:gd name="T25" fmla="*/ 437 h 1837"/>
                    <a:gd name="T26" fmla="*/ 2646 w 2756"/>
                    <a:gd name="T27" fmla="*/ 494 h 1837"/>
                    <a:gd name="T28" fmla="*/ 2743 w 2756"/>
                    <a:gd name="T29" fmla="*/ 770 h 1837"/>
                    <a:gd name="T30" fmla="*/ 2499 w 2756"/>
                    <a:gd name="T31" fmla="*/ 930 h 1837"/>
                    <a:gd name="T32" fmla="*/ 2346 w 2756"/>
                    <a:gd name="T33" fmla="*/ 952 h 1837"/>
                    <a:gd name="T34" fmla="*/ 2255 w 2756"/>
                    <a:gd name="T35" fmla="*/ 944 h 1837"/>
                    <a:gd name="T36" fmla="*/ 2301 w 2756"/>
                    <a:gd name="T37" fmla="*/ 1007 h 1837"/>
                    <a:gd name="T38" fmla="*/ 2146 w 2756"/>
                    <a:gd name="T39" fmla="*/ 1006 h 1837"/>
                    <a:gd name="T40" fmla="*/ 2104 w 2756"/>
                    <a:gd name="T41" fmla="*/ 1038 h 1837"/>
                    <a:gd name="T42" fmla="*/ 1750 w 2756"/>
                    <a:gd name="T43" fmla="*/ 1231 h 1837"/>
                    <a:gd name="T44" fmla="*/ 1654 w 2756"/>
                    <a:gd name="T45" fmla="*/ 1225 h 1837"/>
                    <a:gd name="T46" fmla="*/ 1591 w 2756"/>
                    <a:gd name="T47" fmla="*/ 1138 h 1837"/>
                    <a:gd name="T48" fmla="*/ 1861 w 2756"/>
                    <a:gd name="T49" fmla="*/ 1460 h 1837"/>
                    <a:gd name="T50" fmla="*/ 1851 w 2756"/>
                    <a:gd name="T51" fmla="*/ 1434 h 1837"/>
                    <a:gd name="T52" fmla="*/ 2096 w 2756"/>
                    <a:gd name="T53" fmla="*/ 1469 h 1837"/>
                    <a:gd name="T54" fmla="*/ 2135 w 2756"/>
                    <a:gd name="T55" fmla="*/ 1539 h 1837"/>
                    <a:gd name="T56" fmla="*/ 1972 w 2756"/>
                    <a:gd name="T57" fmla="*/ 1547 h 1837"/>
                    <a:gd name="T58" fmla="*/ 2058 w 2756"/>
                    <a:gd name="T59" fmla="*/ 1703 h 1837"/>
                    <a:gd name="T60" fmla="*/ 2027 w 2756"/>
                    <a:gd name="T61" fmla="*/ 1770 h 1837"/>
                    <a:gd name="T62" fmla="*/ 1854 w 2756"/>
                    <a:gd name="T63" fmla="*/ 1670 h 1837"/>
                    <a:gd name="T64" fmla="*/ 1844 w 2756"/>
                    <a:gd name="T65" fmla="*/ 1691 h 1837"/>
                    <a:gd name="T66" fmla="*/ 1759 w 2756"/>
                    <a:gd name="T67" fmla="*/ 1801 h 1837"/>
                    <a:gd name="T68" fmla="*/ 1691 w 2756"/>
                    <a:gd name="T69" fmla="*/ 1616 h 1837"/>
                    <a:gd name="T70" fmla="*/ 1751 w 2756"/>
                    <a:gd name="T71" fmla="*/ 1573 h 1837"/>
                    <a:gd name="T72" fmla="*/ 1557 w 2756"/>
                    <a:gd name="T73" fmla="*/ 1386 h 1837"/>
                    <a:gd name="T74" fmla="*/ 1454 w 2756"/>
                    <a:gd name="T75" fmla="*/ 1207 h 1837"/>
                    <a:gd name="T76" fmla="*/ 1453 w 2756"/>
                    <a:gd name="T77" fmla="*/ 1302 h 1837"/>
                    <a:gd name="T78" fmla="*/ 1345 w 2756"/>
                    <a:gd name="T79" fmla="*/ 1363 h 1837"/>
                    <a:gd name="T80" fmla="*/ 642 w 2756"/>
                    <a:gd name="T81" fmla="*/ 1323 h 1837"/>
                    <a:gd name="T82" fmla="*/ 512 w 2756"/>
                    <a:gd name="T83" fmla="*/ 1181 h 1837"/>
                    <a:gd name="T84" fmla="*/ 492 w 2756"/>
                    <a:gd name="T85" fmla="*/ 1171 h 1837"/>
                    <a:gd name="T86" fmla="*/ 469 w 2756"/>
                    <a:gd name="T87" fmla="*/ 1153 h 1837"/>
                    <a:gd name="T88" fmla="*/ 582 w 2756"/>
                    <a:gd name="T89" fmla="*/ 1441 h 1837"/>
                    <a:gd name="T90" fmla="*/ 773 w 2756"/>
                    <a:gd name="T91" fmla="*/ 1550 h 1837"/>
                    <a:gd name="T92" fmla="*/ 829 w 2756"/>
                    <a:gd name="T93" fmla="*/ 1628 h 1837"/>
                    <a:gd name="T94" fmla="*/ 697 w 2756"/>
                    <a:gd name="T95" fmla="*/ 1622 h 1837"/>
                    <a:gd name="T96" fmla="*/ 667 w 2756"/>
                    <a:gd name="T97" fmla="*/ 1621 h 1837"/>
                    <a:gd name="T98" fmla="*/ 727 w 2756"/>
                    <a:gd name="T99" fmla="*/ 1812 h 1837"/>
                    <a:gd name="T100" fmla="*/ 611 w 2756"/>
                    <a:gd name="T101" fmla="*/ 1789 h 1837"/>
                    <a:gd name="T102" fmla="*/ 586 w 2756"/>
                    <a:gd name="T103" fmla="*/ 1637 h 1837"/>
                    <a:gd name="T104" fmla="*/ 510 w 2756"/>
                    <a:gd name="T105" fmla="*/ 1610 h 1837"/>
                    <a:gd name="T106" fmla="*/ 401 w 2756"/>
                    <a:gd name="T107" fmla="*/ 1677 h 1837"/>
                    <a:gd name="T108" fmla="*/ 326 w 2756"/>
                    <a:gd name="T109" fmla="*/ 1654 h 1837"/>
                    <a:gd name="T110" fmla="*/ 397 w 2756"/>
                    <a:gd name="T111" fmla="*/ 1493 h 1837"/>
                    <a:gd name="T112" fmla="*/ 311 w 2756"/>
                    <a:gd name="T113" fmla="*/ 1164 h 1837"/>
                    <a:gd name="T114" fmla="*/ 308 w 2756"/>
                    <a:gd name="T115" fmla="*/ 1073 h 1837"/>
                    <a:gd name="T116" fmla="*/ 261 w 2756"/>
                    <a:gd name="T117" fmla="*/ 1025 h 1837"/>
                    <a:gd name="T118" fmla="*/ 290 w 2756"/>
                    <a:gd name="T119" fmla="*/ 1134 h 1837"/>
                    <a:gd name="T120" fmla="*/ 189 w 2756"/>
                    <a:gd name="T121" fmla="*/ 1046 h 1837"/>
                    <a:gd name="T122" fmla="*/ 50 w 2756"/>
                    <a:gd name="T123" fmla="*/ 868 h 1837"/>
                    <a:gd name="T124" fmla="*/ 56 w 2756"/>
                    <a:gd name="T125" fmla="*/ 468 h 1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56" h="1837">
                      <a:moveTo>
                        <a:pt x="95" y="408"/>
                      </a:moveTo>
                      <a:lnTo>
                        <a:pt x="95" y="406"/>
                      </a:lnTo>
                      <a:lnTo>
                        <a:pt x="129" y="360"/>
                      </a:lnTo>
                      <a:lnTo>
                        <a:pt x="167" y="318"/>
                      </a:lnTo>
                      <a:lnTo>
                        <a:pt x="207" y="278"/>
                      </a:lnTo>
                      <a:lnTo>
                        <a:pt x="251" y="242"/>
                      </a:lnTo>
                      <a:lnTo>
                        <a:pt x="295" y="208"/>
                      </a:lnTo>
                      <a:lnTo>
                        <a:pt x="342" y="177"/>
                      </a:lnTo>
                      <a:lnTo>
                        <a:pt x="390" y="150"/>
                      </a:lnTo>
                      <a:lnTo>
                        <a:pt x="441" y="127"/>
                      </a:lnTo>
                      <a:lnTo>
                        <a:pt x="514" y="94"/>
                      </a:lnTo>
                      <a:lnTo>
                        <a:pt x="590" y="69"/>
                      </a:lnTo>
                      <a:lnTo>
                        <a:pt x="667" y="47"/>
                      </a:lnTo>
                      <a:lnTo>
                        <a:pt x="748" y="32"/>
                      </a:lnTo>
                      <a:lnTo>
                        <a:pt x="830" y="19"/>
                      </a:lnTo>
                      <a:lnTo>
                        <a:pt x="913" y="10"/>
                      </a:lnTo>
                      <a:lnTo>
                        <a:pt x="997" y="4"/>
                      </a:lnTo>
                      <a:lnTo>
                        <a:pt x="1081" y="1"/>
                      </a:lnTo>
                      <a:lnTo>
                        <a:pt x="1110" y="0"/>
                      </a:lnTo>
                      <a:lnTo>
                        <a:pt x="1140" y="2"/>
                      </a:lnTo>
                      <a:lnTo>
                        <a:pt x="1170" y="4"/>
                      </a:lnTo>
                      <a:lnTo>
                        <a:pt x="1201" y="8"/>
                      </a:lnTo>
                      <a:lnTo>
                        <a:pt x="1231" y="12"/>
                      </a:lnTo>
                      <a:lnTo>
                        <a:pt x="1261" y="19"/>
                      </a:lnTo>
                      <a:lnTo>
                        <a:pt x="1290" y="25"/>
                      </a:lnTo>
                      <a:lnTo>
                        <a:pt x="1319" y="34"/>
                      </a:lnTo>
                      <a:lnTo>
                        <a:pt x="1296" y="29"/>
                      </a:lnTo>
                      <a:lnTo>
                        <a:pt x="1274" y="28"/>
                      </a:lnTo>
                      <a:lnTo>
                        <a:pt x="1251" y="28"/>
                      </a:lnTo>
                      <a:lnTo>
                        <a:pt x="1228" y="29"/>
                      </a:lnTo>
                      <a:lnTo>
                        <a:pt x="1204" y="29"/>
                      </a:lnTo>
                      <a:lnTo>
                        <a:pt x="1180" y="29"/>
                      </a:lnTo>
                      <a:lnTo>
                        <a:pt x="1157" y="28"/>
                      </a:lnTo>
                      <a:lnTo>
                        <a:pt x="1134" y="25"/>
                      </a:lnTo>
                      <a:lnTo>
                        <a:pt x="1086" y="27"/>
                      </a:lnTo>
                      <a:lnTo>
                        <a:pt x="1040" y="32"/>
                      </a:lnTo>
                      <a:lnTo>
                        <a:pt x="993" y="40"/>
                      </a:lnTo>
                      <a:lnTo>
                        <a:pt x="948" y="50"/>
                      </a:lnTo>
                      <a:lnTo>
                        <a:pt x="903" y="61"/>
                      </a:lnTo>
                      <a:lnTo>
                        <a:pt x="858" y="74"/>
                      </a:lnTo>
                      <a:lnTo>
                        <a:pt x="814" y="88"/>
                      </a:lnTo>
                      <a:lnTo>
                        <a:pt x="772" y="104"/>
                      </a:lnTo>
                      <a:lnTo>
                        <a:pt x="747" y="113"/>
                      </a:lnTo>
                      <a:lnTo>
                        <a:pt x="724" y="125"/>
                      </a:lnTo>
                      <a:lnTo>
                        <a:pt x="701" y="136"/>
                      </a:lnTo>
                      <a:lnTo>
                        <a:pt x="678" y="149"/>
                      </a:lnTo>
                      <a:lnTo>
                        <a:pt x="655" y="161"/>
                      </a:lnTo>
                      <a:lnTo>
                        <a:pt x="633" y="175"/>
                      </a:lnTo>
                      <a:lnTo>
                        <a:pt x="611" y="189"/>
                      </a:lnTo>
                      <a:lnTo>
                        <a:pt x="590" y="204"/>
                      </a:lnTo>
                      <a:lnTo>
                        <a:pt x="561" y="227"/>
                      </a:lnTo>
                      <a:lnTo>
                        <a:pt x="534" y="251"/>
                      </a:lnTo>
                      <a:lnTo>
                        <a:pt x="508" y="277"/>
                      </a:lnTo>
                      <a:lnTo>
                        <a:pt x="484" y="304"/>
                      </a:lnTo>
                      <a:lnTo>
                        <a:pt x="460" y="331"/>
                      </a:lnTo>
                      <a:lnTo>
                        <a:pt x="439" y="361"/>
                      </a:lnTo>
                      <a:lnTo>
                        <a:pt x="420" y="390"/>
                      </a:lnTo>
                      <a:lnTo>
                        <a:pt x="404" y="422"/>
                      </a:lnTo>
                      <a:lnTo>
                        <a:pt x="401" y="428"/>
                      </a:lnTo>
                      <a:lnTo>
                        <a:pt x="398" y="436"/>
                      </a:lnTo>
                      <a:lnTo>
                        <a:pt x="395" y="443"/>
                      </a:lnTo>
                      <a:lnTo>
                        <a:pt x="393" y="451"/>
                      </a:lnTo>
                      <a:lnTo>
                        <a:pt x="390" y="458"/>
                      </a:lnTo>
                      <a:lnTo>
                        <a:pt x="388" y="466"/>
                      </a:lnTo>
                      <a:lnTo>
                        <a:pt x="385" y="473"/>
                      </a:lnTo>
                      <a:lnTo>
                        <a:pt x="383" y="481"/>
                      </a:lnTo>
                      <a:lnTo>
                        <a:pt x="382" y="491"/>
                      </a:lnTo>
                      <a:lnTo>
                        <a:pt x="382" y="501"/>
                      </a:lnTo>
                      <a:lnTo>
                        <a:pt x="382" y="511"/>
                      </a:lnTo>
                      <a:lnTo>
                        <a:pt x="383" y="522"/>
                      </a:lnTo>
                      <a:lnTo>
                        <a:pt x="383" y="531"/>
                      </a:lnTo>
                      <a:lnTo>
                        <a:pt x="386" y="541"/>
                      </a:lnTo>
                      <a:lnTo>
                        <a:pt x="389" y="551"/>
                      </a:lnTo>
                      <a:lnTo>
                        <a:pt x="394" y="561"/>
                      </a:lnTo>
                      <a:lnTo>
                        <a:pt x="396" y="591"/>
                      </a:lnTo>
                      <a:lnTo>
                        <a:pt x="406" y="621"/>
                      </a:lnTo>
                      <a:lnTo>
                        <a:pt x="420" y="647"/>
                      </a:lnTo>
                      <a:lnTo>
                        <a:pt x="440" y="673"/>
                      </a:lnTo>
                      <a:lnTo>
                        <a:pt x="461" y="696"/>
                      </a:lnTo>
                      <a:lnTo>
                        <a:pt x="485" y="719"/>
                      </a:lnTo>
                      <a:lnTo>
                        <a:pt x="509" y="740"/>
                      </a:lnTo>
                      <a:lnTo>
                        <a:pt x="534" y="761"/>
                      </a:lnTo>
                      <a:lnTo>
                        <a:pt x="583" y="797"/>
                      </a:lnTo>
                      <a:lnTo>
                        <a:pt x="636" y="828"/>
                      </a:lnTo>
                      <a:lnTo>
                        <a:pt x="691" y="854"/>
                      </a:lnTo>
                      <a:lnTo>
                        <a:pt x="749" y="877"/>
                      </a:lnTo>
                      <a:lnTo>
                        <a:pt x="809" y="895"/>
                      </a:lnTo>
                      <a:lnTo>
                        <a:pt x="869" y="911"/>
                      </a:lnTo>
                      <a:lnTo>
                        <a:pt x="930" y="924"/>
                      </a:lnTo>
                      <a:lnTo>
                        <a:pt x="992" y="936"/>
                      </a:lnTo>
                      <a:lnTo>
                        <a:pt x="1027" y="939"/>
                      </a:lnTo>
                      <a:lnTo>
                        <a:pt x="1062" y="943"/>
                      </a:lnTo>
                      <a:lnTo>
                        <a:pt x="1096" y="945"/>
                      </a:lnTo>
                      <a:lnTo>
                        <a:pt x="1130" y="946"/>
                      </a:lnTo>
                      <a:lnTo>
                        <a:pt x="1163" y="945"/>
                      </a:lnTo>
                      <a:lnTo>
                        <a:pt x="1198" y="945"/>
                      </a:lnTo>
                      <a:lnTo>
                        <a:pt x="1232" y="942"/>
                      </a:lnTo>
                      <a:lnTo>
                        <a:pt x="1269" y="939"/>
                      </a:lnTo>
                      <a:lnTo>
                        <a:pt x="1339" y="925"/>
                      </a:lnTo>
                      <a:lnTo>
                        <a:pt x="1411" y="910"/>
                      </a:lnTo>
                      <a:lnTo>
                        <a:pt x="1481" y="892"/>
                      </a:lnTo>
                      <a:lnTo>
                        <a:pt x="1551" y="873"/>
                      </a:lnTo>
                      <a:lnTo>
                        <a:pt x="1618" y="849"/>
                      </a:lnTo>
                      <a:lnTo>
                        <a:pt x="1685" y="822"/>
                      </a:lnTo>
                      <a:lnTo>
                        <a:pt x="1750" y="791"/>
                      </a:lnTo>
                      <a:lnTo>
                        <a:pt x="1813" y="756"/>
                      </a:lnTo>
                      <a:lnTo>
                        <a:pt x="1833" y="741"/>
                      </a:lnTo>
                      <a:lnTo>
                        <a:pt x="1853" y="725"/>
                      </a:lnTo>
                      <a:lnTo>
                        <a:pt x="1871" y="708"/>
                      </a:lnTo>
                      <a:lnTo>
                        <a:pt x="1890" y="691"/>
                      </a:lnTo>
                      <a:lnTo>
                        <a:pt x="1908" y="673"/>
                      </a:lnTo>
                      <a:lnTo>
                        <a:pt x="1926" y="657"/>
                      </a:lnTo>
                      <a:lnTo>
                        <a:pt x="1944" y="641"/>
                      </a:lnTo>
                      <a:lnTo>
                        <a:pt x="1965" y="628"/>
                      </a:lnTo>
                      <a:lnTo>
                        <a:pt x="1970" y="628"/>
                      </a:lnTo>
                      <a:lnTo>
                        <a:pt x="1976" y="620"/>
                      </a:lnTo>
                      <a:lnTo>
                        <a:pt x="1986" y="615"/>
                      </a:lnTo>
                      <a:lnTo>
                        <a:pt x="1994" y="610"/>
                      </a:lnTo>
                      <a:lnTo>
                        <a:pt x="2003" y="610"/>
                      </a:lnTo>
                      <a:lnTo>
                        <a:pt x="2007" y="604"/>
                      </a:lnTo>
                      <a:lnTo>
                        <a:pt x="2012" y="600"/>
                      </a:lnTo>
                      <a:lnTo>
                        <a:pt x="2018" y="597"/>
                      </a:lnTo>
                      <a:lnTo>
                        <a:pt x="2024" y="594"/>
                      </a:lnTo>
                      <a:lnTo>
                        <a:pt x="2029" y="590"/>
                      </a:lnTo>
                      <a:lnTo>
                        <a:pt x="2035" y="587"/>
                      </a:lnTo>
                      <a:lnTo>
                        <a:pt x="2040" y="583"/>
                      </a:lnTo>
                      <a:lnTo>
                        <a:pt x="2046" y="580"/>
                      </a:lnTo>
                      <a:lnTo>
                        <a:pt x="2110" y="549"/>
                      </a:lnTo>
                      <a:lnTo>
                        <a:pt x="2107" y="567"/>
                      </a:lnTo>
                      <a:lnTo>
                        <a:pt x="2105" y="585"/>
                      </a:lnTo>
                      <a:lnTo>
                        <a:pt x="2103" y="604"/>
                      </a:lnTo>
                      <a:lnTo>
                        <a:pt x="2102" y="624"/>
                      </a:lnTo>
                      <a:lnTo>
                        <a:pt x="2101" y="643"/>
                      </a:lnTo>
                      <a:lnTo>
                        <a:pt x="2102" y="662"/>
                      </a:lnTo>
                      <a:lnTo>
                        <a:pt x="2104" y="680"/>
                      </a:lnTo>
                      <a:lnTo>
                        <a:pt x="2109" y="699"/>
                      </a:lnTo>
                      <a:lnTo>
                        <a:pt x="2114" y="702"/>
                      </a:lnTo>
                      <a:lnTo>
                        <a:pt x="2123" y="705"/>
                      </a:lnTo>
                      <a:lnTo>
                        <a:pt x="2126" y="698"/>
                      </a:lnTo>
                      <a:lnTo>
                        <a:pt x="2125" y="676"/>
                      </a:lnTo>
                      <a:lnTo>
                        <a:pt x="2125" y="655"/>
                      </a:lnTo>
                      <a:lnTo>
                        <a:pt x="2126" y="634"/>
                      </a:lnTo>
                      <a:lnTo>
                        <a:pt x="2127" y="615"/>
                      </a:lnTo>
                      <a:lnTo>
                        <a:pt x="2128" y="595"/>
                      </a:lnTo>
                      <a:lnTo>
                        <a:pt x="2130" y="575"/>
                      </a:lnTo>
                      <a:lnTo>
                        <a:pt x="2131" y="555"/>
                      </a:lnTo>
                      <a:lnTo>
                        <a:pt x="2133" y="535"/>
                      </a:lnTo>
                      <a:lnTo>
                        <a:pt x="2135" y="530"/>
                      </a:lnTo>
                      <a:lnTo>
                        <a:pt x="2135" y="525"/>
                      </a:lnTo>
                      <a:lnTo>
                        <a:pt x="2134" y="519"/>
                      </a:lnTo>
                      <a:lnTo>
                        <a:pt x="2135" y="514"/>
                      </a:lnTo>
                      <a:lnTo>
                        <a:pt x="2138" y="495"/>
                      </a:lnTo>
                      <a:lnTo>
                        <a:pt x="2143" y="478"/>
                      </a:lnTo>
                      <a:lnTo>
                        <a:pt x="2148" y="460"/>
                      </a:lnTo>
                      <a:lnTo>
                        <a:pt x="2155" y="445"/>
                      </a:lnTo>
                      <a:lnTo>
                        <a:pt x="2161" y="427"/>
                      </a:lnTo>
                      <a:lnTo>
                        <a:pt x="2170" y="412"/>
                      </a:lnTo>
                      <a:lnTo>
                        <a:pt x="2178" y="397"/>
                      </a:lnTo>
                      <a:lnTo>
                        <a:pt x="2189" y="382"/>
                      </a:lnTo>
                      <a:lnTo>
                        <a:pt x="2195" y="377"/>
                      </a:lnTo>
                      <a:lnTo>
                        <a:pt x="2204" y="375"/>
                      </a:lnTo>
                      <a:lnTo>
                        <a:pt x="2213" y="374"/>
                      </a:lnTo>
                      <a:lnTo>
                        <a:pt x="2223" y="375"/>
                      </a:lnTo>
                      <a:lnTo>
                        <a:pt x="2234" y="381"/>
                      </a:lnTo>
                      <a:lnTo>
                        <a:pt x="2246" y="390"/>
                      </a:lnTo>
                      <a:lnTo>
                        <a:pt x="2255" y="400"/>
                      </a:lnTo>
                      <a:lnTo>
                        <a:pt x="2265" y="412"/>
                      </a:lnTo>
                      <a:lnTo>
                        <a:pt x="2273" y="423"/>
                      </a:lnTo>
                      <a:lnTo>
                        <a:pt x="2280" y="437"/>
                      </a:lnTo>
                      <a:lnTo>
                        <a:pt x="2286" y="449"/>
                      </a:lnTo>
                      <a:lnTo>
                        <a:pt x="2293" y="462"/>
                      </a:lnTo>
                      <a:lnTo>
                        <a:pt x="2301" y="465"/>
                      </a:lnTo>
                      <a:lnTo>
                        <a:pt x="2312" y="463"/>
                      </a:lnTo>
                      <a:lnTo>
                        <a:pt x="2348" y="447"/>
                      </a:lnTo>
                      <a:lnTo>
                        <a:pt x="2388" y="439"/>
                      </a:lnTo>
                      <a:lnTo>
                        <a:pt x="2428" y="436"/>
                      </a:lnTo>
                      <a:lnTo>
                        <a:pt x="2469" y="439"/>
                      </a:lnTo>
                      <a:lnTo>
                        <a:pt x="2509" y="445"/>
                      </a:lnTo>
                      <a:lnTo>
                        <a:pt x="2550" y="456"/>
                      </a:lnTo>
                      <a:lnTo>
                        <a:pt x="2588" y="468"/>
                      </a:lnTo>
                      <a:lnTo>
                        <a:pt x="2626" y="483"/>
                      </a:lnTo>
                      <a:lnTo>
                        <a:pt x="2646" y="494"/>
                      </a:lnTo>
                      <a:lnTo>
                        <a:pt x="2665" y="509"/>
                      </a:lnTo>
                      <a:lnTo>
                        <a:pt x="2682" y="525"/>
                      </a:lnTo>
                      <a:lnTo>
                        <a:pt x="2699" y="544"/>
                      </a:lnTo>
                      <a:lnTo>
                        <a:pt x="2712" y="562"/>
                      </a:lnTo>
                      <a:lnTo>
                        <a:pt x="2725" y="583"/>
                      </a:lnTo>
                      <a:lnTo>
                        <a:pt x="2735" y="604"/>
                      </a:lnTo>
                      <a:lnTo>
                        <a:pt x="2744" y="627"/>
                      </a:lnTo>
                      <a:lnTo>
                        <a:pt x="2749" y="648"/>
                      </a:lnTo>
                      <a:lnTo>
                        <a:pt x="2754" y="673"/>
                      </a:lnTo>
                      <a:lnTo>
                        <a:pt x="2756" y="697"/>
                      </a:lnTo>
                      <a:lnTo>
                        <a:pt x="2755" y="723"/>
                      </a:lnTo>
                      <a:lnTo>
                        <a:pt x="2750" y="746"/>
                      </a:lnTo>
                      <a:lnTo>
                        <a:pt x="2743" y="770"/>
                      </a:lnTo>
                      <a:lnTo>
                        <a:pt x="2730" y="791"/>
                      </a:lnTo>
                      <a:lnTo>
                        <a:pt x="2714" y="809"/>
                      </a:lnTo>
                      <a:lnTo>
                        <a:pt x="2695" y="823"/>
                      </a:lnTo>
                      <a:lnTo>
                        <a:pt x="2677" y="838"/>
                      </a:lnTo>
                      <a:lnTo>
                        <a:pt x="2658" y="852"/>
                      </a:lnTo>
                      <a:lnTo>
                        <a:pt x="2639" y="867"/>
                      </a:lnTo>
                      <a:lnTo>
                        <a:pt x="2618" y="880"/>
                      </a:lnTo>
                      <a:lnTo>
                        <a:pt x="2598" y="893"/>
                      </a:lnTo>
                      <a:lnTo>
                        <a:pt x="2576" y="904"/>
                      </a:lnTo>
                      <a:lnTo>
                        <a:pt x="2555" y="913"/>
                      </a:lnTo>
                      <a:lnTo>
                        <a:pt x="2536" y="919"/>
                      </a:lnTo>
                      <a:lnTo>
                        <a:pt x="2518" y="925"/>
                      </a:lnTo>
                      <a:lnTo>
                        <a:pt x="2499" y="930"/>
                      </a:lnTo>
                      <a:lnTo>
                        <a:pt x="2481" y="936"/>
                      </a:lnTo>
                      <a:lnTo>
                        <a:pt x="2461" y="939"/>
                      </a:lnTo>
                      <a:lnTo>
                        <a:pt x="2442" y="943"/>
                      </a:lnTo>
                      <a:lnTo>
                        <a:pt x="2422" y="945"/>
                      </a:lnTo>
                      <a:lnTo>
                        <a:pt x="2402" y="948"/>
                      </a:lnTo>
                      <a:lnTo>
                        <a:pt x="2394" y="949"/>
                      </a:lnTo>
                      <a:lnTo>
                        <a:pt x="2388" y="950"/>
                      </a:lnTo>
                      <a:lnTo>
                        <a:pt x="2380" y="951"/>
                      </a:lnTo>
                      <a:lnTo>
                        <a:pt x="2374" y="953"/>
                      </a:lnTo>
                      <a:lnTo>
                        <a:pt x="2366" y="952"/>
                      </a:lnTo>
                      <a:lnTo>
                        <a:pt x="2359" y="952"/>
                      </a:lnTo>
                      <a:lnTo>
                        <a:pt x="2352" y="952"/>
                      </a:lnTo>
                      <a:lnTo>
                        <a:pt x="2346" y="952"/>
                      </a:lnTo>
                      <a:lnTo>
                        <a:pt x="2341" y="954"/>
                      </a:lnTo>
                      <a:lnTo>
                        <a:pt x="2332" y="951"/>
                      </a:lnTo>
                      <a:lnTo>
                        <a:pt x="2323" y="950"/>
                      </a:lnTo>
                      <a:lnTo>
                        <a:pt x="2314" y="948"/>
                      </a:lnTo>
                      <a:lnTo>
                        <a:pt x="2305" y="947"/>
                      </a:lnTo>
                      <a:lnTo>
                        <a:pt x="2296" y="944"/>
                      </a:lnTo>
                      <a:lnTo>
                        <a:pt x="2288" y="942"/>
                      </a:lnTo>
                      <a:lnTo>
                        <a:pt x="2281" y="938"/>
                      </a:lnTo>
                      <a:lnTo>
                        <a:pt x="2275" y="934"/>
                      </a:lnTo>
                      <a:lnTo>
                        <a:pt x="2266" y="933"/>
                      </a:lnTo>
                      <a:lnTo>
                        <a:pt x="2261" y="936"/>
                      </a:lnTo>
                      <a:lnTo>
                        <a:pt x="2257" y="939"/>
                      </a:lnTo>
                      <a:lnTo>
                        <a:pt x="2255" y="944"/>
                      </a:lnTo>
                      <a:lnTo>
                        <a:pt x="2255" y="950"/>
                      </a:lnTo>
                      <a:lnTo>
                        <a:pt x="2258" y="956"/>
                      </a:lnTo>
                      <a:lnTo>
                        <a:pt x="2261" y="960"/>
                      </a:lnTo>
                      <a:lnTo>
                        <a:pt x="2267" y="965"/>
                      </a:lnTo>
                      <a:lnTo>
                        <a:pt x="2273" y="969"/>
                      </a:lnTo>
                      <a:lnTo>
                        <a:pt x="2279" y="973"/>
                      </a:lnTo>
                      <a:lnTo>
                        <a:pt x="2284" y="977"/>
                      </a:lnTo>
                      <a:lnTo>
                        <a:pt x="2290" y="981"/>
                      </a:lnTo>
                      <a:lnTo>
                        <a:pt x="2296" y="982"/>
                      </a:lnTo>
                      <a:lnTo>
                        <a:pt x="2299" y="987"/>
                      </a:lnTo>
                      <a:lnTo>
                        <a:pt x="2300" y="993"/>
                      </a:lnTo>
                      <a:lnTo>
                        <a:pt x="2303" y="999"/>
                      </a:lnTo>
                      <a:lnTo>
                        <a:pt x="2301" y="1007"/>
                      </a:lnTo>
                      <a:lnTo>
                        <a:pt x="2298" y="1015"/>
                      </a:lnTo>
                      <a:lnTo>
                        <a:pt x="2293" y="1022"/>
                      </a:lnTo>
                      <a:lnTo>
                        <a:pt x="2288" y="1029"/>
                      </a:lnTo>
                      <a:lnTo>
                        <a:pt x="2272" y="1035"/>
                      </a:lnTo>
                      <a:lnTo>
                        <a:pt x="2256" y="1037"/>
                      </a:lnTo>
                      <a:lnTo>
                        <a:pt x="2240" y="1035"/>
                      </a:lnTo>
                      <a:lnTo>
                        <a:pt x="2224" y="1032"/>
                      </a:lnTo>
                      <a:lnTo>
                        <a:pt x="2207" y="1026"/>
                      </a:lnTo>
                      <a:lnTo>
                        <a:pt x="2191" y="1020"/>
                      </a:lnTo>
                      <a:lnTo>
                        <a:pt x="2176" y="1014"/>
                      </a:lnTo>
                      <a:lnTo>
                        <a:pt x="2162" y="1009"/>
                      </a:lnTo>
                      <a:lnTo>
                        <a:pt x="2154" y="1008"/>
                      </a:lnTo>
                      <a:lnTo>
                        <a:pt x="2146" y="1006"/>
                      </a:lnTo>
                      <a:lnTo>
                        <a:pt x="2138" y="1004"/>
                      </a:lnTo>
                      <a:lnTo>
                        <a:pt x="2131" y="1003"/>
                      </a:lnTo>
                      <a:lnTo>
                        <a:pt x="2123" y="1001"/>
                      </a:lnTo>
                      <a:lnTo>
                        <a:pt x="2116" y="1001"/>
                      </a:lnTo>
                      <a:lnTo>
                        <a:pt x="2108" y="1001"/>
                      </a:lnTo>
                      <a:lnTo>
                        <a:pt x="2101" y="1004"/>
                      </a:lnTo>
                      <a:lnTo>
                        <a:pt x="2098" y="1006"/>
                      </a:lnTo>
                      <a:lnTo>
                        <a:pt x="2098" y="1010"/>
                      </a:lnTo>
                      <a:lnTo>
                        <a:pt x="2104" y="1013"/>
                      </a:lnTo>
                      <a:lnTo>
                        <a:pt x="2110" y="1019"/>
                      </a:lnTo>
                      <a:lnTo>
                        <a:pt x="2116" y="1023"/>
                      </a:lnTo>
                      <a:lnTo>
                        <a:pt x="2123" y="1026"/>
                      </a:lnTo>
                      <a:lnTo>
                        <a:pt x="2104" y="1038"/>
                      </a:lnTo>
                      <a:lnTo>
                        <a:pt x="2085" y="1051"/>
                      </a:lnTo>
                      <a:lnTo>
                        <a:pt x="2065" y="1063"/>
                      </a:lnTo>
                      <a:lnTo>
                        <a:pt x="2045" y="1076"/>
                      </a:lnTo>
                      <a:lnTo>
                        <a:pt x="2024" y="1088"/>
                      </a:lnTo>
                      <a:lnTo>
                        <a:pt x="2003" y="1100"/>
                      </a:lnTo>
                      <a:lnTo>
                        <a:pt x="1981" y="1113"/>
                      </a:lnTo>
                      <a:lnTo>
                        <a:pt x="1962" y="1127"/>
                      </a:lnTo>
                      <a:lnTo>
                        <a:pt x="1927" y="1146"/>
                      </a:lnTo>
                      <a:lnTo>
                        <a:pt x="1893" y="1165"/>
                      </a:lnTo>
                      <a:lnTo>
                        <a:pt x="1858" y="1182"/>
                      </a:lnTo>
                      <a:lnTo>
                        <a:pt x="1823" y="1200"/>
                      </a:lnTo>
                      <a:lnTo>
                        <a:pt x="1786" y="1215"/>
                      </a:lnTo>
                      <a:lnTo>
                        <a:pt x="1750" y="1231"/>
                      </a:lnTo>
                      <a:lnTo>
                        <a:pt x="1713" y="1245"/>
                      </a:lnTo>
                      <a:lnTo>
                        <a:pt x="1676" y="1259"/>
                      </a:lnTo>
                      <a:lnTo>
                        <a:pt x="1676" y="1251"/>
                      </a:lnTo>
                      <a:lnTo>
                        <a:pt x="1676" y="1244"/>
                      </a:lnTo>
                      <a:lnTo>
                        <a:pt x="1676" y="1236"/>
                      </a:lnTo>
                      <a:lnTo>
                        <a:pt x="1676" y="1229"/>
                      </a:lnTo>
                      <a:lnTo>
                        <a:pt x="1674" y="1221"/>
                      </a:lnTo>
                      <a:lnTo>
                        <a:pt x="1672" y="1215"/>
                      </a:lnTo>
                      <a:lnTo>
                        <a:pt x="1668" y="1209"/>
                      </a:lnTo>
                      <a:lnTo>
                        <a:pt x="1663" y="1205"/>
                      </a:lnTo>
                      <a:lnTo>
                        <a:pt x="1655" y="1209"/>
                      </a:lnTo>
                      <a:lnTo>
                        <a:pt x="1651" y="1218"/>
                      </a:lnTo>
                      <a:lnTo>
                        <a:pt x="1654" y="1225"/>
                      </a:lnTo>
                      <a:lnTo>
                        <a:pt x="1656" y="1235"/>
                      </a:lnTo>
                      <a:lnTo>
                        <a:pt x="1656" y="1244"/>
                      </a:lnTo>
                      <a:lnTo>
                        <a:pt x="1657" y="1255"/>
                      </a:lnTo>
                      <a:lnTo>
                        <a:pt x="1647" y="1241"/>
                      </a:lnTo>
                      <a:lnTo>
                        <a:pt x="1638" y="1228"/>
                      </a:lnTo>
                      <a:lnTo>
                        <a:pt x="1629" y="1214"/>
                      </a:lnTo>
                      <a:lnTo>
                        <a:pt x="1622" y="1200"/>
                      </a:lnTo>
                      <a:lnTo>
                        <a:pt x="1614" y="1185"/>
                      </a:lnTo>
                      <a:lnTo>
                        <a:pt x="1609" y="1170"/>
                      </a:lnTo>
                      <a:lnTo>
                        <a:pt x="1604" y="1154"/>
                      </a:lnTo>
                      <a:lnTo>
                        <a:pt x="1601" y="1139"/>
                      </a:lnTo>
                      <a:lnTo>
                        <a:pt x="1595" y="1137"/>
                      </a:lnTo>
                      <a:lnTo>
                        <a:pt x="1591" y="1138"/>
                      </a:lnTo>
                      <a:lnTo>
                        <a:pt x="1584" y="1145"/>
                      </a:lnTo>
                      <a:lnTo>
                        <a:pt x="1582" y="1153"/>
                      </a:lnTo>
                      <a:lnTo>
                        <a:pt x="1583" y="1161"/>
                      </a:lnTo>
                      <a:lnTo>
                        <a:pt x="1586" y="1170"/>
                      </a:lnTo>
                      <a:lnTo>
                        <a:pt x="1606" y="1215"/>
                      </a:lnTo>
                      <a:lnTo>
                        <a:pt x="1632" y="1257"/>
                      </a:lnTo>
                      <a:lnTo>
                        <a:pt x="1662" y="1296"/>
                      </a:lnTo>
                      <a:lnTo>
                        <a:pt x="1696" y="1332"/>
                      </a:lnTo>
                      <a:lnTo>
                        <a:pt x="1732" y="1365"/>
                      </a:lnTo>
                      <a:lnTo>
                        <a:pt x="1772" y="1397"/>
                      </a:lnTo>
                      <a:lnTo>
                        <a:pt x="1813" y="1427"/>
                      </a:lnTo>
                      <a:lnTo>
                        <a:pt x="1855" y="1458"/>
                      </a:lnTo>
                      <a:lnTo>
                        <a:pt x="1861" y="1460"/>
                      </a:lnTo>
                      <a:lnTo>
                        <a:pt x="1868" y="1463"/>
                      </a:lnTo>
                      <a:lnTo>
                        <a:pt x="1875" y="1466"/>
                      </a:lnTo>
                      <a:lnTo>
                        <a:pt x="1884" y="1469"/>
                      </a:lnTo>
                      <a:lnTo>
                        <a:pt x="1883" y="1464"/>
                      </a:lnTo>
                      <a:lnTo>
                        <a:pt x="1888" y="1467"/>
                      </a:lnTo>
                      <a:lnTo>
                        <a:pt x="1893" y="1465"/>
                      </a:lnTo>
                      <a:lnTo>
                        <a:pt x="1887" y="1460"/>
                      </a:lnTo>
                      <a:lnTo>
                        <a:pt x="1881" y="1456"/>
                      </a:lnTo>
                      <a:lnTo>
                        <a:pt x="1875" y="1451"/>
                      </a:lnTo>
                      <a:lnTo>
                        <a:pt x="1869" y="1448"/>
                      </a:lnTo>
                      <a:lnTo>
                        <a:pt x="1863" y="1443"/>
                      </a:lnTo>
                      <a:lnTo>
                        <a:pt x="1857" y="1438"/>
                      </a:lnTo>
                      <a:lnTo>
                        <a:pt x="1851" y="1434"/>
                      </a:lnTo>
                      <a:lnTo>
                        <a:pt x="1846" y="1430"/>
                      </a:lnTo>
                      <a:lnTo>
                        <a:pt x="1869" y="1442"/>
                      </a:lnTo>
                      <a:lnTo>
                        <a:pt x="1894" y="1450"/>
                      </a:lnTo>
                      <a:lnTo>
                        <a:pt x="1919" y="1454"/>
                      </a:lnTo>
                      <a:lnTo>
                        <a:pt x="1946" y="1458"/>
                      </a:lnTo>
                      <a:lnTo>
                        <a:pt x="1972" y="1459"/>
                      </a:lnTo>
                      <a:lnTo>
                        <a:pt x="2000" y="1461"/>
                      </a:lnTo>
                      <a:lnTo>
                        <a:pt x="2027" y="1463"/>
                      </a:lnTo>
                      <a:lnTo>
                        <a:pt x="2054" y="1468"/>
                      </a:lnTo>
                      <a:lnTo>
                        <a:pt x="2064" y="1466"/>
                      </a:lnTo>
                      <a:lnTo>
                        <a:pt x="2075" y="1466"/>
                      </a:lnTo>
                      <a:lnTo>
                        <a:pt x="2085" y="1466"/>
                      </a:lnTo>
                      <a:lnTo>
                        <a:pt x="2096" y="1469"/>
                      </a:lnTo>
                      <a:lnTo>
                        <a:pt x="2105" y="1470"/>
                      </a:lnTo>
                      <a:lnTo>
                        <a:pt x="2115" y="1473"/>
                      </a:lnTo>
                      <a:lnTo>
                        <a:pt x="2125" y="1476"/>
                      </a:lnTo>
                      <a:lnTo>
                        <a:pt x="2135" y="1479"/>
                      </a:lnTo>
                      <a:lnTo>
                        <a:pt x="2140" y="1478"/>
                      </a:lnTo>
                      <a:lnTo>
                        <a:pt x="2146" y="1481"/>
                      </a:lnTo>
                      <a:lnTo>
                        <a:pt x="2150" y="1484"/>
                      </a:lnTo>
                      <a:lnTo>
                        <a:pt x="2156" y="1488"/>
                      </a:lnTo>
                      <a:lnTo>
                        <a:pt x="2159" y="1495"/>
                      </a:lnTo>
                      <a:lnTo>
                        <a:pt x="2159" y="1504"/>
                      </a:lnTo>
                      <a:lnTo>
                        <a:pt x="2156" y="1513"/>
                      </a:lnTo>
                      <a:lnTo>
                        <a:pt x="2153" y="1523"/>
                      </a:lnTo>
                      <a:lnTo>
                        <a:pt x="2135" y="1539"/>
                      </a:lnTo>
                      <a:lnTo>
                        <a:pt x="2117" y="1550"/>
                      </a:lnTo>
                      <a:lnTo>
                        <a:pt x="2096" y="1558"/>
                      </a:lnTo>
                      <a:lnTo>
                        <a:pt x="2075" y="1565"/>
                      </a:lnTo>
                      <a:lnTo>
                        <a:pt x="2053" y="1570"/>
                      </a:lnTo>
                      <a:lnTo>
                        <a:pt x="2033" y="1578"/>
                      </a:lnTo>
                      <a:lnTo>
                        <a:pt x="2013" y="1588"/>
                      </a:lnTo>
                      <a:lnTo>
                        <a:pt x="1997" y="1605"/>
                      </a:lnTo>
                      <a:lnTo>
                        <a:pt x="1990" y="1595"/>
                      </a:lnTo>
                      <a:lnTo>
                        <a:pt x="1986" y="1586"/>
                      </a:lnTo>
                      <a:lnTo>
                        <a:pt x="1981" y="1576"/>
                      </a:lnTo>
                      <a:lnTo>
                        <a:pt x="1978" y="1567"/>
                      </a:lnTo>
                      <a:lnTo>
                        <a:pt x="1975" y="1557"/>
                      </a:lnTo>
                      <a:lnTo>
                        <a:pt x="1972" y="1547"/>
                      </a:lnTo>
                      <a:lnTo>
                        <a:pt x="1970" y="1538"/>
                      </a:lnTo>
                      <a:lnTo>
                        <a:pt x="1969" y="1529"/>
                      </a:lnTo>
                      <a:lnTo>
                        <a:pt x="1966" y="1523"/>
                      </a:lnTo>
                      <a:lnTo>
                        <a:pt x="1960" y="1520"/>
                      </a:lnTo>
                      <a:lnTo>
                        <a:pt x="1953" y="1522"/>
                      </a:lnTo>
                      <a:lnTo>
                        <a:pt x="1949" y="1530"/>
                      </a:lnTo>
                      <a:lnTo>
                        <a:pt x="1952" y="1560"/>
                      </a:lnTo>
                      <a:lnTo>
                        <a:pt x="1961" y="1588"/>
                      </a:lnTo>
                      <a:lnTo>
                        <a:pt x="1975" y="1613"/>
                      </a:lnTo>
                      <a:lnTo>
                        <a:pt x="1995" y="1638"/>
                      </a:lnTo>
                      <a:lnTo>
                        <a:pt x="2014" y="1660"/>
                      </a:lnTo>
                      <a:lnTo>
                        <a:pt x="2036" y="1682"/>
                      </a:lnTo>
                      <a:lnTo>
                        <a:pt x="2058" y="1703"/>
                      </a:lnTo>
                      <a:lnTo>
                        <a:pt x="2079" y="1724"/>
                      </a:lnTo>
                      <a:lnTo>
                        <a:pt x="2081" y="1729"/>
                      </a:lnTo>
                      <a:lnTo>
                        <a:pt x="2082" y="1736"/>
                      </a:lnTo>
                      <a:lnTo>
                        <a:pt x="2082" y="1742"/>
                      </a:lnTo>
                      <a:lnTo>
                        <a:pt x="2082" y="1750"/>
                      </a:lnTo>
                      <a:lnTo>
                        <a:pt x="2078" y="1756"/>
                      </a:lnTo>
                      <a:lnTo>
                        <a:pt x="2073" y="1761"/>
                      </a:lnTo>
                      <a:lnTo>
                        <a:pt x="2066" y="1764"/>
                      </a:lnTo>
                      <a:lnTo>
                        <a:pt x="2060" y="1767"/>
                      </a:lnTo>
                      <a:lnTo>
                        <a:pt x="2051" y="1767"/>
                      </a:lnTo>
                      <a:lnTo>
                        <a:pt x="2043" y="1768"/>
                      </a:lnTo>
                      <a:lnTo>
                        <a:pt x="2034" y="1769"/>
                      </a:lnTo>
                      <a:lnTo>
                        <a:pt x="2027" y="1770"/>
                      </a:lnTo>
                      <a:lnTo>
                        <a:pt x="2009" y="1766"/>
                      </a:lnTo>
                      <a:lnTo>
                        <a:pt x="1992" y="1761"/>
                      </a:lnTo>
                      <a:lnTo>
                        <a:pt x="1974" y="1755"/>
                      </a:lnTo>
                      <a:lnTo>
                        <a:pt x="1958" y="1750"/>
                      </a:lnTo>
                      <a:lnTo>
                        <a:pt x="1942" y="1742"/>
                      </a:lnTo>
                      <a:lnTo>
                        <a:pt x="1927" y="1734"/>
                      </a:lnTo>
                      <a:lnTo>
                        <a:pt x="1912" y="1725"/>
                      </a:lnTo>
                      <a:lnTo>
                        <a:pt x="1897" y="1717"/>
                      </a:lnTo>
                      <a:lnTo>
                        <a:pt x="1886" y="1708"/>
                      </a:lnTo>
                      <a:lnTo>
                        <a:pt x="1877" y="1700"/>
                      </a:lnTo>
                      <a:lnTo>
                        <a:pt x="1868" y="1690"/>
                      </a:lnTo>
                      <a:lnTo>
                        <a:pt x="1862" y="1681"/>
                      </a:lnTo>
                      <a:lnTo>
                        <a:pt x="1854" y="1670"/>
                      </a:lnTo>
                      <a:lnTo>
                        <a:pt x="1849" y="1659"/>
                      </a:lnTo>
                      <a:lnTo>
                        <a:pt x="1843" y="1648"/>
                      </a:lnTo>
                      <a:lnTo>
                        <a:pt x="1840" y="1637"/>
                      </a:lnTo>
                      <a:lnTo>
                        <a:pt x="1834" y="1634"/>
                      </a:lnTo>
                      <a:lnTo>
                        <a:pt x="1828" y="1633"/>
                      </a:lnTo>
                      <a:lnTo>
                        <a:pt x="1822" y="1641"/>
                      </a:lnTo>
                      <a:lnTo>
                        <a:pt x="1822" y="1651"/>
                      </a:lnTo>
                      <a:lnTo>
                        <a:pt x="1825" y="1657"/>
                      </a:lnTo>
                      <a:lnTo>
                        <a:pt x="1829" y="1664"/>
                      </a:lnTo>
                      <a:lnTo>
                        <a:pt x="1833" y="1671"/>
                      </a:lnTo>
                      <a:lnTo>
                        <a:pt x="1837" y="1678"/>
                      </a:lnTo>
                      <a:lnTo>
                        <a:pt x="1840" y="1684"/>
                      </a:lnTo>
                      <a:lnTo>
                        <a:pt x="1844" y="1691"/>
                      </a:lnTo>
                      <a:lnTo>
                        <a:pt x="1849" y="1697"/>
                      </a:lnTo>
                      <a:lnTo>
                        <a:pt x="1855" y="1704"/>
                      </a:lnTo>
                      <a:lnTo>
                        <a:pt x="1844" y="1713"/>
                      </a:lnTo>
                      <a:lnTo>
                        <a:pt x="1835" y="1724"/>
                      </a:lnTo>
                      <a:lnTo>
                        <a:pt x="1826" y="1736"/>
                      </a:lnTo>
                      <a:lnTo>
                        <a:pt x="1817" y="1748"/>
                      </a:lnTo>
                      <a:lnTo>
                        <a:pt x="1808" y="1759"/>
                      </a:lnTo>
                      <a:lnTo>
                        <a:pt x="1799" y="1770"/>
                      </a:lnTo>
                      <a:lnTo>
                        <a:pt x="1790" y="1781"/>
                      </a:lnTo>
                      <a:lnTo>
                        <a:pt x="1781" y="1792"/>
                      </a:lnTo>
                      <a:lnTo>
                        <a:pt x="1774" y="1795"/>
                      </a:lnTo>
                      <a:lnTo>
                        <a:pt x="1768" y="1799"/>
                      </a:lnTo>
                      <a:lnTo>
                        <a:pt x="1759" y="1801"/>
                      </a:lnTo>
                      <a:lnTo>
                        <a:pt x="1751" y="1801"/>
                      </a:lnTo>
                      <a:lnTo>
                        <a:pt x="1736" y="1792"/>
                      </a:lnTo>
                      <a:lnTo>
                        <a:pt x="1724" y="1783"/>
                      </a:lnTo>
                      <a:lnTo>
                        <a:pt x="1713" y="1771"/>
                      </a:lnTo>
                      <a:lnTo>
                        <a:pt x="1705" y="1759"/>
                      </a:lnTo>
                      <a:lnTo>
                        <a:pt x="1698" y="1745"/>
                      </a:lnTo>
                      <a:lnTo>
                        <a:pt x="1693" y="1731"/>
                      </a:lnTo>
                      <a:lnTo>
                        <a:pt x="1690" y="1715"/>
                      </a:lnTo>
                      <a:lnTo>
                        <a:pt x="1690" y="1700"/>
                      </a:lnTo>
                      <a:lnTo>
                        <a:pt x="1692" y="1679"/>
                      </a:lnTo>
                      <a:lnTo>
                        <a:pt x="1693" y="1658"/>
                      </a:lnTo>
                      <a:lnTo>
                        <a:pt x="1692" y="1637"/>
                      </a:lnTo>
                      <a:lnTo>
                        <a:pt x="1691" y="1616"/>
                      </a:lnTo>
                      <a:lnTo>
                        <a:pt x="1687" y="1595"/>
                      </a:lnTo>
                      <a:lnTo>
                        <a:pt x="1684" y="1574"/>
                      </a:lnTo>
                      <a:lnTo>
                        <a:pt x="1678" y="1553"/>
                      </a:lnTo>
                      <a:lnTo>
                        <a:pt x="1673" y="1534"/>
                      </a:lnTo>
                      <a:lnTo>
                        <a:pt x="1673" y="1529"/>
                      </a:lnTo>
                      <a:lnTo>
                        <a:pt x="1682" y="1535"/>
                      </a:lnTo>
                      <a:lnTo>
                        <a:pt x="1691" y="1542"/>
                      </a:lnTo>
                      <a:lnTo>
                        <a:pt x="1700" y="1548"/>
                      </a:lnTo>
                      <a:lnTo>
                        <a:pt x="1710" y="1555"/>
                      </a:lnTo>
                      <a:lnTo>
                        <a:pt x="1719" y="1560"/>
                      </a:lnTo>
                      <a:lnTo>
                        <a:pt x="1729" y="1565"/>
                      </a:lnTo>
                      <a:lnTo>
                        <a:pt x="1739" y="1569"/>
                      </a:lnTo>
                      <a:lnTo>
                        <a:pt x="1751" y="1573"/>
                      </a:lnTo>
                      <a:lnTo>
                        <a:pt x="1755" y="1572"/>
                      </a:lnTo>
                      <a:lnTo>
                        <a:pt x="1761" y="1573"/>
                      </a:lnTo>
                      <a:lnTo>
                        <a:pt x="1766" y="1572"/>
                      </a:lnTo>
                      <a:lnTo>
                        <a:pt x="1770" y="1568"/>
                      </a:lnTo>
                      <a:lnTo>
                        <a:pt x="1764" y="1561"/>
                      </a:lnTo>
                      <a:lnTo>
                        <a:pt x="1756" y="1557"/>
                      </a:lnTo>
                      <a:lnTo>
                        <a:pt x="1723" y="1538"/>
                      </a:lnTo>
                      <a:lnTo>
                        <a:pt x="1692" y="1517"/>
                      </a:lnTo>
                      <a:lnTo>
                        <a:pt x="1662" y="1494"/>
                      </a:lnTo>
                      <a:lnTo>
                        <a:pt x="1635" y="1470"/>
                      </a:lnTo>
                      <a:lnTo>
                        <a:pt x="1608" y="1443"/>
                      </a:lnTo>
                      <a:lnTo>
                        <a:pt x="1582" y="1415"/>
                      </a:lnTo>
                      <a:lnTo>
                        <a:pt x="1557" y="1386"/>
                      </a:lnTo>
                      <a:lnTo>
                        <a:pt x="1534" y="1358"/>
                      </a:lnTo>
                      <a:lnTo>
                        <a:pt x="1522" y="1341"/>
                      </a:lnTo>
                      <a:lnTo>
                        <a:pt x="1512" y="1324"/>
                      </a:lnTo>
                      <a:lnTo>
                        <a:pt x="1502" y="1306"/>
                      </a:lnTo>
                      <a:lnTo>
                        <a:pt x="1494" y="1289"/>
                      </a:lnTo>
                      <a:lnTo>
                        <a:pt x="1486" y="1270"/>
                      </a:lnTo>
                      <a:lnTo>
                        <a:pt x="1480" y="1251"/>
                      </a:lnTo>
                      <a:lnTo>
                        <a:pt x="1474" y="1232"/>
                      </a:lnTo>
                      <a:lnTo>
                        <a:pt x="1469" y="1214"/>
                      </a:lnTo>
                      <a:lnTo>
                        <a:pt x="1465" y="1210"/>
                      </a:lnTo>
                      <a:lnTo>
                        <a:pt x="1461" y="1207"/>
                      </a:lnTo>
                      <a:lnTo>
                        <a:pt x="1457" y="1205"/>
                      </a:lnTo>
                      <a:lnTo>
                        <a:pt x="1454" y="1207"/>
                      </a:lnTo>
                      <a:lnTo>
                        <a:pt x="1455" y="1219"/>
                      </a:lnTo>
                      <a:lnTo>
                        <a:pt x="1458" y="1233"/>
                      </a:lnTo>
                      <a:lnTo>
                        <a:pt x="1461" y="1247"/>
                      </a:lnTo>
                      <a:lnTo>
                        <a:pt x="1465" y="1261"/>
                      </a:lnTo>
                      <a:lnTo>
                        <a:pt x="1468" y="1274"/>
                      </a:lnTo>
                      <a:lnTo>
                        <a:pt x="1474" y="1288"/>
                      </a:lnTo>
                      <a:lnTo>
                        <a:pt x="1479" y="1301"/>
                      </a:lnTo>
                      <a:lnTo>
                        <a:pt x="1486" y="1315"/>
                      </a:lnTo>
                      <a:lnTo>
                        <a:pt x="1478" y="1312"/>
                      </a:lnTo>
                      <a:lnTo>
                        <a:pt x="1472" y="1310"/>
                      </a:lnTo>
                      <a:lnTo>
                        <a:pt x="1466" y="1307"/>
                      </a:lnTo>
                      <a:lnTo>
                        <a:pt x="1460" y="1305"/>
                      </a:lnTo>
                      <a:lnTo>
                        <a:pt x="1453" y="1302"/>
                      </a:lnTo>
                      <a:lnTo>
                        <a:pt x="1447" y="1300"/>
                      </a:lnTo>
                      <a:lnTo>
                        <a:pt x="1441" y="1299"/>
                      </a:lnTo>
                      <a:lnTo>
                        <a:pt x="1435" y="1299"/>
                      </a:lnTo>
                      <a:lnTo>
                        <a:pt x="1433" y="1302"/>
                      </a:lnTo>
                      <a:lnTo>
                        <a:pt x="1434" y="1307"/>
                      </a:lnTo>
                      <a:lnTo>
                        <a:pt x="1436" y="1312"/>
                      </a:lnTo>
                      <a:lnTo>
                        <a:pt x="1439" y="1317"/>
                      </a:lnTo>
                      <a:lnTo>
                        <a:pt x="1446" y="1321"/>
                      </a:lnTo>
                      <a:lnTo>
                        <a:pt x="1454" y="1326"/>
                      </a:lnTo>
                      <a:lnTo>
                        <a:pt x="1461" y="1330"/>
                      </a:lnTo>
                      <a:lnTo>
                        <a:pt x="1470" y="1334"/>
                      </a:lnTo>
                      <a:lnTo>
                        <a:pt x="1408" y="1348"/>
                      </a:lnTo>
                      <a:lnTo>
                        <a:pt x="1345" y="1363"/>
                      </a:lnTo>
                      <a:lnTo>
                        <a:pt x="1282" y="1375"/>
                      </a:lnTo>
                      <a:lnTo>
                        <a:pt x="1219" y="1387"/>
                      </a:lnTo>
                      <a:lnTo>
                        <a:pt x="1154" y="1394"/>
                      </a:lnTo>
                      <a:lnTo>
                        <a:pt x="1090" y="1400"/>
                      </a:lnTo>
                      <a:lnTo>
                        <a:pt x="1024" y="1402"/>
                      </a:lnTo>
                      <a:lnTo>
                        <a:pt x="958" y="1401"/>
                      </a:lnTo>
                      <a:lnTo>
                        <a:pt x="910" y="1396"/>
                      </a:lnTo>
                      <a:lnTo>
                        <a:pt x="864" y="1389"/>
                      </a:lnTo>
                      <a:lnTo>
                        <a:pt x="819" y="1379"/>
                      </a:lnTo>
                      <a:lnTo>
                        <a:pt x="774" y="1368"/>
                      </a:lnTo>
                      <a:lnTo>
                        <a:pt x="728" y="1354"/>
                      </a:lnTo>
                      <a:lnTo>
                        <a:pt x="685" y="1340"/>
                      </a:lnTo>
                      <a:lnTo>
                        <a:pt x="642" y="1323"/>
                      </a:lnTo>
                      <a:lnTo>
                        <a:pt x="601" y="1307"/>
                      </a:lnTo>
                      <a:lnTo>
                        <a:pt x="587" y="1300"/>
                      </a:lnTo>
                      <a:lnTo>
                        <a:pt x="575" y="1294"/>
                      </a:lnTo>
                      <a:lnTo>
                        <a:pt x="563" y="1287"/>
                      </a:lnTo>
                      <a:lnTo>
                        <a:pt x="552" y="1280"/>
                      </a:lnTo>
                      <a:lnTo>
                        <a:pt x="540" y="1272"/>
                      </a:lnTo>
                      <a:lnTo>
                        <a:pt x="529" y="1265"/>
                      </a:lnTo>
                      <a:lnTo>
                        <a:pt x="518" y="1257"/>
                      </a:lnTo>
                      <a:lnTo>
                        <a:pt x="507" y="1251"/>
                      </a:lnTo>
                      <a:lnTo>
                        <a:pt x="498" y="1208"/>
                      </a:lnTo>
                      <a:lnTo>
                        <a:pt x="502" y="1199"/>
                      </a:lnTo>
                      <a:lnTo>
                        <a:pt x="508" y="1190"/>
                      </a:lnTo>
                      <a:lnTo>
                        <a:pt x="512" y="1181"/>
                      </a:lnTo>
                      <a:lnTo>
                        <a:pt x="518" y="1172"/>
                      </a:lnTo>
                      <a:lnTo>
                        <a:pt x="522" y="1163"/>
                      </a:lnTo>
                      <a:lnTo>
                        <a:pt x="527" y="1154"/>
                      </a:lnTo>
                      <a:lnTo>
                        <a:pt x="531" y="1145"/>
                      </a:lnTo>
                      <a:lnTo>
                        <a:pt x="536" y="1136"/>
                      </a:lnTo>
                      <a:lnTo>
                        <a:pt x="536" y="1132"/>
                      </a:lnTo>
                      <a:lnTo>
                        <a:pt x="535" y="1128"/>
                      </a:lnTo>
                      <a:lnTo>
                        <a:pt x="532" y="1125"/>
                      </a:lnTo>
                      <a:lnTo>
                        <a:pt x="530" y="1124"/>
                      </a:lnTo>
                      <a:lnTo>
                        <a:pt x="524" y="1125"/>
                      </a:lnTo>
                      <a:lnTo>
                        <a:pt x="519" y="1127"/>
                      </a:lnTo>
                      <a:lnTo>
                        <a:pt x="493" y="1179"/>
                      </a:lnTo>
                      <a:lnTo>
                        <a:pt x="492" y="1171"/>
                      </a:lnTo>
                      <a:lnTo>
                        <a:pt x="491" y="1164"/>
                      </a:lnTo>
                      <a:lnTo>
                        <a:pt x="491" y="1156"/>
                      </a:lnTo>
                      <a:lnTo>
                        <a:pt x="491" y="1149"/>
                      </a:lnTo>
                      <a:lnTo>
                        <a:pt x="491" y="1141"/>
                      </a:lnTo>
                      <a:lnTo>
                        <a:pt x="491" y="1134"/>
                      </a:lnTo>
                      <a:lnTo>
                        <a:pt x="492" y="1127"/>
                      </a:lnTo>
                      <a:lnTo>
                        <a:pt x="493" y="1120"/>
                      </a:lnTo>
                      <a:lnTo>
                        <a:pt x="489" y="1115"/>
                      </a:lnTo>
                      <a:lnTo>
                        <a:pt x="484" y="1115"/>
                      </a:lnTo>
                      <a:lnTo>
                        <a:pt x="479" y="1116"/>
                      </a:lnTo>
                      <a:lnTo>
                        <a:pt x="474" y="1117"/>
                      </a:lnTo>
                      <a:lnTo>
                        <a:pt x="470" y="1135"/>
                      </a:lnTo>
                      <a:lnTo>
                        <a:pt x="469" y="1153"/>
                      </a:lnTo>
                      <a:lnTo>
                        <a:pt x="469" y="1172"/>
                      </a:lnTo>
                      <a:lnTo>
                        <a:pt x="472" y="1191"/>
                      </a:lnTo>
                      <a:lnTo>
                        <a:pt x="474" y="1209"/>
                      </a:lnTo>
                      <a:lnTo>
                        <a:pt x="478" y="1227"/>
                      </a:lnTo>
                      <a:lnTo>
                        <a:pt x="483" y="1246"/>
                      </a:lnTo>
                      <a:lnTo>
                        <a:pt x="488" y="1265"/>
                      </a:lnTo>
                      <a:lnTo>
                        <a:pt x="497" y="1293"/>
                      </a:lnTo>
                      <a:lnTo>
                        <a:pt x="508" y="1320"/>
                      </a:lnTo>
                      <a:lnTo>
                        <a:pt x="520" y="1346"/>
                      </a:lnTo>
                      <a:lnTo>
                        <a:pt x="533" y="1371"/>
                      </a:lnTo>
                      <a:lnTo>
                        <a:pt x="547" y="1394"/>
                      </a:lnTo>
                      <a:lnTo>
                        <a:pt x="564" y="1417"/>
                      </a:lnTo>
                      <a:lnTo>
                        <a:pt x="582" y="1441"/>
                      </a:lnTo>
                      <a:lnTo>
                        <a:pt x="604" y="1464"/>
                      </a:lnTo>
                      <a:lnTo>
                        <a:pt x="619" y="1472"/>
                      </a:lnTo>
                      <a:lnTo>
                        <a:pt x="635" y="1481"/>
                      </a:lnTo>
                      <a:lnTo>
                        <a:pt x="651" y="1489"/>
                      </a:lnTo>
                      <a:lnTo>
                        <a:pt x="669" y="1497"/>
                      </a:lnTo>
                      <a:lnTo>
                        <a:pt x="686" y="1504"/>
                      </a:lnTo>
                      <a:lnTo>
                        <a:pt x="703" y="1511"/>
                      </a:lnTo>
                      <a:lnTo>
                        <a:pt x="720" y="1519"/>
                      </a:lnTo>
                      <a:lnTo>
                        <a:pt x="738" y="1528"/>
                      </a:lnTo>
                      <a:lnTo>
                        <a:pt x="746" y="1531"/>
                      </a:lnTo>
                      <a:lnTo>
                        <a:pt x="755" y="1537"/>
                      </a:lnTo>
                      <a:lnTo>
                        <a:pt x="763" y="1543"/>
                      </a:lnTo>
                      <a:lnTo>
                        <a:pt x="773" y="1550"/>
                      </a:lnTo>
                      <a:lnTo>
                        <a:pt x="781" y="1556"/>
                      </a:lnTo>
                      <a:lnTo>
                        <a:pt x="789" y="1562"/>
                      </a:lnTo>
                      <a:lnTo>
                        <a:pt x="798" y="1565"/>
                      </a:lnTo>
                      <a:lnTo>
                        <a:pt x="809" y="1568"/>
                      </a:lnTo>
                      <a:lnTo>
                        <a:pt x="817" y="1573"/>
                      </a:lnTo>
                      <a:lnTo>
                        <a:pt x="826" y="1582"/>
                      </a:lnTo>
                      <a:lnTo>
                        <a:pt x="832" y="1590"/>
                      </a:lnTo>
                      <a:lnTo>
                        <a:pt x="838" y="1599"/>
                      </a:lnTo>
                      <a:lnTo>
                        <a:pt x="838" y="1605"/>
                      </a:lnTo>
                      <a:lnTo>
                        <a:pt x="838" y="1611"/>
                      </a:lnTo>
                      <a:lnTo>
                        <a:pt x="836" y="1617"/>
                      </a:lnTo>
                      <a:lnTo>
                        <a:pt x="834" y="1623"/>
                      </a:lnTo>
                      <a:lnTo>
                        <a:pt x="829" y="1628"/>
                      </a:lnTo>
                      <a:lnTo>
                        <a:pt x="825" y="1633"/>
                      </a:lnTo>
                      <a:lnTo>
                        <a:pt x="819" y="1638"/>
                      </a:lnTo>
                      <a:lnTo>
                        <a:pt x="814" y="1643"/>
                      </a:lnTo>
                      <a:lnTo>
                        <a:pt x="803" y="1650"/>
                      </a:lnTo>
                      <a:lnTo>
                        <a:pt x="792" y="1655"/>
                      </a:lnTo>
                      <a:lnTo>
                        <a:pt x="780" y="1657"/>
                      </a:lnTo>
                      <a:lnTo>
                        <a:pt x="767" y="1658"/>
                      </a:lnTo>
                      <a:lnTo>
                        <a:pt x="754" y="1655"/>
                      </a:lnTo>
                      <a:lnTo>
                        <a:pt x="741" y="1653"/>
                      </a:lnTo>
                      <a:lnTo>
                        <a:pt x="729" y="1650"/>
                      </a:lnTo>
                      <a:lnTo>
                        <a:pt x="718" y="1648"/>
                      </a:lnTo>
                      <a:lnTo>
                        <a:pt x="707" y="1635"/>
                      </a:lnTo>
                      <a:lnTo>
                        <a:pt x="697" y="1622"/>
                      </a:lnTo>
                      <a:lnTo>
                        <a:pt x="686" y="1609"/>
                      </a:lnTo>
                      <a:lnTo>
                        <a:pt x="677" y="1596"/>
                      </a:lnTo>
                      <a:lnTo>
                        <a:pt x="668" y="1582"/>
                      </a:lnTo>
                      <a:lnTo>
                        <a:pt x="660" y="1569"/>
                      </a:lnTo>
                      <a:lnTo>
                        <a:pt x="653" y="1554"/>
                      </a:lnTo>
                      <a:lnTo>
                        <a:pt x="648" y="1539"/>
                      </a:lnTo>
                      <a:lnTo>
                        <a:pt x="642" y="1540"/>
                      </a:lnTo>
                      <a:lnTo>
                        <a:pt x="636" y="1540"/>
                      </a:lnTo>
                      <a:lnTo>
                        <a:pt x="630" y="1542"/>
                      </a:lnTo>
                      <a:lnTo>
                        <a:pt x="628" y="1547"/>
                      </a:lnTo>
                      <a:lnTo>
                        <a:pt x="636" y="1572"/>
                      </a:lnTo>
                      <a:lnTo>
                        <a:pt x="650" y="1597"/>
                      </a:lnTo>
                      <a:lnTo>
                        <a:pt x="667" y="1621"/>
                      </a:lnTo>
                      <a:lnTo>
                        <a:pt x="685" y="1645"/>
                      </a:lnTo>
                      <a:lnTo>
                        <a:pt x="703" y="1667"/>
                      </a:lnTo>
                      <a:lnTo>
                        <a:pt x="720" y="1690"/>
                      </a:lnTo>
                      <a:lnTo>
                        <a:pt x="735" y="1713"/>
                      </a:lnTo>
                      <a:lnTo>
                        <a:pt x="747" y="1737"/>
                      </a:lnTo>
                      <a:lnTo>
                        <a:pt x="746" y="1746"/>
                      </a:lnTo>
                      <a:lnTo>
                        <a:pt x="746" y="1756"/>
                      </a:lnTo>
                      <a:lnTo>
                        <a:pt x="745" y="1765"/>
                      </a:lnTo>
                      <a:lnTo>
                        <a:pt x="744" y="1776"/>
                      </a:lnTo>
                      <a:lnTo>
                        <a:pt x="741" y="1785"/>
                      </a:lnTo>
                      <a:lnTo>
                        <a:pt x="738" y="1795"/>
                      </a:lnTo>
                      <a:lnTo>
                        <a:pt x="733" y="1803"/>
                      </a:lnTo>
                      <a:lnTo>
                        <a:pt x="727" y="1812"/>
                      </a:lnTo>
                      <a:lnTo>
                        <a:pt x="720" y="1816"/>
                      </a:lnTo>
                      <a:lnTo>
                        <a:pt x="714" y="1821"/>
                      </a:lnTo>
                      <a:lnTo>
                        <a:pt x="707" y="1825"/>
                      </a:lnTo>
                      <a:lnTo>
                        <a:pt x="701" y="1830"/>
                      </a:lnTo>
                      <a:lnTo>
                        <a:pt x="693" y="1833"/>
                      </a:lnTo>
                      <a:lnTo>
                        <a:pt x="686" y="1836"/>
                      </a:lnTo>
                      <a:lnTo>
                        <a:pt x="678" y="1837"/>
                      </a:lnTo>
                      <a:lnTo>
                        <a:pt x="670" y="1837"/>
                      </a:lnTo>
                      <a:lnTo>
                        <a:pt x="656" y="1829"/>
                      </a:lnTo>
                      <a:lnTo>
                        <a:pt x="643" y="1821"/>
                      </a:lnTo>
                      <a:lnTo>
                        <a:pt x="631" y="1811"/>
                      </a:lnTo>
                      <a:lnTo>
                        <a:pt x="621" y="1801"/>
                      </a:lnTo>
                      <a:lnTo>
                        <a:pt x="611" y="1789"/>
                      </a:lnTo>
                      <a:lnTo>
                        <a:pt x="603" y="1777"/>
                      </a:lnTo>
                      <a:lnTo>
                        <a:pt x="597" y="1763"/>
                      </a:lnTo>
                      <a:lnTo>
                        <a:pt x="595" y="1750"/>
                      </a:lnTo>
                      <a:lnTo>
                        <a:pt x="591" y="1736"/>
                      </a:lnTo>
                      <a:lnTo>
                        <a:pt x="588" y="1723"/>
                      </a:lnTo>
                      <a:lnTo>
                        <a:pt x="584" y="1709"/>
                      </a:lnTo>
                      <a:lnTo>
                        <a:pt x="582" y="1696"/>
                      </a:lnTo>
                      <a:lnTo>
                        <a:pt x="580" y="1682"/>
                      </a:lnTo>
                      <a:lnTo>
                        <a:pt x="580" y="1669"/>
                      </a:lnTo>
                      <a:lnTo>
                        <a:pt x="582" y="1655"/>
                      </a:lnTo>
                      <a:lnTo>
                        <a:pt x="588" y="1642"/>
                      </a:lnTo>
                      <a:lnTo>
                        <a:pt x="585" y="1639"/>
                      </a:lnTo>
                      <a:lnTo>
                        <a:pt x="586" y="1637"/>
                      </a:lnTo>
                      <a:lnTo>
                        <a:pt x="588" y="1634"/>
                      </a:lnTo>
                      <a:lnTo>
                        <a:pt x="588" y="1632"/>
                      </a:lnTo>
                      <a:lnTo>
                        <a:pt x="578" y="1627"/>
                      </a:lnTo>
                      <a:lnTo>
                        <a:pt x="568" y="1631"/>
                      </a:lnTo>
                      <a:lnTo>
                        <a:pt x="559" y="1648"/>
                      </a:lnTo>
                      <a:lnTo>
                        <a:pt x="554" y="1641"/>
                      </a:lnTo>
                      <a:lnTo>
                        <a:pt x="550" y="1634"/>
                      </a:lnTo>
                      <a:lnTo>
                        <a:pt x="544" y="1628"/>
                      </a:lnTo>
                      <a:lnTo>
                        <a:pt x="538" y="1623"/>
                      </a:lnTo>
                      <a:lnTo>
                        <a:pt x="531" y="1617"/>
                      </a:lnTo>
                      <a:lnTo>
                        <a:pt x="524" y="1613"/>
                      </a:lnTo>
                      <a:lnTo>
                        <a:pt x="517" y="1610"/>
                      </a:lnTo>
                      <a:lnTo>
                        <a:pt x="510" y="1610"/>
                      </a:lnTo>
                      <a:lnTo>
                        <a:pt x="501" y="1609"/>
                      </a:lnTo>
                      <a:lnTo>
                        <a:pt x="492" y="1610"/>
                      </a:lnTo>
                      <a:lnTo>
                        <a:pt x="484" y="1612"/>
                      </a:lnTo>
                      <a:lnTo>
                        <a:pt x="477" y="1615"/>
                      </a:lnTo>
                      <a:lnTo>
                        <a:pt x="469" y="1618"/>
                      </a:lnTo>
                      <a:lnTo>
                        <a:pt x="462" y="1621"/>
                      </a:lnTo>
                      <a:lnTo>
                        <a:pt x="454" y="1624"/>
                      </a:lnTo>
                      <a:lnTo>
                        <a:pt x="448" y="1627"/>
                      </a:lnTo>
                      <a:lnTo>
                        <a:pt x="446" y="1632"/>
                      </a:lnTo>
                      <a:lnTo>
                        <a:pt x="433" y="1641"/>
                      </a:lnTo>
                      <a:lnTo>
                        <a:pt x="422" y="1652"/>
                      </a:lnTo>
                      <a:lnTo>
                        <a:pt x="411" y="1664"/>
                      </a:lnTo>
                      <a:lnTo>
                        <a:pt x="401" y="1677"/>
                      </a:lnTo>
                      <a:lnTo>
                        <a:pt x="390" y="1689"/>
                      </a:lnTo>
                      <a:lnTo>
                        <a:pt x="379" y="1702"/>
                      </a:lnTo>
                      <a:lnTo>
                        <a:pt x="366" y="1713"/>
                      </a:lnTo>
                      <a:lnTo>
                        <a:pt x="354" y="1724"/>
                      </a:lnTo>
                      <a:lnTo>
                        <a:pt x="347" y="1724"/>
                      </a:lnTo>
                      <a:lnTo>
                        <a:pt x="341" y="1723"/>
                      </a:lnTo>
                      <a:lnTo>
                        <a:pt x="335" y="1720"/>
                      </a:lnTo>
                      <a:lnTo>
                        <a:pt x="332" y="1716"/>
                      </a:lnTo>
                      <a:lnTo>
                        <a:pt x="326" y="1703"/>
                      </a:lnTo>
                      <a:lnTo>
                        <a:pt x="323" y="1691"/>
                      </a:lnTo>
                      <a:lnTo>
                        <a:pt x="322" y="1679"/>
                      </a:lnTo>
                      <a:lnTo>
                        <a:pt x="324" y="1667"/>
                      </a:lnTo>
                      <a:lnTo>
                        <a:pt x="326" y="1654"/>
                      </a:lnTo>
                      <a:lnTo>
                        <a:pt x="330" y="1642"/>
                      </a:lnTo>
                      <a:lnTo>
                        <a:pt x="334" y="1631"/>
                      </a:lnTo>
                      <a:lnTo>
                        <a:pt x="340" y="1622"/>
                      </a:lnTo>
                      <a:lnTo>
                        <a:pt x="346" y="1609"/>
                      </a:lnTo>
                      <a:lnTo>
                        <a:pt x="352" y="1597"/>
                      </a:lnTo>
                      <a:lnTo>
                        <a:pt x="358" y="1585"/>
                      </a:lnTo>
                      <a:lnTo>
                        <a:pt x="365" y="1573"/>
                      </a:lnTo>
                      <a:lnTo>
                        <a:pt x="372" y="1561"/>
                      </a:lnTo>
                      <a:lnTo>
                        <a:pt x="379" y="1549"/>
                      </a:lnTo>
                      <a:lnTo>
                        <a:pt x="386" y="1537"/>
                      </a:lnTo>
                      <a:lnTo>
                        <a:pt x="394" y="1526"/>
                      </a:lnTo>
                      <a:lnTo>
                        <a:pt x="396" y="1509"/>
                      </a:lnTo>
                      <a:lnTo>
                        <a:pt x="397" y="1493"/>
                      </a:lnTo>
                      <a:lnTo>
                        <a:pt x="397" y="1476"/>
                      </a:lnTo>
                      <a:lnTo>
                        <a:pt x="395" y="1461"/>
                      </a:lnTo>
                      <a:lnTo>
                        <a:pt x="391" y="1446"/>
                      </a:lnTo>
                      <a:lnTo>
                        <a:pt x="385" y="1430"/>
                      </a:lnTo>
                      <a:lnTo>
                        <a:pt x="378" y="1415"/>
                      </a:lnTo>
                      <a:lnTo>
                        <a:pt x="370" y="1402"/>
                      </a:lnTo>
                      <a:lnTo>
                        <a:pt x="355" y="1370"/>
                      </a:lnTo>
                      <a:lnTo>
                        <a:pt x="342" y="1338"/>
                      </a:lnTo>
                      <a:lnTo>
                        <a:pt x="330" y="1304"/>
                      </a:lnTo>
                      <a:lnTo>
                        <a:pt x="322" y="1271"/>
                      </a:lnTo>
                      <a:lnTo>
                        <a:pt x="315" y="1235"/>
                      </a:lnTo>
                      <a:lnTo>
                        <a:pt x="312" y="1200"/>
                      </a:lnTo>
                      <a:lnTo>
                        <a:pt x="311" y="1164"/>
                      </a:lnTo>
                      <a:lnTo>
                        <a:pt x="314" y="1128"/>
                      </a:lnTo>
                      <a:lnTo>
                        <a:pt x="314" y="1121"/>
                      </a:lnTo>
                      <a:lnTo>
                        <a:pt x="316" y="1114"/>
                      </a:lnTo>
                      <a:lnTo>
                        <a:pt x="318" y="1107"/>
                      </a:lnTo>
                      <a:lnTo>
                        <a:pt x="321" y="1101"/>
                      </a:lnTo>
                      <a:lnTo>
                        <a:pt x="323" y="1094"/>
                      </a:lnTo>
                      <a:lnTo>
                        <a:pt x="326" y="1087"/>
                      </a:lnTo>
                      <a:lnTo>
                        <a:pt x="329" y="1081"/>
                      </a:lnTo>
                      <a:lnTo>
                        <a:pt x="332" y="1075"/>
                      </a:lnTo>
                      <a:lnTo>
                        <a:pt x="326" y="1070"/>
                      </a:lnTo>
                      <a:lnTo>
                        <a:pt x="321" y="1069"/>
                      </a:lnTo>
                      <a:lnTo>
                        <a:pt x="314" y="1070"/>
                      </a:lnTo>
                      <a:lnTo>
                        <a:pt x="308" y="1073"/>
                      </a:lnTo>
                      <a:lnTo>
                        <a:pt x="294" y="1115"/>
                      </a:lnTo>
                      <a:lnTo>
                        <a:pt x="291" y="1103"/>
                      </a:lnTo>
                      <a:lnTo>
                        <a:pt x="288" y="1092"/>
                      </a:lnTo>
                      <a:lnTo>
                        <a:pt x="285" y="1081"/>
                      </a:lnTo>
                      <a:lnTo>
                        <a:pt x="283" y="1070"/>
                      </a:lnTo>
                      <a:lnTo>
                        <a:pt x="280" y="1058"/>
                      </a:lnTo>
                      <a:lnTo>
                        <a:pt x="279" y="1048"/>
                      </a:lnTo>
                      <a:lnTo>
                        <a:pt x="279" y="1036"/>
                      </a:lnTo>
                      <a:lnTo>
                        <a:pt x="280" y="1026"/>
                      </a:lnTo>
                      <a:lnTo>
                        <a:pt x="275" y="1022"/>
                      </a:lnTo>
                      <a:lnTo>
                        <a:pt x="270" y="1022"/>
                      </a:lnTo>
                      <a:lnTo>
                        <a:pt x="265" y="1023"/>
                      </a:lnTo>
                      <a:lnTo>
                        <a:pt x="261" y="1025"/>
                      </a:lnTo>
                      <a:lnTo>
                        <a:pt x="255" y="1032"/>
                      </a:lnTo>
                      <a:lnTo>
                        <a:pt x="256" y="1043"/>
                      </a:lnTo>
                      <a:lnTo>
                        <a:pt x="258" y="1055"/>
                      </a:lnTo>
                      <a:lnTo>
                        <a:pt x="259" y="1067"/>
                      </a:lnTo>
                      <a:lnTo>
                        <a:pt x="262" y="1080"/>
                      </a:lnTo>
                      <a:lnTo>
                        <a:pt x="264" y="1091"/>
                      </a:lnTo>
                      <a:lnTo>
                        <a:pt x="267" y="1103"/>
                      </a:lnTo>
                      <a:lnTo>
                        <a:pt x="270" y="1115"/>
                      </a:lnTo>
                      <a:lnTo>
                        <a:pt x="276" y="1127"/>
                      </a:lnTo>
                      <a:lnTo>
                        <a:pt x="279" y="1129"/>
                      </a:lnTo>
                      <a:lnTo>
                        <a:pt x="283" y="1132"/>
                      </a:lnTo>
                      <a:lnTo>
                        <a:pt x="286" y="1134"/>
                      </a:lnTo>
                      <a:lnTo>
                        <a:pt x="290" y="1134"/>
                      </a:lnTo>
                      <a:lnTo>
                        <a:pt x="290" y="1142"/>
                      </a:lnTo>
                      <a:lnTo>
                        <a:pt x="280" y="1132"/>
                      </a:lnTo>
                      <a:lnTo>
                        <a:pt x="270" y="1123"/>
                      </a:lnTo>
                      <a:lnTo>
                        <a:pt x="260" y="1114"/>
                      </a:lnTo>
                      <a:lnTo>
                        <a:pt x="250" y="1105"/>
                      </a:lnTo>
                      <a:lnTo>
                        <a:pt x="240" y="1096"/>
                      </a:lnTo>
                      <a:lnTo>
                        <a:pt x="230" y="1087"/>
                      </a:lnTo>
                      <a:lnTo>
                        <a:pt x="221" y="1078"/>
                      </a:lnTo>
                      <a:lnTo>
                        <a:pt x="213" y="1071"/>
                      </a:lnTo>
                      <a:lnTo>
                        <a:pt x="214" y="1068"/>
                      </a:lnTo>
                      <a:lnTo>
                        <a:pt x="204" y="1060"/>
                      </a:lnTo>
                      <a:lnTo>
                        <a:pt x="196" y="1053"/>
                      </a:lnTo>
                      <a:lnTo>
                        <a:pt x="189" y="1046"/>
                      </a:lnTo>
                      <a:lnTo>
                        <a:pt x="182" y="1040"/>
                      </a:lnTo>
                      <a:lnTo>
                        <a:pt x="175" y="1033"/>
                      </a:lnTo>
                      <a:lnTo>
                        <a:pt x="168" y="1027"/>
                      </a:lnTo>
                      <a:lnTo>
                        <a:pt x="161" y="1020"/>
                      </a:lnTo>
                      <a:lnTo>
                        <a:pt x="153" y="1013"/>
                      </a:lnTo>
                      <a:lnTo>
                        <a:pt x="135" y="996"/>
                      </a:lnTo>
                      <a:lnTo>
                        <a:pt x="121" y="979"/>
                      </a:lnTo>
                      <a:lnTo>
                        <a:pt x="108" y="961"/>
                      </a:lnTo>
                      <a:lnTo>
                        <a:pt x="97" y="944"/>
                      </a:lnTo>
                      <a:lnTo>
                        <a:pt x="85" y="925"/>
                      </a:lnTo>
                      <a:lnTo>
                        <a:pt x="74" y="906"/>
                      </a:lnTo>
                      <a:lnTo>
                        <a:pt x="62" y="887"/>
                      </a:lnTo>
                      <a:lnTo>
                        <a:pt x="50" y="868"/>
                      </a:lnTo>
                      <a:lnTo>
                        <a:pt x="34" y="832"/>
                      </a:lnTo>
                      <a:lnTo>
                        <a:pt x="22" y="797"/>
                      </a:lnTo>
                      <a:lnTo>
                        <a:pt x="11" y="761"/>
                      </a:lnTo>
                      <a:lnTo>
                        <a:pt x="4" y="725"/>
                      </a:lnTo>
                      <a:lnTo>
                        <a:pt x="0" y="688"/>
                      </a:lnTo>
                      <a:lnTo>
                        <a:pt x="0" y="651"/>
                      </a:lnTo>
                      <a:lnTo>
                        <a:pt x="4" y="613"/>
                      </a:lnTo>
                      <a:lnTo>
                        <a:pt x="15" y="575"/>
                      </a:lnTo>
                      <a:lnTo>
                        <a:pt x="20" y="552"/>
                      </a:lnTo>
                      <a:lnTo>
                        <a:pt x="28" y="530"/>
                      </a:lnTo>
                      <a:lnTo>
                        <a:pt x="36" y="509"/>
                      </a:lnTo>
                      <a:lnTo>
                        <a:pt x="46" y="489"/>
                      </a:lnTo>
                      <a:lnTo>
                        <a:pt x="56" y="468"/>
                      </a:lnTo>
                      <a:lnTo>
                        <a:pt x="69" y="448"/>
                      </a:lnTo>
                      <a:lnTo>
                        <a:pt x="81" y="427"/>
                      </a:lnTo>
                      <a:lnTo>
                        <a:pt x="95" y="408"/>
                      </a:lnTo>
                      <a:close/>
                    </a:path>
                  </a:pathLst>
                </a:custGeom>
                <a:solidFill>
                  <a:srgbClr val="6BFF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4" name="Freeform 10"/>
                <p:cNvSpPr>
                  <a:spLocks/>
                </p:cNvSpPr>
                <p:nvPr/>
              </p:nvSpPr>
              <p:spPr bwMode="auto">
                <a:xfrm>
                  <a:off x="2085" y="3462"/>
                  <a:ext cx="238" cy="137"/>
                </a:xfrm>
                <a:custGeom>
                  <a:avLst/>
                  <a:gdLst>
                    <a:gd name="T0" fmla="*/ 115 w 477"/>
                    <a:gd name="T1" fmla="*/ 22 h 274"/>
                    <a:gd name="T2" fmla="*/ 155 w 477"/>
                    <a:gd name="T3" fmla="*/ 54 h 274"/>
                    <a:gd name="T4" fmla="*/ 201 w 477"/>
                    <a:gd name="T5" fmla="*/ 81 h 274"/>
                    <a:gd name="T6" fmla="*/ 209 w 477"/>
                    <a:gd name="T7" fmla="*/ 78 h 274"/>
                    <a:gd name="T8" fmla="*/ 196 w 477"/>
                    <a:gd name="T9" fmla="*/ 66 h 274"/>
                    <a:gd name="T10" fmla="*/ 189 w 477"/>
                    <a:gd name="T11" fmla="*/ 51 h 274"/>
                    <a:gd name="T12" fmla="*/ 229 w 477"/>
                    <a:gd name="T13" fmla="*/ 62 h 274"/>
                    <a:gd name="T14" fmla="*/ 273 w 477"/>
                    <a:gd name="T15" fmla="*/ 70 h 274"/>
                    <a:gd name="T16" fmla="*/ 334 w 477"/>
                    <a:gd name="T17" fmla="*/ 65 h 274"/>
                    <a:gd name="T18" fmla="*/ 402 w 477"/>
                    <a:gd name="T19" fmla="*/ 58 h 274"/>
                    <a:gd name="T20" fmla="*/ 468 w 477"/>
                    <a:gd name="T21" fmla="*/ 70 h 274"/>
                    <a:gd name="T22" fmla="*/ 476 w 477"/>
                    <a:gd name="T23" fmla="*/ 86 h 274"/>
                    <a:gd name="T24" fmla="*/ 460 w 477"/>
                    <a:gd name="T25" fmla="*/ 120 h 274"/>
                    <a:gd name="T26" fmla="*/ 420 w 477"/>
                    <a:gd name="T27" fmla="*/ 147 h 274"/>
                    <a:gd name="T28" fmla="*/ 375 w 477"/>
                    <a:gd name="T29" fmla="*/ 166 h 274"/>
                    <a:gd name="T30" fmla="*/ 344 w 477"/>
                    <a:gd name="T31" fmla="*/ 159 h 274"/>
                    <a:gd name="T32" fmla="*/ 302 w 477"/>
                    <a:gd name="T33" fmla="*/ 141 h 274"/>
                    <a:gd name="T34" fmla="*/ 269 w 477"/>
                    <a:gd name="T35" fmla="*/ 115 h 274"/>
                    <a:gd name="T36" fmla="*/ 267 w 477"/>
                    <a:gd name="T37" fmla="*/ 106 h 274"/>
                    <a:gd name="T38" fmla="*/ 248 w 477"/>
                    <a:gd name="T39" fmla="*/ 105 h 274"/>
                    <a:gd name="T40" fmla="*/ 251 w 477"/>
                    <a:gd name="T41" fmla="*/ 125 h 274"/>
                    <a:gd name="T42" fmla="*/ 266 w 477"/>
                    <a:gd name="T43" fmla="*/ 140 h 274"/>
                    <a:gd name="T44" fmla="*/ 292 w 477"/>
                    <a:gd name="T45" fmla="*/ 158 h 274"/>
                    <a:gd name="T46" fmla="*/ 345 w 477"/>
                    <a:gd name="T47" fmla="*/ 181 h 274"/>
                    <a:gd name="T48" fmla="*/ 396 w 477"/>
                    <a:gd name="T49" fmla="*/ 202 h 274"/>
                    <a:gd name="T50" fmla="*/ 421 w 477"/>
                    <a:gd name="T51" fmla="*/ 220 h 274"/>
                    <a:gd name="T52" fmla="*/ 425 w 477"/>
                    <a:gd name="T53" fmla="*/ 239 h 274"/>
                    <a:gd name="T54" fmla="*/ 406 w 477"/>
                    <a:gd name="T55" fmla="*/ 256 h 274"/>
                    <a:gd name="T56" fmla="*/ 320 w 477"/>
                    <a:gd name="T57" fmla="*/ 268 h 274"/>
                    <a:gd name="T58" fmla="*/ 301 w 477"/>
                    <a:gd name="T59" fmla="*/ 264 h 274"/>
                    <a:gd name="T60" fmla="*/ 283 w 477"/>
                    <a:gd name="T61" fmla="*/ 262 h 274"/>
                    <a:gd name="T62" fmla="*/ 262 w 477"/>
                    <a:gd name="T63" fmla="*/ 259 h 274"/>
                    <a:gd name="T64" fmla="*/ 242 w 477"/>
                    <a:gd name="T65" fmla="*/ 259 h 274"/>
                    <a:gd name="T66" fmla="*/ 223 w 477"/>
                    <a:gd name="T67" fmla="*/ 250 h 274"/>
                    <a:gd name="T68" fmla="*/ 199 w 477"/>
                    <a:gd name="T69" fmla="*/ 239 h 274"/>
                    <a:gd name="T70" fmla="*/ 192 w 477"/>
                    <a:gd name="T71" fmla="*/ 213 h 274"/>
                    <a:gd name="T72" fmla="*/ 175 w 477"/>
                    <a:gd name="T73" fmla="*/ 213 h 274"/>
                    <a:gd name="T74" fmla="*/ 178 w 477"/>
                    <a:gd name="T75" fmla="*/ 234 h 274"/>
                    <a:gd name="T76" fmla="*/ 177 w 477"/>
                    <a:gd name="T77" fmla="*/ 256 h 274"/>
                    <a:gd name="T78" fmla="*/ 123 w 477"/>
                    <a:gd name="T79" fmla="*/ 250 h 274"/>
                    <a:gd name="T80" fmla="*/ 75 w 477"/>
                    <a:gd name="T81" fmla="*/ 239 h 274"/>
                    <a:gd name="T82" fmla="*/ 48 w 477"/>
                    <a:gd name="T83" fmla="*/ 219 h 274"/>
                    <a:gd name="T84" fmla="*/ 60 w 477"/>
                    <a:gd name="T85" fmla="*/ 191 h 274"/>
                    <a:gd name="T86" fmla="*/ 65 w 477"/>
                    <a:gd name="T87" fmla="*/ 158 h 274"/>
                    <a:gd name="T88" fmla="*/ 81 w 477"/>
                    <a:gd name="T89" fmla="*/ 166 h 274"/>
                    <a:gd name="T90" fmla="*/ 95 w 477"/>
                    <a:gd name="T91" fmla="*/ 174 h 274"/>
                    <a:gd name="T92" fmla="*/ 101 w 477"/>
                    <a:gd name="T93" fmla="*/ 167 h 274"/>
                    <a:gd name="T94" fmla="*/ 85 w 477"/>
                    <a:gd name="T95" fmla="*/ 143 h 274"/>
                    <a:gd name="T96" fmla="*/ 50 w 477"/>
                    <a:gd name="T97" fmla="*/ 99 h 274"/>
                    <a:gd name="T98" fmla="*/ 13 w 477"/>
                    <a:gd name="T99" fmla="*/ 57 h 274"/>
                    <a:gd name="T100" fmla="*/ 22 w 477"/>
                    <a:gd name="T101" fmla="*/ 35 h 274"/>
                    <a:gd name="T102" fmla="*/ 55 w 477"/>
                    <a:gd name="T103" fmla="*/ 16 h 274"/>
                    <a:gd name="T104" fmla="*/ 90 w 477"/>
                    <a:gd name="T105" fmla="*/ 0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77" h="274">
                      <a:moveTo>
                        <a:pt x="90" y="0"/>
                      </a:moveTo>
                      <a:lnTo>
                        <a:pt x="102" y="11"/>
                      </a:lnTo>
                      <a:lnTo>
                        <a:pt x="115" y="22"/>
                      </a:lnTo>
                      <a:lnTo>
                        <a:pt x="128" y="33"/>
                      </a:lnTo>
                      <a:lnTo>
                        <a:pt x="142" y="44"/>
                      </a:lnTo>
                      <a:lnTo>
                        <a:pt x="155" y="54"/>
                      </a:lnTo>
                      <a:lnTo>
                        <a:pt x="171" y="64"/>
                      </a:lnTo>
                      <a:lnTo>
                        <a:pt x="186" y="72"/>
                      </a:lnTo>
                      <a:lnTo>
                        <a:pt x="201" y="81"/>
                      </a:lnTo>
                      <a:lnTo>
                        <a:pt x="204" y="81"/>
                      </a:lnTo>
                      <a:lnTo>
                        <a:pt x="207" y="81"/>
                      </a:lnTo>
                      <a:lnTo>
                        <a:pt x="209" y="78"/>
                      </a:lnTo>
                      <a:lnTo>
                        <a:pt x="208" y="75"/>
                      </a:lnTo>
                      <a:lnTo>
                        <a:pt x="202" y="71"/>
                      </a:lnTo>
                      <a:lnTo>
                        <a:pt x="196" y="66"/>
                      </a:lnTo>
                      <a:lnTo>
                        <a:pt x="199" y="63"/>
                      </a:lnTo>
                      <a:lnTo>
                        <a:pt x="177" y="49"/>
                      </a:lnTo>
                      <a:lnTo>
                        <a:pt x="189" y="51"/>
                      </a:lnTo>
                      <a:lnTo>
                        <a:pt x="201" y="54"/>
                      </a:lnTo>
                      <a:lnTo>
                        <a:pt x="214" y="57"/>
                      </a:lnTo>
                      <a:lnTo>
                        <a:pt x="229" y="62"/>
                      </a:lnTo>
                      <a:lnTo>
                        <a:pt x="243" y="65"/>
                      </a:lnTo>
                      <a:lnTo>
                        <a:pt x="258" y="69"/>
                      </a:lnTo>
                      <a:lnTo>
                        <a:pt x="273" y="70"/>
                      </a:lnTo>
                      <a:lnTo>
                        <a:pt x="289" y="70"/>
                      </a:lnTo>
                      <a:lnTo>
                        <a:pt x="311" y="67"/>
                      </a:lnTo>
                      <a:lnTo>
                        <a:pt x="334" y="65"/>
                      </a:lnTo>
                      <a:lnTo>
                        <a:pt x="356" y="62"/>
                      </a:lnTo>
                      <a:lnTo>
                        <a:pt x="380" y="60"/>
                      </a:lnTo>
                      <a:lnTo>
                        <a:pt x="402" y="58"/>
                      </a:lnTo>
                      <a:lnTo>
                        <a:pt x="424" y="60"/>
                      </a:lnTo>
                      <a:lnTo>
                        <a:pt x="446" y="63"/>
                      </a:lnTo>
                      <a:lnTo>
                        <a:pt x="468" y="70"/>
                      </a:lnTo>
                      <a:lnTo>
                        <a:pt x="472" y="74"/>
                      </a:lnTo>
                      <a:lnTo>
                        <a:pt x="475" y="80"/>
                      </a:lnTo>
                      <a:lnTo>
                        <a:pt x="476" y="86"/>
                      </a:lnTo>
                      <a:lnTo>
                        <a:pt x="477" y="93"/>
                      </a:lnTo>
                      <a:lnTo>
                        <a:pt x="469" y="108"/>
                      </a:lnTo>
                      <a:lnTo>
                        <a:pt x="460" y="120"/>
                      </a:lnTo>
                      <a:lnTo>
                        <a:pt x="448" y="130"/>
                      </a:lnTo>
                      <a:lnTo>
                        <a:pt x="435" y="140"/>
                      </a:lnTo>
                      <a:lnTo>
                        <a:pt x="420" y="147"/>
                      </a:lnTo>
                      <a:lnTo>
                        <a:pt x="405" y="154"/>
                      </a:lnTo>
                      <a:lnTo>
                        <a:pt x="389" y="160"/>
                      </a:lnTo>
                      <a:lnTo>
                        <a:pt x="375" y="166"/>
                      </a:lnTo>
                      <a:lnTo>
                        <a:pt x="372" y="170"/>
                      </a:lnTo>
                      <a:lnTo>
                        <a:pt x="358" y="164"/>
                      </a:lnTo>
                      <a:lnTo>
                        <a:pt x="344" y="159"/>
                      </a:lnTo>
                      <a:lnTo>
                        <a:pt x="329" y="153"/>
                      </a:lnTo>
                      <a:lnTo>
                        <a:pt x="316" y="148"/>
                      </a:lnTo>
                      <a:lnTo>
                        <a:pt x="302" y="141"/>
                      </a:lnTo>
                      <a:lnTo>
                        <a:pt x="290" y="134"/>
                      </a:lnTo>
                      <a:lnTo>
                        <a:pt x="278" y="125"/>
                      </a:lnTo>
                      <a:lnTo>
                        <a:pt x="269" y="115"/>
                      </a:lnTo>
                      <a:lnTo>
                        <a:pt x="270" y="112"/>
                      </a:lnTo>
                      <a:lnTo>
                        <a:pt x="269" y="109"/>
                      </a:lnTo>
                      <a:lnTo>
                        <a:pt x="267" y="106"/>
                      </a:lnTo>
                      <a:lnTo>
                        <a:pt x="266" y="104"/>
                      </a:lnTo>
                      <a:lnTo>
                        <a:pt x="257" y="100"/>
                      </a:lnTo>
                      <a:lnTo>
                        <a:pt x="248" y="105"/>
                      </a:lnTo>
                      <a:lnTo>
                        <a:pt x="247" y="112"/>
                      </a:lnTo>
                      <a:lnTo>
                        <a:pt x="249" y="119"/>
                      </a:lnTo>
                      <a:lnTo>
                        <a:pt x="251" y="125"/>
                      </a:lnTo>
                      <a:lnTo>
                        <a:pt x="256" y="131"/>
                      </a:lnTo>
                      <a:lnTo>
                        <a:pt x="260" y="135"/>
                      </a:lnTo>
                      <a:lnTo>
                        <a:pt x="266" y="140"/>
                      </a:lnTo>
                      <a:lnTo>
                        <a:pt x="271" y="145"/>
                      </a:lnTo>
                      <a:lnTo>
                        <a:pt x="276" y="150"/>
                      </a:lnTo>
                      <a:lnTo>
                        <a:pt x="292" y="158"/>
                      </a:lnTo>
                      <a:lnTo>
                        <a:pt x="310" y="166"/>
                      </a:lnTo>
                      <a:lnTo>
                        <a:pt x="327" y="173"/>
                      </a:lnTo>
                      <a:lnTo>
                        <a:pt x="345" y="181"/>
                      </a:lnTo>
                      <a:lnTo>
                        <a:pt x="362" y="187"/>
                      </a:lnTo>
                      <a:lnTo>
                        <a:pt x="379" y="195"/>
                      </a:lnTo>
                      <a:lnTo>
                        <a:pt x="396" y="202"/>
                      </a:lnTo>
                      <a:lnTo>
                        <a:pt x="413" y="212"/>
                      </a:lnTo>
                      <a:lnTo>
                        <a:pt x="417" y="214"/>
                      </a:lnTo>
                      <a:lnTo>
                        <a:pt x="421" y="220"/>
                      </a:lnTo>
                      <a:lnTo>
                        <a:pt x="423" y="225"/>
                      </a:lnTo>
                      <a:lnTo>
                        <a:pt x="426" y="231"/>
                      </a:lnTo>
                      <a:lnTo>
                        <a:pt x="425" y="239"/>
                      </a:lnTo>
                      <a:lnTo>
                        <a:pt x="421" y="247"/>
                      </a:lnTo>
                      <a:lnTo>
                        <a:pt x="413" y="252"/>
                      </a:lnTo>
                      <a:lnTo>
                        <a:pt x="406" y="256"/>
                      </a:lnTo>
                      <a:lnTo>
                        <a:pt x="332" y="274"/>
                      </a:lnTo>
                      <a:lnTo>
                        <a:pt x="326" y="270"/>
                      </a:lnTo>
                      <a:lnTo>
                        <a:pt x="320" y="268"/>
                      </a:lnTo>
                      <a:lnTo>
                        <a:pt x="314" y="266"/>
                      </a:lnTo>
                      <a:lnTo>
                        <a:pt x="308" y="266"/>
                      </a:lnTo>
                      <a:lnTo>
                        <a:pt x="301" y="264"/>
                      </a:lnTo>
                      <a:lnTo>
                        <a:pt x="295" y="264"/>
                      </a:lnTo>
                      <a:lnTo>
                        <a:pt x="289" y="263"/>
                      </a:lnTo>
                      <a:lnTo>
                        <a:pt x="283" y="262"/>
                      </a:lnTo>
                      <a:lnTo>
                        <a:pt x="276" y="260"/>
                      </a:lnTo>
                      <a:lnTo>
                        <a:pt x="270" y="259"/>
                      </a:lnTo>
                      <a:lnTo>
                        <a:pt x="262" y="259"/>
                      </a:lnTo>
                      <a:lnTo>
                        <a:pt x="256" y="260"/>
                      </a:lnTo>
                      <a:lnTo>
                        <a:pt x="248" y="259"/>
                      </a:lnTo>
                      <a:lnTo>
                        <a:pt x="242" y="259"/>
                      </a:lnTo>
                      <a:lnTo>
                        <a:pt x="236" y="257"/>
                      </a:lnTo>
                      <a:lnTo>
                        <a:pt x="233" y="253"/>
                      </a:lnTo>
                      <a:lnTo>
                        <a:pt x="223" y="250"/>
                      </a:lnTo>
                      <a:lnTo>
                        <a:pt x="214" y="247"/>
                      </a:lnTo>
                      <a:lnTo>
                        <a:pt x="206" y="242"/>
                      </a:lnTo>
                      <a:lnTo>
                        <a:pt x="199" y="239"/>
                      </a:lnTo>
                      <a:lnTo>
                        <a:pt x="196" y="231"/>
                      </a:lnTo>
                      <a:lnTo>
                        <a:pt x="195" y="222"/>
                      </a:lnTo>
                      <a:lnTo>
                        <a:pt x="192" y="213"/>
                      </a:lnTo>
                      <a:lnTo>
                        <a:pt x="186" y="208"/>
                      </a:lnTo>
                      <a:lnTo>
                        <a:pt x="178" y="209"/>
                      </a:lnTo>
                      <a:lnTo>
                        <a:pt x="175" y="213"/>
                      </a:lnTo>
                      <a:lnTo>
                        <a:pt x="175" y="220"/>
                      </a:lnTo>
                      <a:lnTo>
                        <a:pt x="177" y="228"/>
                      </a:lnTo>
                      <a:lnTo>
                        <a:pt x="178" y="234"/>
                      </a:lnTo>
                      <a:lnTo>
                        <a:pt x="178" y="241"/>
                      </a:lnTo>
                      <a:lnTo>
                        <a:pt x="176" y="247"/>
                      </a:lnTo>
                      <a:lnTo>
                        <a:pt x="177" y="256"/>
                      </a:lnTo>
                      <a:lnTo>
                        <a:pt x="158" y="254"/>
                      </a:lnTo>
                      <a:lnTo>
                        <a:pt x="140" y="253"/>
                      </a:lnTo>
                      <a:lnTo>
                        <a:pt x="123" y="250"/>
                      </a:lnTo>
                      <a:lnTo>
                        <a:pt x="107" y="248"/>
                      </a:lnTo>
                      <a:lnTo>
                        <a:pt x="91" y="243"/>
                      </a:lnTo>
                      <a:lnTo>
                        <a:pt x="75" y="239"/>
                      </a:lnTo>
                      <a:lnTo>
                        <a:pt x="59" y="233"/>
                      </a:lnTo>
                      <a:lnTo>
                        <a:pt x="44" y="228"/>
                      </a:lnTo>
                      <a:lnTo>
                        <a:pt x="48" y="219"/>
                      </a:lnTo>
                      <a:lnTo>
                        <a:pt x="53" y="210"/>
                      </a:lnTo>
                      <a:lnTo>
                        <a:pt x="56" y="200"/>
                      </a:lnTo>
                      <a:lnTo>
                        <a:pt x="60" y="191"/>
                      </a:lnTo>
                      <a:lnTo>
                        <a:pt x="62" y="180"/>
                      </a:lnTo>
                      <a:lnTo>
                        <a:pt x="64" y="169"/>
                      </a:lnTo>
                      <a:lnTo>
                        <a:pt x="65" y="158"/>
                      </a:lnTo>
                      <a:lnTo>
                        <a:pt x="67" y="148"/>
                      </a:lnTo>
                      <a:lnTo>
                        <a:pt x="74" y="156"/>
                      </a:lnTo>
                      <a:lnTo>
                        <a:pt x="81" y="166"/>
                      </a:lnTo>
                      <a:lnTo>
                        <a:pt x="85" y="169"/>
                      </a:lnTo>
                      <a:lnTo>
                        <a:pt x="90" y="172"/>
                      </a:lnTo>
                      <a:lnTo>
                        <a:pt x="95" y="174"/>
                      </a:lnTo>
                      <a:lnTo>
                        <a:pt x="101" y="175"/>
                      </a:lnTo>
                      <a:lnTo>
                        <a:pt x="100" y="170"/>
                      </a:lnTo>
                      <a:lnTo>
                        <a:pt x="101" y="167"/>
                      </a:lnTo>
                      <a:lnTo>
                        <a:pt x="100" y="163"/>
                      </a:lnTo>
                      <a:lnTo>
                        <a:pt x="99" y="159"/>
                      </a:lnTo>
                      <a:lnTo>
                        <a:pt x="85" y="143"/>
                      </a:lnTo>
                      <a:lnTo>
                        <a:pt x="73" y="128"/>
                      </a:lnTo>
                      <a:lnTo>
                        <a:pt x="61" y="113"/>
                      </a:lnTo>
                      <a:lnTo>
                        <a:pt x="50" y="99"/>
                      </a:lnTo>
                      <a:lnTo>
                        <a:pt x="38" y="84"/>
                      </a:lnTo>
                      <a:lnTo>
                        <a:pt x="26" y="70"/>
                      </a:lnTo>
                      <a:lnTo>
                        <a:pt x="13" y="57"/>
                      </a:lnTo>
                      <a:lnTo>
                        <a:pt x="0" y="46"/>
                      </a:lnTo>
                      <a:lnTo>
                        <a:pt x="11" y="40"/>
                      </a:lnTo>
                      <a:lnTo>
                        <a:pt x="22" y="35"/>
                      </a:lnTo>
                      <a:lnTo>
                        <a:pt x="33" y="29"/>
                      </a:lnTo>
                      <a:lnTo>
                        <a:pt x="45" y="23"/>
                      </a:lnTo>
                      <a:lnTo>
                        <a:pt x="55" y="16"/>
                      </a:lnTo>
                      <a:lnTo>
                        <a:pt x="66" y="10"/>
                      </a:lnTo>
                      <a:lnTo>
                        <a:pt x="78" y="4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4DF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5" name="Freeform 11"/>
                <p:cNvSpPr>
                  <a:spLocks/>
                </p:cNvSpPr>
                <p:nvPr/>
              </p:nvSpPr>
              <p:spPr bwMode="auto">
                <a:xfrm>
                  <a:off x="2251" y="3096"/>
                  <a:ext cx="84" cy="154"/>
                </a:xfrm>
                <a:custGeom>
                  <a:avLst/>
                  <a:gdLst>
                    <a:gd name="T0" fmla="*/ 58 w 166"/>
                    <a:gd name="T1" fmla="*/ 5 h 308"/>
                    <a:gd name="T2" fmla="*/ 66 w 166"/>
                    <a:gd name="T3" fmla="*/ 1 h 308"/>
                    <a:gd name="T4" fmla="*/ 75 w 166"/>
                    <a:gd name="T5" fmla="*/ 1 h 308"/>
                    <a:gd name="T6" fmla="*/ 84 w 166"/>
                    <a:gd name="T7" fmla="*/ 0 h 308"/>
                    <a:gd name="T8" fmla="*/ 93 w 166"/>
                    <a:gd name="T9" fmla="*/ 3 h 308"/>
                    <a:gd name="T10" fmla="*/ 101 w 166"/>
                    <a:gd name="T11" fmla="*/ 5 h 308"/>
                    <a:gd name="T12" fmla="*/ 109 w 166"/>
                    <a:gd name="T13" fmla="*/ 10 h 308"/>
                    <a:gd name="T14" fmla="*/ 117 w 166"/>
                    <a:gd name="T15" fmla="*/ 15 h 308"/>
                    <a:gd name="T16" fmla="*/ 125 w 166"/>
                    <a:gd name="T17" fmla="*/ 21 h 308"/>
                    <a:gd name="T18" fmla="*/ 140 w 166"/>
                    <a:gd name="T19" fmla="*/ 47 h 308"/>
                    <a:gd name="T20" fmla="*/ 152 w 166"/>
                    <a:gd name="T21" fmla="*/ 77 h 308"/>
                    <a:gd name="T22" fmla="*/ 160 w 166"/>
                    <a:gd name="T23" fmla="*/ 107 h 308"/>
                    <a:gd name="T24" fmla="*/ 165 w 166"/>
                    <a:gd name="T25" fmla="*/ 140 h 308"/>
                    <a:gd name="T26" fmla="*/ 166 w 166"/>
                    <a:gd name="T27" fmla="*/ 172 h 308"/>
                    <a:gd name="T28" fmla="*/ 164 w 166"/>
                    <a:gd name="T29" fmla="*/ 204 h 308"/>
                    <a:gd name="T30" fmla="*/ 159 w 166"/>
                    <a:gd name="T31" fmla="*/ 235 h 308"/>
                    <a:gd name="T32" fmla="*/ 152 w 166"/>
                    <a:gd name="T33" fmla="*/ 266 h 308"/>
                    <a:gd name="T34" fmla="*/ 148 w 166"/>
                    <a:gd name="T35" fmla="*/ 273 h 308"/>
                    <a:gd name="T36" fmla="*/ 144 w 166"/>
                    <a:gd name="T37" fmla="*/ 280 h 308"/>
                    <a:gd name="T38" fmla="*/ 138 w 166"/>
                    <a:gd name="T39" fmla="*/ 287 h 308"/>
                    <a:gd name="T40" fmla="*/ 133 w 166"/>
                    <a:gd name="T41" fmla="*/ 294 h 308"/>
                    <a:gd name="T42" fmla="*/ 126 w 166"/>
                    <a:gd name="T43" fmla="*/ 298 h 308"/>
                    <a:gd name="T44" fmla="*/ 120 w 166"/>
                    <a:gd name="T45" fmla="*/ 303 h 308"/>
                    <a:gd name="T46" fmla="*/ 113 w 166"/>
                    <a:gd name="T47" fmla="*/ 305 h 308"/>
                    <a:gd name="T48" fmla="*/ 106 w 166"/>
                    <a:gd name="T49" fmla="*/ 308 h 308"/>
                    <a:gd name="T50" fmla="*/ 94 w 166"/>
                    <a:gd name="T51" fmla="*/ 307 h 308"/>
                    <a:gd name="T52" fmla="*/ 83 w 166"/>
                    <a:gd name="T53" fmla="*/ 305 h 308"/>
                    <a:gd name="T54" fmla="*/ 72 w 166"/>
                    <a:gd name="T55" fmla="*/ 301 h 308"/>
                    <a:gd name="T56" fmla="*/ 63 w 166"/>
                    <a:gd name="T57" fmla="*/ 296 h 308"/>
                    <a:gd name="T58" fmla="*/ 53 w 166"/>
                    <a:gd name="T59" fmla="*/ 289 h 308"/>
                    <a:gd name="T60" fmla="*/ 45 w 166"/>
                    <a:gd name="T61" fmla="*/ 281 h 308"/>
                    <a:gd name="T62" fmla="*/ 39 w 166"/>
                    <a:gd name="T63" fmla="*/ 272 h 308"/>
                    <a:gd name="T64" fmla="*/ 34 w 166"/>
                    <a:gd name="T65" fmla="*/ 264 h 308"/>
                    <a:gd name="T66" fmla="*/ 24 w 166"/>
                    <a:gd name="T67" fmla="*/ 246 h 308"/>
                    <a:gd name="T68" fmla="*/ 16 w 166"/>
                    <a:gd name="T69" fmla="*/ 228 h 308"/>
                    <a:gd name="T70" fmla="*/ 10 w 166"/>
                    <a:gd name="T71" fmla="*/ 208 h 308"/>
                    <a:gd name="T72" fmla="*/ 5 w 166"/>
                    <a:gd name="T73" fmla="*/ 189 h 308"/>
                    <a:gd name="T74" fmla="*/ 1 w 166"/>
                    <a:gd name="T75" fmla="*/ 168 h 308"/>
                    <a:gd name="T76" fmla="*/ 0 w 166"/>
                    <a:gd name="T77" fmla="*/ 148 h 308"/>
                    <a:gd name="T78" fmla="*/ 1 w 166"/>
                    <a:gd name="T79" fmla="*/ 127 h 308"/>
                    <a:gd name="T80" fmla="*/ 5 w 166"/>
                    <a:gd name="T81" fmla="*/ 108 h 308"/>
                    <a:gd name="T82" fmla="*/ 7 w 166"/>
                    <a:gd name="T83" fmla="*/ 93 h 308"/>
                    <a:gd name="T84" fmla="*/ 10 w 166"/>
                    <a:gd name="T85" fmla="*/ 78 h 308"/>
                    <a:gd name="T86" fmla="*/ 13 w 166"/>
                    <a:gd name="T87" fmla="*/ 62 h 308"/>
                    <a:gd name="T88" fmla="*/ 18 w 166"/>
                    <a:gd name="T89" fmla="*/ 48 h 308"/>
                    <a:gd name="T90" fmla="*/ 23 w 166"/>
                    <a:gd name="T91" fmla="*/ 33 h 308"/>
                    <a:gd name="T92" fmla="*/ 32 w 166"/>
                    <a:gd name="T93" fmla="*/ 22 h 308"/>
                    <a:gd name="T94" fmla="*/ 43 w 166"/>
                    <a:gd name="T95" fmla="*/ 12 h 308"/>
                    <a:gd name="T96" fmla="*/ 58 w 166"/>
                    <a:gd name="T97" fmla="*/ 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66" h="308">
                      <a:moveTo>
                        <a:pt x="58" y="5"/>
                      </a:moveTo>
                      <a:lnTo>
                        <a:pt x="66" y="1"/>
                      </a:lnTo>
                      <a:lnTo>
                        <a:pt x="75" y="1"/>
                      </a:lnTo>
                      <a:lnTo>
                        <a:pt x="84" y="0"/>
                      </a:lnTo>
                      <a:lnTo>
                        <a:pt x="93" y="3"/>
                      </a:lnTo>
                      <a:lnTo>
                        <a:pt x="101" y="5"/>
                      </a:lnTo>
                      <a:lnTo>
                        <a:pt x="109" y="10"/>
                      </a:lnTo>
                      <a:lnTo>
                        <a:pt x="117" y="15"/>
                      </a:lnTo>
                      <a:lnTo>
                        <a:pt x="125" y="21"/>
                      </a:lnTo>
                      <a:lnTo>
                        <a:pt x="140" y="47"/>
                      </a:lnTo>
                      <a:lnTo>
                        <a:pt x="152" y="77"/>
                      </a:lnTo>
                      <a:lnTo>
                        <a:pt x="160" y="107"/>
                      </a:lnTo>
                      <a:lnTo>
                        <a:pt x="165" y="140"/>
                      </a:lnTo>
                      <a:lnTo>
                        <a:pt x="166" y="172"/>
                      </a:lnTo>
                      <a:lnTo>
                        <a:pt x="164" y="204"/>
                      </a:lnTo>
                      <a:lnTo>
                        <a:pt x="159" y="235"/>
                      </a:lnTo>
                      <a:lnTo>
                        <a:pt x="152" y="266"/>
                      </a:lnTo>
                      <a:lnTo>
                        <a:pt x="148" y="273"/>
                      </a:lnTo>
                      <a:lnTo>
                        <a:pt x="144" y="280"/>
                      </a:lnTo>
                      <a:lnTo>
                        <a:pt x="138" y="287"/>
                      </a:lnTo>
                      <a:lnTo>
                        <a:pt x="133" y="294"/>
                      </a:lnTo>
                      <a:lnTo>
                        <a:pt x="126" y="298"/>
                      </a:lnTo>
                      <a:lnTo>
                        <a:pt x="120" y="303"/>
                      </a:lnTo>
                      <a:lnTo>
                        <a:pt x="113" y="305"/>
                      </a:lnTo>
                      <a:lnTo>
                        <a:pt x="106" y="308"/>
                      </a:lnTo>
                      <a:lnTo>
                        <a:pt x="94" y="307"/>
                      </a:lnTo>
                      <a:lnTo>
                        <a:pt x="83" y="305"/>
                      </a:lnTo>
                      <a:lnTo>
                        <a:pt x="72" y="301"/>
                      </a:lnTo>
                      <a:lnTo>
                        <a:pt x="63" y="296"/>
                      </a:lnTo>
                      <a:lnTo>
                        <a:pt x="53" y="289"/>
                      </a:lnTo>
                      <a:lnTo>
                        <a:pt x="45" y="281"/>
                      </a:lnTo>
                      <a:lnTo>
                        <a:pt x="39" y="272"/>
                      </a:lnTo>
                      <a:lnTo>
                        <a:pt x="34" y="264"/>
                      </a:lnTo>
                      <a:lnTo>
                        <a:pt x="24" y="246"/>
                      </a:lnTo>
                      <a:lnTo>
                        <a:pt x="16" y="228"/>
                      </a:lnTo>
                      <a:lnTo>
                        <a:pt x="10" y="208"/>
                      </a:lnTo>
                      <a:lnTo>
                        <a:pt x="5" y="189"/>
                      </a:lnTo>
                      <a:lnTo>
                        <a:pt x="1" y="168"/>
                      </a:lnTo>
                      <a:lnTo>
                        <a:pt x="0" y="148"/>
                      </a:lnTo>
                      <a:lnTo>
                        <a:pt x="1" y="127"/>
                      </a:lnTo>
                      <a:lnTo>
                        <a:pt x="5" y="108"/>
                      </a:lnTo>
                      <a:lnTo>
                        <a:pt x="7" y="93"/>
                      </a:lnTo>
                      <a:lnTo>
                        <a:pt x="10" y="78"/>
                      </a:lnTo>
                      <a:lnTo>
                        <a:pt x="13" y="62"/>
                      </a:lnTo>
                      <a:lnTo>
                        <a:pt x="18" y="48"/>
                      </a:lnTo>
                      <a:lnTo>
                        <a:pt x="23" y="33"/>
                      </a:lnTo>
                      <a:lnTo>
                        <a:pt x="32" y="22"/>
                      </a:lnTo>
                      <a:lnTo>
                        <a:pt x="43" y="12"/>
                      </a:lnTo>
                      <a:lnTo>
                        <a:pt x="5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6" name="Freeform 12"/>
                <p:cNvSpPr>
                  <a:spLocks/>
                </p:cNvSpPr>
                <p:nvPr/>
              </p:nvSpPr>
              <p:spPr bwMode="auto">
                <a:xfrm>
                  <a:off x="2264" y="3106"/>
                  <a:ext cx="45" cy="134"/>
                </a:xfrm>
                <a:custGeom>
                  <a:avLst/>
                  <a:gdLst>
                    <a:gd name="T0" fmla="*/ 38 w 90"/>
                    <a:gd name="T1" fmla="*/ 4 h 268"/>
                    <a:gd name="T2" fmla="*/ 56 w 90"/>
                    <a:gd name="T3" fmla="*/ 0 h 268"/>
                    <a:gd name="T4" fmla="*/ 80 w 90"/>
                    <a:gd name="T5" fmla="*/ 11 h 268"/>
                    <a:gd name="T6" fmla="*/ 67 w 90"/>
                    <a:gd name="T7" fmla="*/ 23 h 268"/>
                    <a:gd name="T8" fmla="*/ 65 w 90"/>
                    <a:gd name="T9" fmla="*/ 42 h 268"/>
                    <a:gd name="T10" fmla="*/ 66 w 90"/>
                    <a:gd name="T11" fmla="*/ 57 h 268"/>
                    <a:gd name="T12" fmla="*/ 67 w 90"/>
                    <a:gd name="T13" fmla="*/ 74 h 268"/>
                    <a:gd name="T14" fmla="*/ 66 w 90"/>
                    <a:gd name="T15" fmla="*/ 90 h 268"/>
                    <a:gd name="T16" fmla="*/ 64 w 90"/>
                    <a:gd name="T17" fmla="*/ 106 h 268"/>
                    <a:gd name="T18" fmla="*/ 68 w 90"/>
                    <a:gd name="T19" fmla="*/ 117 h 268"/>
                    <a:gd name="T20" fmla="*/ 80 w 90"/>
                    <a:gd name="T21" fmla="*/ 120 h 268"/>
                    <a:gd name="T22" fmla="*/ 90 w 90"/>
                    <a:gd name="T23" fmla="*/ 118 h 268"/>
                    <a:gd name="T24" fmla="*/ 76 w 90"/>
                    <a:gd name="T25" fmla="*/ 124 h 268"/>
                    <a:gd name="T26" fmla="*/ 64 w 90"/>
                    <a:gd name="T27" fmla="*/ 134 h 268"/>
                    <a:gd name="T28" fmla="*/ 62 w 90"/>
                    <a:gd name="T29" fmla="*/ 144 h 268"/>
                    <a:gd name="T30" fmla="*/ 66 w 90"/>
                    <a:gd name="T31" fmla="*/ 155 h 268"/>
                    <a:gd name="T32" fmla="*/ 66 w 90"/>
                    <a:gd name="T33" fmla="*/ 174 h 268"/>
                    <a:gd name="T34" fmla="*/ 69 w 90"/>
                    <a:gd name="T35" fmla="*/ 196 h 268"/>
                    <a:gd name="T36" fmla="*/ 71 w 90"/>
                    <a:gd name="T37" fmla="*/ 217 h 268"/>
                    <a:gd name="T38" fmla="*/ 72 w 90"/>
                    <a:gd name="T39" fmla="*/ 237 h 268"/>
                    <a:gd name="T40" fmla="*/ 80 w 90"/>
                    <a:gd name="T41" fmla="*/ 252 h 268"/>
                    <a:gd name="T42" fmla="*/ 88 w 90"/>
                    <a:gd name="T43" fmla="*/ 259 h 268"/>
                    <a:gd name="T44" fmla="*/ 75 w 90"/>
                    <a:gd name="T45" fmla="*/ 266 h 268"/>
                    <a:gd name="T46" fmla="*/ 57 w 90"/>
                    <a:gd name="T47" fmla="*/ 268 h 268"/>
                    <a:gd name="T48" fmla="*/ 31 w 90"/>
                    <a:gd name="T49" fmla="*/ 243 h 268"/>
                    <a:gd name="T50" fmla="*/ 15 w 90"/>
                    <a:gd name="T51" fmla="*/ 212 h 268"/>
                    <a:gd name="T52" fmla="*/ 5 w 90"/>
                    <a:gd name="T53" fmla="*/ 178 h 268"/>
                    <a:gd name="T54" fmla="*/ 0 w 90"/>
                    <a:gd name="T55" fmla="*/ 144 h 268"/>
                    <a:gd name="T56" fmla="*/ 2 w 90"/>
                    <a:gd name="T57" fmla="*/ 106 h 268"/>
                    <a:gd name="T58" fmla="*/ 5 w 90"/>
                    <a:gd name="T59" fmla="*/ 72 h 268"/>
                    <a:gd name="T60" fmla="*/ 13 w 90"/>
                    <a:gd name="T61" fmla="*/ 39 h 268"/>
                    <a:gd name="T62" fmla="*/ 32 w 90"/>
                    <a:gd name="T63" fmla="*/ 10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0" h="268">
                      <a:moveTo>
                        <a:pt x="32" y="10"/>
                      </a:moveTo>
                      <a:lnTo>
                        <a:pt x="38" y="4"/>
                      </a:lnTo>
                      <a:lnTo>
                        <a:pt x="47" y="1"/>
                      </a:lnTo>
                      <a:lnTo>
                        <a:pt x="56" y="0"/>
                      </a:lnTo>
                      <a:lnTo>
                        <a:pt x="65" y="2"/>
                      </a:lnTo>
                      <a:lnTo>
                        <a:pt x="80" y="11"/>
                      </a:lnTo>
                      <a:lnTo>
                        <a:pt x="71" y="15"/>
                      </a:lnTo>
                      <a:lnTo>
                        <a:pt x="67" y="23"/>
                      </a:lnTo>
                      <a:lnTo>
                        <a:pt x="65" y="32"/>
                      </a:lnTo>
                      <a:lnTo>
                        <a:pt x="65" y="42"/>
                      </a:lnTo>
                      <a:lnTo>
                        <a:pt x="65" y="49"/>
                      </a:lnTo>
                      <a:lnTo>
                        <a:pt x="66" y="57"/>
                      </a:lnTo>
                      <a:lnTo>
                        <a:pt x="66" y="65"/>
                      </a:lnTo>
                      <a:lnTo>
                        <a:pt x="67" y="74"/>
                      </a:lnTo>
                      <a:lnTo>
                        <a:pt x="66" y="82"/>
                      </a:lnTo>
                      <a:lnTo>
                        <a:pt x="66" y="90"/>
                      </a:lnTo>
                      <a:lnTo>
                        <a:pt x="65" y="98"/>
                      </a:lnTo>
                      <a:lnTo>
                        <a:pt x="64" y="106"/>
                      </a:lnTo>
                      <a:lnTo>
                        <a:pt x="64" y="113"/>
                      </a:lnTo>
                      <a:lnTo>
                        <a:pt x="68" y="117"/>
                      </a:lnTo>
                      <a:lnTo>
                        <a:pt x="73" y="118"/>
                      </a:lnTo>
                      <a:lnTo>
                        <a:pt x="80" y="120"/>
                      </a:lnTo>
                      <a:lnTo>
                        <a:pt x="85" y="118"/>
                      </a:lnTo>
                      <a:lnTo>
                        <a:pt x="90" y="118"/>
                      </a:lnTo>
                      <a:lnTo>
                        <a:pt x="83" y="121"/>
                      </a:lnTo>
                      <a:lnTo>
                        <a:pt x="76" y="124"/>
                      </a:lnTo>
                      <a:lnTo>
                        <a:pt x="68" y="127"/>
                      </a:lnTo>
                      <a:lnTo>
                        <a:pt x="64" y="134"/>
                      </a:lnTo>
                      <a:lnTo>
                        <a:pt x="62" y="138"/>
                      </a:lnTo>
                      <a:lnTo>
                        <a:pt x="62" y="144"/>
                      </a:lnTo>
                      <a:lnTo>
                        <a:pt x="63" y="149"/>
                      </a:lnTo>
                      <a:lnTo>
                        <a:pt x="66" y="155"/>
                      </a:lnTo>
                      <a:lnTo>
                        <a:pt x="65" y="164"/>
                      </a:lnTo>
                      <a:lnTo>
                        <a:pt x="66" y="174"/>
                      </a:lnTo>
                      <a:lnTo>
                        <a:pt x="67" y="185"/>
                      </a:lnTo>
                      <a:lnTo>
                        <a:pt x="69" y="196"/>
                      </a:lnTo>
                      <a:lnTo>
                        <a:pt x="70" y="206"/>
                      </a:lnTo>
                      <a:lnTo>
                        <a:pt x="71" y="217"/>
                      </a:lnTo>
                      <a:lnTo>
                        <a:pt x="71" y="227"/>
                      </a:lnTo>
                      <a:lnTo>
                        <a:pt x="72" y="237"/>
                      </a:lnTo>
                      <a:lnTo>
                        <a:pt x="76" y="244"/>
                      </a:lnTo>
                      <a:lnTo>
                        <a:pt x="80" y="252"/>
                      </a:lnTo>
                      <a:lnTo>
                        <a:pt x="84" y="255"/>
                      </a:lnTo>
                      <a:lnTo>
                        <a:pt x="88" y="259"/>
                      </a:lnTo>
                      <a:lnTo>
                        <a:pt x="82" y="263"/>
                      </a:lnTo>
                      <a:lnTo>
                        <a:pt x="75" y="266"/>
                      </a:lnTo>
                      <a:lnTo>
                        <a:pt x="66" y="268"/>
                      </a:lnTo>
                      <a:lnTo>
                        <a:pt x="57" y="268"/>
                      </a:lnTo>
                      <a:lnTo>
                        <a:pt x="42" y="256"/>
                      </a:lnTo>
                      <a:lnTo>
                        <a:pt x="31" y="243"/>
                      </a:lnTo>
                      <a:lnTo>
                        <a:pt x="22" y="227"/>
                      </a:lnTo>
                      <a:lnTo>
                        <a:pt x="15" y="212"/>
                      </a:lnTo>
                      <a:lnTo>
                        <a:pt x="9" y="195"/>
                      </a:lnTo>
                      <a:lnTo>
                        <a:pt x="5" y="178"/>
                      </a:lnTo>
                      <a:lnTo>
                        <a:pt x="2" y="160"/>
                      </a:lnTo>
                      <a:lnTo>
                        <a:pt x="0" y="144"/>
                      </a:lnTo>
                      <a:lnTo>
                        <a:pt x="1" y="124"/>
                      </a:lnTo>
                      <a:lnTo>
                        <a:pt x="2" y="106"/>
                      </a:lnTo>
                      <a:lnTo>
                        <a:pt x="2" y="88"/>
                      </a:lnTo>
                      <a:lnTo>
                        <a:pt x="5" y="72"/>
                      </a:lnTo>
                      <a:lnTo>
                        <a:pt x="7" y="55"/>
                      </a:lnTo>
                      <a:lnTo>
                        <a:pt x="13" y="39"/>
                      </a:lnTo>
                      <a:lnTo>
                        <a:pt x="20" y="24"/>
                      </a:lnTo>
                      <a:lnTo>
                        <a:pt x="3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7" name="Freeform 13"/>
                <p:cNvSpPr>
                  <a:spLocks/>
                </p:cNvSpPr>
                <p:nvPr/>
              </p:nvSpPr>
              <p:spPr bwMode="auto">
                <a:xfrm>
                  <a:off x="2276" y="3157"/>
                  <a:ext cx="47" cy="17"/>
                </a:xfrm>
                <a:custGeom>
                  <a:avLst/>
                  <a:gdLst>
                    <a:gd name="T0" fmla="*/ 46 w 93"/>
                    <a:gd name="T1" fmla="*/ 0 h 34"/>
                    <a:gd name="T2" fmla="*/ 55 w 93"/>
                    <a:gd name="T3" fmla="*/ 0 h 34"/>
                    <a:gd name="T4" fmla="*/ 64 w 93"/>
                    <a:gd name="T5" fmla="*/ 0 h 34"/>
                    <a:gd name="T6" fmla="*/ 72 w 93"/>
                    <a:gd name="T7" fmla="*/ 1 h 34"/>
                    <a:gd name="T8" fmla="*/ 79 w 93"/>
                    <a:gd name="T9" fmla="*/ 4 h 34"/>
                    <a:gd name="T10" fmla="*/ 84 w 93"/>
                    <a:gd name="T11" fmla="*/ 6 h 34"/>
                    <a:gd name="T12" fmla="*/ 89 w 93"/>
                    <a:gd name="T13" fmla="*/ 9 h 34"/>
                    <a:gd name="T14" fmla="*/ 91 w 93"/>
                    <a:gd name="T15" fmla="*/ 12 h 34"/>
                    <a:gd name="T16" fmla="*/ 93 w 93"/>
                    <a:gd name="T17" fmla="*/ 16 h 34"/>
                    <a:gd name="T18" fmla="*/ 91 w 93"/>
                    <a:gd name="T19" fmla="*/ 19 h 34"/>
                    <a:gd name="T20" fmla="*/ 89 w 93"/>
                    <a:gd name="T21" fmla="*/ 22 h 34"/>
                    <a:gd name="T22" fmla="*/ 84 w 93"/>
                    <a:gd name="T23" fmla="*/ 25 h 34"/>
                    <a:gd name="T24" fmla="*/ 79 w 93"/>
                    <a:gd name="T25" fmla="*/ 28 h 34"/>
                    <a:gd name="T26" fmla="*/ 72 w 93"/>
                    <a:gd name="T27" fmla="*/ 30 h 34"/>
                    <a:gd name="T28" fmla="*/ 64 w 93"/>
                    <a:gd name="T29" fmla="*/ 32 h 34"/>
                    <a:gd name="T30" fmla="*/ 55 w 93"/>
                    <a:gd name="T31" fmla="*/ 33 h 34"/>
                    <a:gd name="T32" fmla="*/ 46 w 93"/>
                    <a:gd name="T33" fmla="*/ 34 h 34"/>
                    <a:gd name="T34" fmla="*/ 36 w 93"/>
                    <a:gd name="T35" fmla="*/ 33 h 34"/>
                    <a:gd name="T36" fmla="*/ 28 w 93"/>
                    <a:gd name="T37" fmla="*/ 32 h 34"/>
                    <a:gd name="T38" fmla="*/ 19 w 93"/>
                    <a:gd name="T39" fmla="*/ 30 h 34"/>
                    <a:gd name="T40" fmla="*/ 13 w 93"/>
                    <a:gd name="T41" fmla="*/ 28 h 34"/>
                    <a:gd name="T42" fmla="*/ 7 w 93"/>
                    <a:gd name="T43" fmla="*/ 25 h 34"/>
                    <a:gd name="T44" fmla="*/ 3 w 93"/>
                    <a:gd name="T45" fmla="*/ 22 h 34"/>
                    <a:gd name="T46" fmla="*/ 0 w 93"/>
                    <a:gd name="T47" fmla="*/ 19 h 34"/>
                    <a:gd name="T48" fmla="*/ 0 w 93"/>
                    <a:gd name="T49" fmla="*/ 16 h 34"/>
                    <a:gd name="T50" fmla="*/ 0 w 93"/>
                    <a:gd name="T51" fmla="*/ 12 h 34"/>
                    <a:gd name="T52" fmla="*/ 3 w 93"/>
                    <a:gd name="T53" fmla="*/ 9 h 34"/>
                    <a:gd name="T54" fmla="*/ 7 w 93"/>
                    <a:gd name="T55" fmla="*/ 6 h 34"/>
                    <a:gd name="T56" fmla="*/ 13 w 93"/>
                    <a:gd name="T57" fmla="*/ 4 h 34"/>
                    <a:gd name="T58" fmla="*/ 19 w 93"/>
                    <a:gd name="T59" fmla="*/ 1 h 34"/>
                    <a:gd name="T60" fmla="*/ 28 w 93"/>
                    <a:gd name="T61" fmla="*/ 0 h 34"/>
                    <a:gd name="T62" fmla="*/ 36 w 93"/>
                    <a:gd name="T63" fmla="*/ 0 h 34"/>
                    <a:gd name="T64" fmla="*/ 46 w 93"/>
                    <a:gd name="T6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3" h="34">
                      <a:moveTo>
                        <a:pt x="46" y="0"/>
                      </a:moveTo>
                      <a:lnTo>
                        <a:pt x="55" y="0"/>
                      </a:lnTo>
                      <a:lnTo>
                        <a:pt x="64" y="0"/>
                      </a:lnTo>
                      <a:lnTo>
                        <a:pt x="72" y="1"/>
                      </a:lnTo>
                      <a:lnTo>
                        <a:pt x="79" y="4"/>
                      </a:lnTo>
                      <a:lnTo>
                        <a:pt x="84" y="6"/>
                      </a:lnTo>
                      <a:lnTo>
                        <a:pt x="89" y="9"/>
                      </a:lnTo>
                      <a:lnTo>
                        <a:pt x="91" y="12"/>
                      </a:lnTo>
                      <a:lnTo>
                        <a:pt x="93" y="16"/>
                      </a:lnTo>
                      <a:lnTo>
                        <a:pt x="91" y="19"/>
                      </a:lnTo>
                      <a:lnTo>
                        <a:pt x="89" y="22"/>
                      </a:lnTo>
                      <a:lnTo>
                        <a:pt x="84" y="25"/>
                      </a:lnTo>
                      <a:lnTo>
                        <a:pt x="79" y="28"/>
                      </a:lnTo>
                      <a:lnTo>
                        <a:pt x="72" y="30"/>
                      </a:lnTo>
                      <a:lnTo>
                        <a:pt x="64" y="32"/>
                      </a:lnTo>
                      <a:lnTo>
                        <a:pt x="55" y="33"/>
                      </a:lnTo>
                      <a:lnTo>
                        <a:pt x="46" y="34"/>
                      </a:lnTo>
                      <a:lnTo>
                        <a:pt x="36" y="33"/>
                      </a:lnTo>
                      <a:lnTo>
                        <a:pt x="28" y="32"/>
                      </a:lnTo>
                      <a:lnTo>
                        <a:pt x="19" y="30"/>
                      </a:lnTo>
                      <a:lnTo>
                        <a:pt x="13" y="28"/>
                      </a:lnTo>
                      <a:lnTo>
                        <a:pt x="7" y="25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3" y="9"/>
                      </a:lnTo>
                      <a:lnTo>
                        <a:pt x="7" y="6"/>
                      </a:lnTo>
                      <a:lnTo>
                        <a:pt x="13" y="4"/>
                      </a:lnTo>
                      <a:lnTo>
                        <a:pt x="19" y="1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18" name="Group 14"/>
              <p:cNvGrpSpPr>
                <a:grpSpLocks/>
              </p:cNvGrpSpPr>
              <p:nvPr/>
            </p:nvGrpSpPr>
            <p:grpSpPr bwMode="auto">
              <a:xfrm>
                <a:off x="1344" y="1920"/>
                <a:ext cx="2304" cy="1824"/>
                <a:chOff x="1344" y="1920"/>
                <a:chExt cx="2099" cy="1826"/>
              </a:xfrm>
            </p:grpSpPr>
            <p:sp>
              <p:nvSpPr>
                <p:cNvPr id="21519" name="AutoShape 1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344" y="2736"/>
                  <a:ext cx="1520" cy="10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520" name="Group 16"/>
                <p:cNvGrpSpPr>
                  <a:grpSpLocks/>
                </p:cNvGrpSpPr>
                <p:nvPr/>
              </p:nvGrpSpPr>
              <p:grpSpPr bwMode="auto">
                <a:xfrm>
                  <a:off x="1488" y="1920"/>
                  <a:ext cx="912" cy="1584"/>
                  <a:chOff x="2009" y="2461"/>
                  <a:chExt cx="816" cy="1488"/>
                </a:xfrm>
              </p:grpSpPr>
              <p:grpSp>
                <p:nvGrpSpPr>
                  <p:cNvPr id="21521" name="Group 17"/>
                  <p:cNvGrpSpPr>
                    <a:grpSpLocks/>
                  </p:cNvGrpSpPr>
                  <p:nvPr/>
                </p:nvGrpSpPr>
                <p:grpSpPr bwMode="auto">
                  <a:xfrm rot="-26287614">
                    <a:off x="1673" y="2797"/>
                    <a:ext cx="1488" cy="816"/>
                    <a:chOff x="1166" y="2859"/>
                    <a:chExt cx="1400" cy="941"/>
                  </a:xfrm>
                </p:grpSpPr>
                <p:sp>
                  <p:nvSpPr>
                    <p:cNvPr id="21522" name="Freeform 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66" y="2859"/>
                      <a:ext cx="1400" cy="941"/>
                    </a:xfrm>
                    <a:custGeom>
                      <a:avLst/>
                      <a:gdLst>
                        <a:gd name="T0" fmla="*/ 1211 w 2801"/>
                        <a:gd name="T1" fmla="*/ 6 h 1883"/>
                        <a:gd name="T2" fmla="*/ 1370 w 2801"/>
                        <a:gd name="T3" fmla="*/ 65 h 1883"/>
                        <a:gd name="T4" fmla="*/ 1135 w 2801"/>
                        <a:gd name="T5" fmla="*/ 68 h 1883"/>
                        <a:gd name="T6" fmla="*/ 586 w 2801"/>
                        <a:gd name="T7" fmla="*/ 276 h 1883"/>
                        <a:gd name="T8" fmla="*/ 424 w 2801"/>
                        <a:gd name="T9" fmla="*/ 523 h 1883"/>
                        <a:gd name="T10" fmla="*/ 504 w 2801"/>
                        <a:gd name="T11" fmla="*/ 712 h 1883"/>
                        <a:gd name="T12" fmla="*/ 963 w 2801"/>
                        <a:gd name="T13" fmla="*/ 927 h 1883"/>
                        <a:gd name="T14" fmla="*/ 1684 w 2801"/>
                        <a:gd name="T15" fmla="*/ 833 h 1883"/>
                        <a:gd name="T16" fmla="*/ 2005 w 2801"/>
                        <a:gd name="T17" fmla="*/ 611 h 1883"/>
                        <a:gd name="T18" fmla="*/ 2140 w 2801"/>
                        <a:gd name="T19" fmla="*/ 507 h 1883"/>
                        <a:gd name="T20" fmla="*/ 2201 w 2801"/>
                        <a:gd name="T21" fmla="*/ 386 h 1883"/>
                        <a:gd name="T22" fmla="*/ 2317 w 2801"/>
                        <a:gd name="T23" fmla="*/ 449 h 1883"/>
                        <a:gd name="T24" fmla="*/ 2630 w 2801"/>
                        <a:gd name="T25" fmla="*/ 479 h 1883"/>
                        <a:gd name="T26" fmla="*/ 2783 w 2801"/>
                        <a:gd name="T27" fmla="*/ 642 h 1883"/>
                        <a:gd name="T28" fmla="*/ 2797 w 2801"/>
                        <a:gd name="T29" fmla="*/ 729 h 1883"/>
                        <a:gd name="T30" fmla="*/ 2704 w 2801"/>
                        <a:gd name="T31" fmla="*/ 882 h 1883"/>
                        <a:gd name="T32" fmla="*/ 2462 w 2801"/>
                        <a:gd name="T33" fmla="*/ 988 h 1883"/>
                        <a:gd name="T34" fmla="*/ 2336 w 2801"/>
                        <a:gd name="T35" fmla="*/ 1050 h 1883"/>
                        <a:gd name="T36" fmla="*/ 2201 w 2801"/>
                        <a:gd name="T37" fmla="*/ 1064 h 1883"/>
                        <a:gd name="T38" fmla="*/ 1971 w 2801"/>
                        <a:gd name="T39" fmla="*/ 1179 h 1883"/>
                        <a:gd name="T40" fmla="*/ 2013 w 2801"/>
                        <a:gd name="T41" fmla="*/ 1238 h 1883"/>
                        <a:gd name="T42" fmla="*/ 2189 w 2801"/>
                        <a:gd name="T43" fmla="*/ 1250 h 1883"/>
                        <a:gd name="T44" fmla="*/ 2325 w 2801"/>
                        <a:gd name="T45" fmla="*/ 1281 h 1883"/>
                        <a:gd name="T46" fmla="*/ 2303 w 2801"/>
                        <a:gd name="T47" fmla="*/ 1348 h 1883"/>
                        <a:gd name="T48" fmla="*/ 2249 w 2801"/>
                        <a:gd name="T49" fmla="*/ 1394 h 1883"/>
                        <a:gd name="T50" fmla="*/ 2282 w 2801"/>
                        <a:gd name="T51" fmla="*/ 1448 h 1883"/>
                        <a:gd name="T52" fmla="*/ 2202 w 2801"/>
                        <a:gd name="T53" fmla="*/ 1492 h 1883"/>
                        <a:gd name="T54" fmla="*/ 2111 w 2801"/>
                        <a:gd name="T55" fmla="*/ 1604 h 1883"/>
                        <a:gd name="T56" fmla="*/ 2088 w 2801"/>
                        <a:gd name="T57" fmla="*/ 1705 h 1883"/>
                        <a:gd name="T58" fmla="*/ 2116 w 2801"/>
                        <a:gd name="T59" fmla="*/ 1788 h 1883"/>
                        <a:gd name="T60" fmla="*/ 1958 w 2801"/>
                        <a:gd name="T61" fmla="*/ 1782 h 1883"/>
                        <a:gd name="T62" fmla="*/ 1854 w 2801"/>
                        <a:gd name="T63" fmla="*/ 1777 h 1883"/>
                        <a:gd name="T64" fmla="*/ 1751 w 2801"/>
                        <a:gd name="T65" fmla="*/ 1835 h 1883"/>
                        <a:gd name="T66" fmla="*/ 1691 w 2801"/>
                        <a:gd name="T67" fmla="*/ 1632 h 1883"/>
                        <a:gd name="T68" fmla="*/ 1606 w 2801"/>
                        <a:gd name="T69" fmla="*/ 1471 h 1883"/>
                        <a:gd name="T70" fmla="*/ 1420 w 2801"/>
                        <a:gd name="T71" fmla="*/ 1394 h 1883"/>
                        <a:gd name="T72" fmla="*/ 674 w 2801"/>
                        <a:gd name="T73" fmla="*/ 1376 h 1883"/>
                        <a:gd name="T74" fmla="*/ 587 w 2801"/>
                        <a:gd name="T75" fmla="*/ 1410 h 1883"/>
                        <a:gd name="T76" fmla="*/ 690 w 2801"/>
                        <a:gd name="T77" fmla="*/ 1495 h 1883"/>
                        <a:gd name="T78" fmla="*/ 880 w 2801"/>
                        <a:gd name="T79" fmla="*/ 1616 h 1883"/>
                        <a:gd name="T80" fmla="*/ 832 w 2801"/>
                        <a:gd name="T81" fmla="*/ 1691 h 1883"/>
                        <a:gd name="T82" fmla="*/ 786 w 2801"/>
                        <a:gd name="T83" fmla="*/ 1746 h 1883"/>
                        <a:gd name="T84" fmla="*/ 739 w 2801"/>
                        <a:gd name="T85" fmla="*/ 1869 h 1883"/>
                        <a:gd name="T86" fmla="*/ 628 w 2801"/>
                        <a:gd name="T87" fmla="*/ 1846 h 1883"/>
                        <a:gd name="T88" fmla="*/ 572 w 2801"/>
                        <a:gd name="T89" fmla="*/ 1763 h 1883"/>
                        <a:gd name="T90" fmla="*/ 547 w 2801"/>
                        <a:gd name="T91" fmla="*/ 1667 h 1883"/>
                        <a:gd name="T92" fmla="*/ 456 w 2801"/>
                        <a:gd name="T93" fmla="*/ 1692 h 1883"/>
                        <a:gd name="T94" fmla="*/ 377 w 2801"/>
                        <a:gd name="T95" fmla="*/ 1766 h 1883"/>
                        <a:gd name="T96" fmla="*/ 318 w 2801"/>
                        <a:gd name="T97" fmla="*/ 1714 h 1883"/>
                        <a:gd name="T98" fmla="*/ 371 w 2801"/>
                        <a:gd name="T99" fmla="*/ 1579 h 1883"/>
                        <a:gd name="T100" fmla="*/ 396 w 2801"/>
                        <a:gd name="T101" fmla="*/ 1508 h 1883"/>
                        <a:gd name="T102" fmla="*/ 313 w 2801"/>
                        <a:gd name="T103" fmla="*/ 1260 h 1883"/>
                        <a:gd name="T104" fmla="*/ 220 w 2801"/>
                        <a:gd name="T105" fmla="*/ 1113 h 1883"/>
                        <a:gd name="T106" fmla="*/ 11 w 2801"/>
                        <a:gd name="T107" fmla="*/ 788 h 1883"/>
                        <a:gd name="T108" fmla="*/ 177 w 2801"/>
                        <a:gd name="T109" fmla="*/ 320 h 1883"/>
                        <a:gd name="T110" fmla="*/ 1771 w 2801"/>
                        <a:gd name="T111" fmla="*/ 1278 h 1883"/>
                        <a:gd name="T112" fmla="*/ 1755 w 2801"/>
                        <a:gd name="T113" fmla="*/ 1363 h 1883"/>
                        <a:gd name="T114" fmla="*/ 1845 w 2801"/>
                        <a:gd name="T115" fmla="*/ 1421 h 1883"/>
                        <a:gd name="T116" fmla="*/ 1877 w 2801"/>
                        <a:gd name="T117" fmla="*/ 1325 h 18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2801" h="1883">
                          <a:moveTo>
                            <a:pt x="388" y="161"/>
                          </a:moveTo>
                          <a:lnTo>
                            <a:pt x="469" y="122"/>
                          </a:lnTo>
                          <a:lnTo>
                            <a:pt x="553" y="89"/>
                          </a:lnTo>
                          <a:lnTo>
                            <a:pt x="639" y="62"/>
                          </a:lnTo>
                          <a:lnTo>
                            <a:pt x="729" y="41"/>
                          </a:lnTo>
                          <a:lnTo>
                            <a:pt x="819" y="24"/>
                          </a:lnTo>
                          <a:lnTo>
                            <a:pt x="911" y="12"/>
                          </a:lnTo>
                          <a:lnTo>
                            <a:pt x="1002" y="4"/>
                          </a:lnTo>
                          <a:lnTo>
                            <a:pt x="1094" y="0"/>
                          </a:lnTo>
                          <a:lnTo>
                            <a:pt x="1211" y="6"/>
                          </a:lnTo>
                          <a:lnTo>
                            <a:pt x="1231" y="10"/>
                          </a:lnTo>
                          <a:lnTo>
                            <a:pt x="1252" y="15"/>
                          </a:lnTo>
                          <a:lnTo>
                            <a:pt x="1273" y="18"/>
                          </a:lnTo>
                          <a:lnTo>
                            <a:pt x="1294" y="22"/>
                          </a:lnTo>
                          <a:lnTo>
                            <a:pt x="1314" y="26"/>
                          </a:lnTo>
                          <a:lnTo>
                            <a:pt x="1334" y="33"/>
                          </a:lnTo>
                          <a:lnTo>
                            <a:pt x="1352" y="41"/>
                          </a:lnTo>
                          <a:lnTo>
                            <a:pt x="1370" y="53"/>
                          </a:lnTo>
                          <a:lnTo>
                            <a:pt x="1370" y="58"/>
                          </a:lnTo>
                          <a:lnTo>
                            <a:pt x="1370" y="65"/>
                          </a:lnTo>
                          <a:lnTo>
                            <a:pt x="1367" y="71"/>
                          </a:lnTo>
                          <a:lnTo>
                            <a:pt x="1360" y="75"/>
                          </a:lnTo>
                          <a:lnTo>
                            <a:pt x="1331" y="72"/>
                          </a:lnTo>
                          <a:lnTo>
                            <a:pt x="1303" y="72"/>
                          </a:lnTo>
                          <a:lnTo>
                            <a:pt x="1275" y="72"/>
                          </a:lnTo>
                          <a:lnTo>
                            <a:pt x="1247" y="73"/>
                          </a:lnTo>
                          <a:lnTo>
                            <a:pt x="1218" y="73"/>
                          </a:lnTo>
                          <a:lnTo>
                            <a:pt x="1190" y="73"/>
                          </a:lnTo>
                          <a:lnTo>
                            <a:pt x="1162" y="71"/>
                          </a:lnTo>
                          <a:lnTo>
                            <a:pt x="1135" y="68"/>
                          </a:lnTo>
                          <a:lnTo>
                            <a:pt x="1069" y="76"/>
                          </a:lnTo>
                          <a:lnTo>
                            <a:pt x="1005" y="87"/>
                          </a:lnTo>
                          <a:lnTo>
                            <a:pt x="942" y="101"/>
                          </a:lnTo>
                          <a:lnTo>
                            <a:pt x="881" y="119"/>
                          </a:lnTo>
                          <a:lnTo>
                            <a:pt x="820" y="139"/>
                          </a:lnTo>
                          <a:lnTo>
                            <a:pt x="761" y="164"/>
                          </a:lnTo>
                          <a:lnTo>
                            <a:pt x="704" y="193"/>
                          </a:lnTo>
                          <a:lnTo>
                            <a:pt x="650" y="227"/>
                          </a:lnTo>
                          <a:lnTo>
                            <a:pt x="617" y="250"/>
                          </a:lnTo>
                          <a:lnTo>
                            <a:pt x="586" y="276"/>
                          </a:lnTo>
                          <a:lnTo>
                            <a:pt x="556" y="304"/>
                          </a:lnTo>
                          <a:lnTo>
                            <a:pt x="529" y="335"/>
                          </a:lnTo>
                          <a:lnTo>
                            <a:pt x="502" y="366"/>
                          </a:lnTo>
                          <a:lnTo>
                            <a:pt x="479" y="399"/>
                          </a:lnTo>
                          <a:lnTo>
                            <a:pt x="458" y="432"/>
                          </a:lnTo>
                          <a:lnTo>
                            <a:pt x="441" y="469"/>
                          </a:lnTo>
                          <a:lnTo>
                            <a:pt x="434" y="481"/>
                          </a:lnTo>
                          <a:lnTo>
                            <a:pt x="429" y="494"/>
                          </a:lnTo>
                          <a:lnTo>
                            <a:pt x="425" y="508"/>
                          </a:lnTo>
                          <a:lnTo>
                            <a:pt x="424" y="523"/>
                          </a:lnTo>
                          <a:lnTo>
                            <a:pt x="423" y="537"/>
                          </a:lnTo>
                          <a:lnTo>
                            <a:pt x="423" y="552"/>
                          </a:lnTo>
                          <a:lnTo>
                            <a:pt x="425" y="567"/>
                          </a:lnTo>
                          <a:lnTo>
                            <a:pt x="429" y="582"/>
                          </a:lnTo>
                          <a:lnTo>
                            <a:pt x="427" y="591"/>
                          </a:lnTo>
                          <a:lnTo>
                            <a:pt x="434" y="619"/>
                          </a:lnTo>
                          <a:lnTo>
                            <a:pt x="447" y="645"/>
                          </a:lnTo>
                          <a:lnTo>
                            <a:pt x="463" y="669"/>
                          </a:lnTo>
                          <a:lnTo>
                            <a:pt x="483" y="692"/>
                          </a:lnTo>
                          <a:lnTo>
                            <a:pt x="504" y="712"/>
                          </a:lnTo>
                          <a:lnTo>
                            <a:pt x="528" y="733"/>
                          </a:lnTo>
                          <a:lnTo>
                            <a:pt x="550" y="752"/>
                          </a:lnTo>
                          <a:lnTo>
                            <a:pt x="573" y="771"/>
                          </a:lnTo>
                          <a:lnTo>
                            <a:pt x="622" y="806"/>
                          </a:lnTo>
                          <a:lnTo>
                            <a:pt x="674" y="836"/>
                          </a:lnTo>
                          <a:lnTo>
                            <a:pt x="728" y="860"/>
                          </a:lnTo>
                          <a:lnTo>
                            <a:pt x="786" y="882"/>
                          </a:lnTo>
                          <a:lnTo>
                            <a:pt x="844" y="899"/>
                          </a:lnTo>
                          <a:lnTo>
                            <a:pt x="903" y="915"/>
                          </a:lnTo>
                          <a:lnTo>
                            <a:pt x="963" y="927"/>
                          </a:lnTo>
                          <a:lnTo>
                            <a:pt x="1023" y="940"/>
                          </a:lnTo>
                          <a:lnTo>
                            <a:pt x="1104" y="948"/>
                          </a:lnTo>
                          <a:lnTo>
                            <a:pt x="1185" y="949"/>
                          </a:lnTo>
                          <a:lnTo>
                            <a:pt x="1265" y="943"/>
                          </a:lnTo>
                          <a:lnTo>
                            <a:pt x="1344" y="931"/>
                          </a:lnTo>
                          <a:lnTo>
                            <a:pt x="1421" y="914"/>
                          </a:lnTo>
                          <a:lnTo>
                            <a:pt x="1497" y="894"/>
                          </a:lnTo>
                          <a:lnTo>
                            <a:pt x="1571" y="871"/>
                          </a:lnTo>
                          <a:lnTo>
                            <a:pt x="1645" y="849"/>
                          </a:lnTo>
                          <a:lnTo>
                            <a:pt x="1684" y="833"/>
                          </a:lnTo>
                          <a:lnTo>
                            <a:pt x="1724" y="816"/>
                          </a:lnTo>
                          <a:lnTo>
                            <a:pt x="1762" y="796"/>
                          </a:lnTo>
                          <a:lnTo>
                            <a:pt x="1800" y="775"/>
                          </a:lnTo>
                          <a:lnTo>
                            <a:pt x="1835" y="750"/>
                          </a:lnTo>
                          <a:lnTo>
                            <a:pt x="1871" y="724"/>
                          </a:lnTo>
                          <a:lnTo>
                            <a:pt x="1903" y="695"/>
                          </a:lnTo>
                          <a:lnTo>
                            <a:pt x="1936" y="665"/>
                          </a:lnTo>
                          <a:lnTo>
                            <a:pt x="1958" y="647"/>
                          </a:lnTo>
                          <a:lnTo>
                            <a:pt x="1982" y="630"/>
                          </a:lnTo>
                          <a:lnTo>
                            <a:pt x="2005" y="611"/>
                          </a:lnTo>
                          <a:lnTo>
                            <a:pt x="2029" y="594"/>
                          </a:lnTo>
                          <a:lnTo>
                            <a:pt x="2052" y="577"/>
                          </a:lnTo>
                          <a:lnTo>
                            <a:pt x="2077" y="563"/>
                          </a:lnTo>
                          <a:lnTo>
                            <a:pt x="2103" y="551"/>
                          </a:lnTo>
                          <a:lnTo>
                            <a:pt x="2131" y="545"/>
                          </a:lnTo>
                          <a:lnTo>
                            <a:pt x="2133" y="537"/>
                          </a:lnTo>
                          <a:lnTo>
                            <a:pt x="2135" y="530"/>
                          </a:lnTo>
                          <a:lnTo>
                            <a:pt x="2137" y="522"/>
                          </a:lnTo>
                          <a:lnTo>
                            <a:pt x="2139" y="515"/>
                          </a:lnTo>
                          <a:lnTo>
                            <a:pt x="2140" y="507"/>
                          </a:lnTo>
                          <a:lnTo>
                            <a:pt x="2143" y="499"/>
                          </a:lnTo>
                          <a:lnTo>
                            <a:pt x="2145" y="491"/>
                          </a:lnTo>
                          <a:lnTo>
                            <a:pt x="2149" y="485"/>
                          </a:lnTo>
                          <a:lnTo>
                            <a:pt x="2153" y="470"/>
                          </a:lnTo>
                          <a:lnTo>
                            <a:pt x="2159" y="455"/>
                          </a:lnTo>
                          <a:lnTo>
                            <a:pt x="2164" y="438"/>
                          </a:lnTo>
                          <a:lnTo>
                            <a:pt x="2171" y="424"/>
                          </a:lnTo>
                          <a:lnTo>
                            <a:pt x="2178" y="409"/>
                          </a:lnTo>
                          <a:lnTo>
                            <a:pt x="2189" y="397"/>
                          </a:lnTo>
                          <a:lnTo>
                            <a:pt x="2201" y="386"/>
                          </a:lnTo>
                          <a:lnTo>
                            <a:pt x="2216" y="379"/>
                          </a:lnTo>
                          <a:lnTo>
                            <a:pt x="2231" y="378"/>
                          </a:lnTo>
                          <a:lnTo>
                            <a:pt x="2246" y="381"/>
                          </a:lnTo>
                          <a:lnTo>
                            <a:pt x="2260" y="387"/>
                          </a:lnTo>
                          <a:lnTo>
                            <a:pt x="2273" y="396"/>
                          </a:lnTo>
                          <a:lnTo>
                            <a:pt x="2284" y="406"/>
                          </a:lnTo>
                          <a:lnTo>
                            <a:pt x="2294" y="418"/>
                          </a:lnTo>
                          <a:lnTo>
                            <a:pt x="2303" y="430"/>
                          </a:lnTo>
                          <a:lnTo>
                            <a:pt x="2313" y="443"/>
                          </a:lnTo>
                          <a:lnTo>
                            <a:pt x="2317" y="449"/>
                          </a:lnTo>
                          <a:lnTo>
                            <a:pt x="2321" y="459"/>
                          </a:lnTo>
                          <a:lnTo>
                            <a:pt x="2326" y="465"/>
                          </a:lnTo>
                          <a:lnTo>
                            <a:pt x="2334" y="465"/>
                          </a:lnTo>
                          <a:lnTo>
                            <a:pt x="2375" y="449"/>
                          </a:lnTo>
                          <a:lnTo>
                            <a:pt x="2417" y="442"/>
                          </a:lnTo>
                          <a:lnTo>
                            <a:pt x="2460" y="441"/>
                          </a:lnTo>
                          <a:lnTo>
                            <a:pt x="2504" y="445"/>
                          </a:lnTo>
                          <a:lnTo>
                            <a:pt x="2546" y="453"/>
                          </a:lnTo>
                          <a:lnTo>
                            <a:pt x="2589" y="465"/>
                          </a:lnTo>
                          <a:lnTo>
                            <a:pt x="2630" y="479"/>
                          </a:lnTo>
                          <a:lnTo>
                            <a:pt x="2669" y="497"/>
                          </a:lnTo>
                          <a:lnTo>
                            <a:pt x="2687" y="508"/>
                          </a:lnTo>
                          <a:lnTo>
                            <a:pt x="2705" y="522"/>
                          </a:lnTo>
                          <a:lnTo>
                            <a:pt x="2721" y="538"/>
                          </a:lnTo>
                          <a:lnTo>
                            <a:pt x="2737" y="556"/>
                          </a:lnTo>
                          <a:lnTo>
                            <a:pt x="2750" y="573"/>
                          </a:lnTo>
                          <a:lnTo>
                            <a:pt x="2762" y="593"/>
                          </a:lnTo>
                          <a:lnTo>
                            <a:pt x="2772" y="612"/>
                          </a:lnTo>
                          <a:lnTo>
                            <a:pt x="2781" y="633"/>
                          </a:lnTo>
                          <a:lnTo>
                            <a:pt x="2783" y="642"/>
                          </a:lnTo>
                          <a:lnTo>
                            <a:pt x="2786" y="651"/>
                          </a:lnTo>
                          <a:lnTo>
                            <a:pt x="2788" y="660"/>
                          </a:lnTo>
                          <a:lnTo>
                            <a:pt x="2791" y="670"/>
                          </a:lnTo>
                          <a:lnTo>
                            <a:pt x="2793" y="679"/>
                          </a:lnTo>
                          <a:lnTo>
                            <a:pt x="2796" y="689"/>
                          </a:lnTo>
                          <a:lnTo>
                            <a:pt x="2798" y="698"/>
                          </a:lnTo>
                          <a:lnTo>
                            <a:pt x="2801" y="707"/>
                          </a:lnTo>
                          <a:lnTo>
                            <a:pt x="2799" y="714"/>
                          </a:lnTo>
                          <a:lnTo>
                            <a:pt x="2799" y="722"/>
                          </a:lnTo>
                          <a:lnTo>
                            <a:pt x="2797" y="729"/>
                          </a:lnTo>
                          <a:lnTo>
                            <a:pt x="2797" y="738"/>
                          </a:lnTo>
                          <a:lnTo>
                            <a:pt x="2796" y="746"/>
                          </a:lnTo>
                          <a:lnTo>
                            <a:pt x="2795" y="754"/>
                          </a:lnTo>
                          <a:lnTo>
                            <a:pt x="2794" y="762"/>
                          </a:lnTo>
                          <a:lnTo>
                            <a:pt x="2794" y="771"/>
                          </a:lnTo>
                          <a:lnTo>
                            <a:pt x="2781" y="799"/>
                          </a:lnTo>
                          <a:lnTo>
                            <a:pt x="2766" y="824"/>
                          </a:lnTo>
                          <a:lnTo>
                            <a:pt x="2748" y="845"/>
                          </a:lnTo>
                          <a:lnTo>
                            <a:pt x="2727" y="865"/>
                          </a:lnTo>
                          <a:lnTo>
                            <a:pt x="2704" y="882"/>
                          </a:lnTo>
                          <a:lnTo>
                            <a:pt x="2681" y="900"/>
                          </a:lnTo>
                          <a:lnTo>
                            <a:pt x="2657" y="917"/>
                          </a:lnTo>
                          <a:lnTo>
                            <a:pt x="2634" y="935"/>
                          </a:lnTo>
                          <a:lnTo>
                            <a:pt x="2609" y="945"/>
                          </a:lnTo>
                          <a:lnTo>
                            <a:pt x="2586" y="955"/>
                          </a:lnTo>
                          <a:lnTo>
                            <a:pt x="2562" y="964"/>
                          </a:lnTo>
                          <a:lnTo>
                            <a:pt x="2538" y="973"/>
                          </a:lnTo>
                          <a:lnTo>
                            <a:pt x="2513" y="979"/>
                          </a:lnTo>
                          <a:lnTo>
                            <a:pt x="2488" y="985"/>
                          </a:lnTo>
                          <a:lnTo>
                            <a:pt x="2462" y="988"/>
                          </a:lnTo>
                          <a:lnTo>
                            <a:pt x="2437" y="991"/>
                          </a:lnTo>
                          <a:lnTo>
                            <a:pt x="2344" y="1003"/>
                          </a:lnTo>
                          <a:lnTo>
                            <a:pt x="2341" y="1006"/>
                          </a:lnTo>
                          <a:lnTo>
                            <a:pt x="2342" y="1012"/>
                          </a:lnTo>
                          <a:lnTo>
                            <a:pt x="2344" y="1017"/>
                          </a:lnTo>
                          <a:lnTo>
                            <a:pt x="2346" y="1023"/>
                          </a:lnTo>
                          <a:lnTo>
                            <a:pt x="2344" y="1029"/>
                          </a:lnTo>
                          <a:lnTo>
                            <a:pt x="2342" y="1036"/>
                          </a:lnTo>
                          <a:lnTo>
                            <a:pt x="2339" y="1043"/>
                          </a:lnTo>
                          <a:lnTo>
                            <a:pt x="2336" y="1050"/>
                          </a:lnTo>
                          <a:lnTo>
                            <a:pt x="2331" y="1056"/>
                          </a:lnTo>
                          <a:lnTo>
                            <a:pt x="2326" y="1062"/>
                          </a:lnTo>
                          <a:lnTo>
                            <a:pt x="2320" y="1067"/>
                          </a:lnTo>
                          <a:lnTo>
                            <a:pt x="2314" y="1072"/>
                          </a:lnTo>
                          <a:lnTo>
                            <a:pt x="2294" y="1079"/>
                          </a:lnTo>
                          <a:lnTo>
                            <a:pt x="2275" y="1082"/>
                          </a:lnTo>
                          <a:lnTo>
                            <a:pt x="2256" y="1080"/>
                          </a:lnTo>
                          <a:lnTo>
                            <a:pt x="2238" y="1076"/>
                          </a:lnTo>
                          <a:lnTo>
                            <a:pt x="2219" y="1070"/>
                          </a:lnTo>
                          <a:lnTo>
                            <a:pt x="2201" y="1064"/>
                          </a:lnTo>
                          <a:lnTo>
                            <a:pt x="2182" y="1060"/>
                          </a:lnTo>
                          <a:lnTo>
                            <a:pt x="2164" y="1060"/>
                          </a:lnTo>
                          <a:lnTo>
                            <a:pt x="2160" y="1066"/>
                          </a:lnTo>
                          <a:lnTo>
                            <a:pt x="2133" y="1081"/>
                          </a:lnTo>
                          <a:lnTo>
                            <a:pt x="2106" y="1098"/>
                          </a:lnTo>
                          <a:lnTo>
                            <a:pt x="2079" y="1114"/>
                          </a:lnTo>
                          <a:lnTo>
                            <a:pt x="2053" y="1131"/>
                          </a:lnTo>
                          <a:lnTo>
                            <a:pt x="2026" y="1147"/>
                          </a:lnTo>
                          <a:lnTo>
                            <a:pt x="1998" y="1163"/>
                          </a:lnTo>
                          <a:lnTo>
                            <a:pt x="1971" y="1179"/>
                          </a:lnTo>
                          <a:lnTo>
                            <a:pt x="1945" y="1195"/>
                          </a:lnTo>
                          <a:lnTo>
                            <a:pt x="1950" y="1201"/>
                          </a:lnTo>
                          <a:lnTo>
                            <a:pt x="1956" y="1208"/>
                          </a:lnTo>
                          <a:lnTo>
                            <a:pt x="1962" y="1213"/>
                          </a:lnTo>
                          <a:lnTo>
                            <a:pt x="1969" y="1219"/>
                          </a:lnTo>
                          <a:lnTo>
                            <a:pt x="1975" y="1224"/>
                          </a:lnTo>
                          <a:lnTo>
                            <a:pt x="1982" y="1230"/>
                          </a:lnTo>
                          <a:lnTo>
                            <a:pt x="1989" y="1235"/>
                          </a:lnTo>
                          <a:lnTo>
                            <a:pt x="1996" y="1241"/>
                          </a:lnTo>
                          <a:lnTo>
                            <a:pt x="2013" y="1238"/>
                          </a:lnTo>
                          <a:lnTo>
                            <a:pt x="2030" y="1240"/>
                          </a:lnTo>
                          <a:lnTo>
                            <a:pt x="2045" y="1243"/>
                          </a:lnTo>
                          <a:lnTo>
                            <a:pt x="2061" y="1249"/>
                          </a:lnTo>
                          <a:lnTo>
                            <a:pt x="2076" y="1253"/>
                          </a:lnTo>
                          <a:lnTo>
                            <a:pt x="2092" y="1258"/>
                          </a:lnTo>
                          <a:lnTo>
                            <a:pt x="2109" y="1259"/>
                          </a:lnTo>
                          <a:lnTo>
                            <a:pt x="2127" y="1258"/>
                          </a:lnTo>
                          <a:lnTo>
                            <a:pt x="2146" y="1255"/>
                          </a:lnTo>
                          <a:lnTo>
                            <a:pt x="2168" y="1253"/>
                          </a:lnTo>
                          <a:lnTo>
                            <a:pt x="2189" y="1250"/>
                          </a:lnTo>
                          <a:lnTo>
                            <a:pt x="2212" y="1249"/>
                          </a:lnTo>
                          <a:lnTo>
                            <a:pt x="2234" y="1247"/>
                          </a:lnTo>
                          <a:lnTo>
                            <a:pt x="2256" y="1248"/>
                          </a:lnTo>
                          <a:lnTo>
                            <a:pt x="2277" y="1250"/>
                          </a:lnTo>
                          <a:lnTo>
                            <a:pt x="2299" y="1255"/>
                          </a:lnTo>
                          <a:lnTo>
                            <a:pt x="2308" y="1260"/>
                          </a:lnTo>
                          <a:lnTo>
                            <a:pt x="2317" y="1267"/>
                          </a:lnTo>
                          <a:lnTo>
                            <a:pt x="2320" y="1270"/>
                          </a:lnTo>
                          <a:lnTo>
                            <a:pt x="2323" y="1276"/>
                          </a:lnTo>
                          <a:lnTo>
                            <a:pt x="2325" y="1281"/>
                          </a:lnTo>
                          <a:lnTo>
                            <a:pt x="2328" y="1288"/>
                          </a:lnTo>
                          <a:lnTo>
                            <a:pt x="2328" y="1294"/>
                          </a:lnTo>
                          <a:lnTo>
                            <a:pt x="2329" y="1302"/>
                          </a:lnTo>
                          <a:lnTo>
                            <a:pt x="2328" y="1308"/>
                          </a:lnTo>
                          <a:lnTo>
                            <a:pt x="2327" y="1316"/>
                          </a:lnTo>
                          <a:lnTo>
                            <a:pt x="2324" y="1322"/>
                          </a:lnTo>
                          <a:lnTo>
                            <a:pt x="2321" y="1329"/>
                          </a:lnTo>
                          <a:lnTo>
                            <a:pt x="2317" y="1334"/>
                          </a:lnTo>
                          <a:lnTo>
                            <a:pt x="2313" y="1340"/>
                          </a:lnTo>
                          <a:lnTo>
                            <a:pt x="2303" y="1348"/>
                          </a:lnTo>
                          <a:lnTo>
                            <a:pt x="2293" y="1356"/>
                          </a:lnTo>
                          <a:lnTo>
                            <a:pt x="2283" y="1362"/>
                          </a:lnTo>
                          <a:lnTo>
                            <a:pt x="2273" y="1368"/>
                          </a:lnTo>
                          <a:lnTo>
                            <a:pt x="2261" y="1372"/>
                          </a:lnTo>
                          <a:lnTo>
                            <a:pt x="2250" y="1377"/>
                          </a:lnTo>
                          <a:lnTo>
                            <a:pt x="2239" y="1381"/>
                          </a:lnTo>
                          <a:lnTo>
                            <a:pt x="2229" y="1387"/>
                          </a:lnTo>
                          <a:lnTo>
                            <a:pt x="2235" y="1389"/>
                          </a:lnTo>
                          <a:lnTo>
                            <a:pt x="2242" y="1391"/>
                          </a:lnTo>
                          <a:lnTo>
                            <a:pt x="2249" y="1394"/>
                          </a:lnTo>
                          <a:lnTo>
                            <a:pt x="2256" y="1398"/>
                          </a:lnTo>
                          <a:lnTo>
                            <a:pt x="2262" y="1401"/>
                          </a:lnTo>
                          <a:lnTo>
                            <a:pt x="2268" y="1407"/>
                          </a:lnTo>
                          <a:lnTo>
                            <a:pt x="2273" y="1412"/>
                          </a:lnTo>
                          <a:lnTo>
                            <a:pt x="2278" y="1420"/>
                          </a:lnTo>
                          <a:lnTo>
                            <a:pt x="2278" y="1425"/>
                          </a:lnTo>
                          <a:lnTo>
                            <a:pt x="2280" y="1431"/>
                          </a:lnTo>
                          <a:lnTo>
                            <a:pt x="2280" y="1437"/>
                          </a:lnTo>
                          <a:lnTo>
                            <a:pt x="2282" y="1443"/>
                          </a:lnTo>
                          <a:lnTo>
                            <a:pt x="2282" y="1448"/>
                          </a:lnTo>
                          <a:lnTo>
                            <a:pt x="2282" y="1454"/>
                          </a:lnTo>
                          <a:lnTo>
                            <a:pt x="2280" y="1460"/>
                          </a:lnTo>
                          <a:lnTo>
                            <a:pt x="2277" y="1467"/>
                          </a:lnTo>
                          <a:lnTo>
                            <a:pt x="2268" y="1474"/>
                          </a:lnTo>
                          <a:lnTo>
                            <a:pt x="2258" y="1479"/>
                          </a:lnTo>
                          <a:lnTo>
                            <a:pt x="2247" y="1482"/>
                          </a:lnTo>
                          <a:lnTo>
                            <a:pt x="2237" y="1486"/>
                          </a:lnTo>
                          <a:lnTo>
                            <a:pt x="2225" y="1487"/>
                          </a:lnTo>
                          <a:lnTo>
                            <a:pt x="2214" y="1489"/>
                          </a:lnTo>
                          <a:lnTo>
                            <a:pt x="2202" y="1492"/>
                          </a:lnTo>
                          <a:lnTo>
                            <a:pt x="2193" y="1497"/>
                          </a:lnTo>
                          <a:lnTo>
                            <a:pt x="2197" y="1505"/>
                          </a:lnTo>
                          <a:lnTo>
                            <a:pt x="2201" y="1514"/>
                          </a:lnTo>
                          <a:lnTo>
                            <a:pt x="2203" y="1523"/>
                          </a:lnTo>
                          <a:lnTo>
                            <a:pt x="2203" y="1534"/>
                          </a:lnTo>
                          <a:lnTo>
                            <a:pt x="2191" y="1556"/>
                          </a:lnTo>
                          <a:lnTo>
                            <a:pt x="2176" y="1574"/>
                          </a:lnTo>
                          <a:lnTo>
                            <a:pt x="2156" y="1586"/>
                          </a:lnTo>
                          <a:lnTo>
                            <a:pt x="2135" y="1596"/>
                          </a:lnTo>
                          <a:lnTo>
                            <a:pt x="2111" y="1604"/>
                          </a:lnTo>
                          <a:lnTo>
                            <a:pt x="2088" y="1612"/>
                          </a:lnTo>
                          <a:lnTo>
                            <a:pt x="2065" y="1620"/>
                          </a:lnTo>
                          <a:lnTo>
                            <a:pt x="2046" y="1631"/>
                          </a:lnTo>
                          <a:lnTo>
                            <a:pt x="2038" y="1639"/>
                          </a:lnTo>
                          <a:lnTo>
                            <a:pt x="2031" y="1647"/>
                          </a:lnTo>
                          <a:lnTo>
                            <a:pt x="2041" y="1659"/>
                          </a:lnTo>
                          <a:lnTo>
                            <a:pt x="2053" y="1671"/>
                          </a:lnTo>
                          <a:lnTo>
                            <a:pt x="2065" y="1682"/>
                          </a:lnTo>
                          <a:lnTo>
                            <a:pt x="2077" y="1694"/>
                          </a:lnTo>
                          <a:lnTo>
                            <a:pt x="2088" y="1705"/>
                          </a:lnTo>
                          <a:lnTo>
                            <a:pt x="2100" y="1717"/>
                          </a:lnTo>
                          <a:lnTo>
                            <a:pt x="2111" y="1729"/>
                          </a:lnTo>
                          <a:lnTo>
                            <a:pt x="2122" y="1742"/>
                          </a:lnTo>
                          <a:lnTo>
                            <a:pt x="2124" y="1748"/>
                          </a:lnTo>
                          <a:lnTo>
                            <a:pt x="2126" y="1755"/>
                          </a:lnTo>
                          <a:lnTo>
                            <a:pt x="2125" y="1762"/>
                          </a:lnTo>
                          <a:lnTo>
                            <a:pt x="2125" y="1769"/>
                          </a:lnTo>
                          <a:lnTo>
                            <a:pt x="2122" y="1775"/>
                          </a:lnTo>
                          <a:lnTo>
                            <a:pt x="2120" y="1781"/>
                          </a:lnTo>
                          <a:lnTo>
                            <a:pt x="2116" y="1788"/>
                          </a:lnTo>
                          <a:lnTo>
                            <a:pt x="2113" y="1796"/>
                          </a:lnTo>
                          <a:lnTo>
                            <a:pt x="2096" y="1807"/>
                          </a:lnTo>
                          <a:lnTo>
                            <a:pt x="2079" y="1812"/>
                          </a:lnTo>
                          <a:lnTo>
                            <a:pt x="2060" y="1813"/>
                          </a:lnTo>
                          <a:lnTo>
                            <a:pt x="2042" y="1811"/>
                          </a:lnTo>
                          <a:lnTo>
                            <a:pt x="2023" y="1805"/>
                          </a:lnTo>
                          <a:lnTo>
                            <a:pt x="2005" y="1799"/>
                          </a:lnTo>
                          <a:lnTo>
                            <a:pt x="1986" y="1792"/>
                          </a:lnTo>
                          <a:lnTo>
                            <a:pt x="1970" y="1788"/>
                          </a:lnTo>
                          <a:lnTo>
                            <a:pt x="1958" y="1782"/>
                          </a:lnTo>
                          <a:lnTo>
                            <a:pt x="1947" y="1777"/>
                          </a:lnTo>
                          <a:lnTo>
                            <a:pt x="1936" y="1771"/>
                          </a:lnTo>
                          <a:lnTo>
                            <a:pt x="1926" y="1765"/>
                          </a:lnTo>
                          <a:lnTo>
                            <a:pt x="1914" y="1758"/>
                          </a:lnTo>
                          <a:lnTo>
                            <a:pt x="1904" y="1752"/>
                          </a:lnTo>
                          <a:lnTo>
                            <a:pt x="1894" y="1744"/>
                          </a:lnTo>
                          <a:lnTo>
                            <a:pt x="1885" y="1736"/>
                          </a:lnTo>
                          <a:lnTo>
                            <a:pt x="1874" y="1748"/>
                          </a:lnTo>
                          <a:lnTo>
                            <a:pt x="1864" y="1763"/>
                          </a:lnTo>
                          <a:lnTo>
                            <a:pt x="1854" y="1777"/>
                          </a:lnTo>
                          <a:lnTo>
                            <a:pt x="1845" y="1791"/>
                          </a:lnTo>
                          <a:lnTo>
                            <a:pt x="1834" y="1804"/>
                          </a:lnTo>
                          <a:lnTo>
                            <a:pt x="1823" y="1818"/>
                          </a:lnTo>
                          <a:lnTo>
                            <a:pt x="1810" y="1829"/>
                          </a:lnTo>
                          <a:lnTo>
                            <a:pt x="1798" y="1841"/>
                          </a:lnTo>
                          <a:lnTo>
                            <a:pt x="1788" y="1842"/>
                          </a:lnTo>
                          <a:lnTo>
                            <a:pt x="1778" y="1843"/>
                          </a:lnTo>
                          <a:lnTo>
                            <a:pt x="1769" y="1841"/>
                          </a:lnTo>
                          <a:lnTo>
                            <a:pt x="1760" y="1839"/>
                          </a:lnTo>
                          <a:lnTo>
                            <a:pt x="1751" y="1835"/>
                          </a:lnTo>
                          <a:lnTo>
                            <a:pt x="1743" y="1830"/>
                          </a:lnTo>
                          <a:lnTo>
                            <a:pt x="1735" y="1825"/>
                          </a:lnTo>
                          <a:lnTo>
                            <a:pt x="1728" y="1820"/>
                          </a:lnTo>
                          <a:lnTo>
                            <a:pt x="1708" y="1796"/>
                          </a:lnTo>
                          <a:lnTo>
                            <a:pt x="1697" y="1771"/>
                          </a:lnTo>
                          <a:lnTo>
                            <a:pt x="1692" y="1744"/>
                          </a:lnTo>
                          <a:lnTo>
                            <a:pt x="1692" y="1718"/>
                          </a:lnTo>
                          <a:lnTo>
                            <a:pt x="1692" y="1689"/>
                          </a:lnTo>
                          <a:lnTo>
                            <a:pt x="1693" y="1661"/>
                          </a:lnTo>
                          <a:lnTo>
                            <a:pt x="1691" y="1632"/>
                          </a:lnTo>
                          <a:lnTo>
                            <a:pt x="1686" y="1605"/>
                          </a:lnTo>
                          <a:lnTo>
                            <a:pt x="1672" y="1560"/>
                          </a:lnTo>
                          <a:lnTo>
                            <a:pt x="1672" y="1544"/>
                          </a:lnTo>
                          <a:lnTo>
                            <a:pt x="1668" y="1532"/>
                          </a:lnTo>
                          <a:lnTo>
                            <a:pt x="1659" y="1520"/>
                          </a:lnTo>
                          <a:lnTo>
                            <a:pt x="1649" y="1511"/>
                          </a:lnTo>
                          <a:lnTo>
                            <a:pt x="1637" y="1500"/>
                          </a:lnTo>
                          <a:lnTo>
                            <a:pt x="1625" y="1491"/>
                          </a:lnTo>
                          <a:lnTo>
                            <a:pt x="1614" y="1481"/>
                          </a:lnTo>
                          <a:lnTo>
                            <a:pt x="1606" y="1471"/>
                          </a:lnTo>
                          <a:lnTo>
                            <a:pt x="1594" y="1457"/>
                          </a:lnTo>
                          <a:lnTo>
                            <a:pt x="1582" y="1444"/>
                          </a:lnTo>
                          <a:lnTo>
                            <a:pt x="1570" y="1431"/>
                          </a:lnTo>
                          <a:lnTo>
                            <a:pt x="1559" y="1418"/>
                          </a:lnTo>
                          <a:lnTo>
                            <a:pt x="1547" y="1404"/>
                          </a:lnTo>
                          <a:lnTo>
                            <a:pt x="1538" y="1390"/>
                          </a:lnTo>
                          <a:lnTo>
                            <a:pt x="1528" y="1376"/>
                          </a:lnTo>
                          <a:lnTo>
                            <a:pt x="1521" y="1363"/>
                          </a:lnTo>
                          <a:lnTo>
                            <a:pt x="1513" y="1371"/>
                          </a:lnTo>
                          <a:lnTo>
                            <a:pt x="1420" y="1394"/>
                          </a:lnTo>
                          <a:lnTo>
                            <a:pt x="1326" y="1415"/>
                          </a:lnTo>
                          <a:lnTo>
                            <a:pt x="1232" y="1431"/>
                          </a:lnTo>
                          <a:lnTo>
                            <a:pt x="1138" y="1442"/>
                          </a:lnTo>
                          <a:lnTo>
                            <a:pt x="1042" y="1444"/>
                          </a:lnTo>
                          <a:lnTo>
                            <a:pt x="948" y="1441"/>
                          </a:lnTo>
                          <a:lnTo>
                            <a:pt x="853" y="1427"/>
                          </a:lnTo>
                          <a:lnTo>
                            <a:pt x="760" y="1405"/>
                          </a:lnTo>
                          <a:lnTo>
                            <a:pt x="731" y="1395"/>
                          </a:lnTo>
                          <a:lnTo>
                            <a:pt x="703" y="1386"/>
                          </a:lnTo>
                          <a:lnTo>
                            <a:pt x="674" y="1376"/>
                          </a:lnTo>
                          <a:lnTo>
                            <a:pt x="647" y="1366"/>
                          </a:lnTo>
                          <a:lnTo>
                            <a:pt x="619" y="1354"/>
                          </a:lnTo>
                          <a:lnTo>
                            <a:pt x="592" y="1342"/>
                          </a:lnTo>
                          <a:lnTo>
                            <a:pt x="565" y="1328"/>
                          </a:lnTo>
                          <a:lnTo>
                            <a:pt x="541" y="1314"/>
                          </a:lnTo>
                          <a:lnTo>
                            <a:pt x="547" y="1333"/>
                          </a:lnTo>
                          <a:lnTo>
                            <a:pt x="556" y="1353"/>
                          </a:lnTo>
                          <a:lnTo>
                            <a:pt x="565" y="1372"/>
                          </a:lnTo>
                          <a:lnTo>
                            <a:pt x="576" y="1392"/>
                          </a:lnTo>
                          <a:lnTo>
                            <a:pt x="587" y="1410"/>
                          </a:lnTo>
                          <a:lnTo>
                            <a:pt x="600" y="1429"/>
                          </a:lnTo>
                          <a:lnTo>
                            <a:pt x="614" y="1446"/>
                          </a:lnTo>
                          <a:lnTo>
                            <a:pt x="630" y="1464"/>
                          </a:lnTo>
                          <a:lnTo>
                            <a:pt x="636" y="1470"/>
                          </a:lnTo>
                          <a:lnTo>
                            <a:pt x="644" y="1477"/>
                          </a:lnTo>
                          <a:lnTo>
                            <a:pt x="653" y="1482"/>
                          </a:lnTo>
                          <a:lnTo>
                            <a:pt x="662" y="1487"/>
                          </a:lnTo>
                          <a:lnTo>
                            <a:pt x="671" y="1490"/>
                          </a:lnTo>
                          <a:lnTo>
                            <a:pt x="680" y="1493"/>
                          </a:lnTo>
                          <a:lnTo>
                            <a:pt x="690" y="1495"/>
                          </a:lnTo>
                          <a:lnTo>
                            <a:pt x="700" y="1496"/>
                          </a:lnTo>
                          <a:lnTo>
                            <a:pt x="724" y="1507"/>
                          </a:lnTo>
                          <a:lnTo>
                            <a:pt x="748" y="1519"/>
                          </a:lnTo>
                          <a:lnTo>
                            <a:pt x="772" y="1530"/>
                          </a:lnTo>
                          <a:lnTo>
                            <a:pt x="797" y="1543"/>
                          </a:lnTo>
                          <a:lnTo>
                            <a:pt x="819" y="1556"/>
                          </a:lnTo>
                          <a:lnTo>
                            <a:pt x="841" y="1571"/>
                          </a:lnTo>
                          <a:lnTo>
                            <a:pt x="861" y="1588"/>
                          </a:lnTo>
                          <a:lnTo>
                            <a:pt x="880" y="1609"/>
                          </a:lnTo>
                          <a:lnTo>
                            <a:pt x="880" y="1616"/>
                          </a:lnTo>
                          <a:lnTo>
                            <a:pt x="881" y="1624"/>
                          </a:lnTo>
                          <a:lnTo>
                            <a:pt x="880" y="1631"/>
                          </a:lnTo>
                          <a:lnTo>
                            <a:pt x="880" y="1639"/>
                          </a:lnTo>
                          <a:lnTo>
                            <a:pt x="877" y="1645"/>
                          </a:lnTo>
                          <a:lnTo>
                            <a:pt x="875" y="1652"/>
                          </a:lnTo>
                          <a:lnTo>
                            <a:pt x="871" y="1659"/>
                          </a:lnTo>
                          <a:lnTo>
                            <a:pt x="867" y="1666"/>
                          </a:lnTo>
                          <a:lnTo>
                            <a:pt x="856" y="1675"/>
                          </a:lnTo>
                          <a:lnTo>
                            <a:pt x="845" y="1684"/>
                          </a:lnTo>
                          <a:lnTo>
                            <a:pt x="832" y="1691"/>
                          </a:lnTo>
                          <a:lnTo>
                            <a:pt x="820" y="1698"/>
                          </a:lnTo>
                          <a:lnTo>
                            <a:pt x="805" y="1701"/>
                          </a:lnTo>
                          <a:lnTo>
                            <a:pt x="791" y="1704"/>
                          </a:lnTo>
                          <a:lnTo>
                            <a:pt x="776" y="1702"/>
                          </a:lnTo>
                          <a:lnTo>
                            <a:pt x="762" y="1698"/>
                          </a:lnTo>
                          <a:lnTo>
                            <a:pt x="760" y="1700"/>
                          </a:lnTo>
                          <a:lnTo>
                            <a:pt x="768" y="1709"/>
                          </a:lnTo>
                          <a:lnTo>
                            <a:pt x="775" y="1720"/>
                          </a:lnTo>
                          <a:lnTo>
                            <a:pt x="781" y="1732"/>
                          </a:lnTo>
                          <a:lnTo>
                            <a:pt x="786" y="1746"/>
                          </a:lnTo>
                          <a:lnTo>
                            <a:pt x="789" y="1758"/>
                          </a:lnTo>
                          <a:lnTo>
                            <a:pt x="791" y="1772"/>
                          </a:lnTo>
                          <a:lnTo>
                            <a:pt x="791" y="1784"/>
                          </a:lnTo>
                          <a:lnTo>
                            <a:pt x="790" y="1798"/>
                          </a:lnTo>
                          <a:lnTo>
                            <a:pt x="786" y="1811"/>
                          </a:lnTo>
                          <a:lnTo>
                            <a:pt x="780" y="1825"/>
                          </a:lnTo>
                          <a:lnTo>
                            <a:pt x="772" y="1837"/>
                          </a:lnTo>
                          <a:lnTo>
                            <a:pt x="763" y="1850"/>
                          </a:lnTo>
                          <a:lnTo>
                            <a:pt x="751" y="1860"/>
                          </a:lnTo>
                          <a:lnTo>
                            <a:pt x="739" y="1869"/>
                          </a:lnTo>
                          <a:lnTo>
                            <a:pt x="726" y="1876"/>
                          </a:lnTo>
                          <a:lnTo>
                            <a:pt x="713" y="1882"/>
                          </a:lnTo>
                          <a:lnTo>
                            <a:pt x="699" y="1883"/>
                          </a:lnTo>
                          <a:lnTo>
                            <a:pt x="688" y="1882"/>
                          </a:lnTo>
                          <a:lnTo>
                            <a:pt x="676" y="1878"/>
                          </a:lnTo>
                          <a:lnTo>
                            <a:pt x="666" y="1873"/>
                          </a:lnTo>
                          <a:lnTo>
                            <a:pt x="656" y="1866"/>
                          </a:lnTo>
                          <a:lnTo>
                            <a:pt x="647" y="1859"/>
                          </a:lnTo>
                          <a:lnTo>
                            <a:pt x="637" y="1852"/>
                          </a:lnTo>
                          <a:lnTo>
                            <a:pt x="628" y="1846"/>
                          </a:lnTo>
                          <a:lnTo>
                            <a:pt x="621" y="1839"/>
                          </a:lnTo>
                          <a:lnTo>
                            <a:pt x="615" y="1832"/>
                          </a:lnTo>
                          <a:lnTo>
                            <a:pt x="609" y="1824"/>
                          </a:lnTo>
                          <a:lnTo>
                            <a:pt x="604" y="1817"/>
                          </a:lnTo>
                          <a:lnTo>
                            <a:pt x="599" y="1808"/>
                          </a:lnTo>
                          <a:lnTo>
                            <a:pt x="595" y="1800"/>
                          </a:lnTo>
                          <a:lnTo>
                            <a:pt x="590" y="1792"/>
                          </a:lnTo>
                          <a:lnTo>
                            <a:pt x="587" y="1784"/>
                          </a:lnTo>
                          <a:lnTo>
                            <a:pt x="578" y="1773"/>
                          </a:lnTo>
                          <a:lnTo>
                            <a:pt x="572" y="1763"/>
                          </a:lnTo>
                          <a:lnTo>
                            <a:pt x="568" y="1752"/>
                          </a:lnTo>
                          <a:lnTo>
                            <a:pt x="567" y="1741"/>
                          </a:lnTo>
                          <a:lnTo>
                            <a:pt x="566" y="1729"/>
                          </a:lnTo>
                          <a:lnTo>
                            <a:pt x="566" y="1717"/>
                          </a:lnTo>
                          <a:lnTo>
                            <a:pt x="567" y="1705"/>
                          </a:lnTo>
                          <a:lnTo>
                            <a:pt x="569" y="1694"/>
                          </a:lnTo>
                          <a:lnTo>
                            <a:pt x="563" y="1686"/>
                          </a:lnTo>
                          <a:lnTo>
                            <a:pt x="558" y="1680"/>
                          </a:lnTo>
                          <a:lnTo>
                            <a:pt x="552" y="1673"/>
                          </a:lnTo>
                          <a:lnTo>
                            <a:pt x="547" y="1667"/>
                          </a:lnTo>
                          <a:lnTo>
                            <a:pt x="540" y="1661"/>
                          </a:lnTo>
                          <a:lnTo>
                            <a:pt x="533" y="1658"/>
                          </a:lnTo>
                          <a:lnTo>
                            <a:pt x="524" y="1655"/>
                          </a:lnTo>
                          <a:lnTo>
                            <a:pt x="516" y="1655"/>
                          </a:lnTo>
                          <a:lnTo>
                            <a:pt x="504" y="1657"/>
                          </a:lnTo>
                          <a:lnTo>
                            <a:pt x="493" y="1662"/>
                          </a:lnTo>
                          <a:lnTo>
                            <a:pt x="482" y="1667"/>
                          </a:lnTo>
                          <a:lnTo>
                            <a:pt x="473" y="1676"/>
                          </a:lnTo>
                          <a:lnTo>
                            <a:pt x="464" y="1683"/>
                          </a:lnTo>
                          <a:lnTo>
                            <a:pt x="456" y="1692"/>
                          </a:lnTo>
                          <a:lnTo>
                            <a:pt x="448" y="1702"/>
                          </a:lnTo>
                          <a:lnTo>
                            <a:pt x="442" y="1712"/>
                          </a:lnTo>
                          <a:lnTo>
                            <a:pt x="434" y="1717"/>
                          </a:lnTo>
                          <a:lnTo>
                            <a:pt x="426" y="1724"/>
                          </a:lnTo>
                          <a:lnTo>
                            <a:pt x="418" y="1731"/>
                          </a:lnTo>
                          <a:lnTo>
                            <a:pt x="411" y="1739"/>
                          </a:lnTo>
                          <a:lnTo>
                            <a:pt x="403" y="1745"/>
                          </a:lnTo>
                          <a:lnTo>
                            <a:pt x="395" y="1752"/>
                          </a:lnTo>
                          <a:lnTo>
                            <a:pt x="386" y="1759"/>
                          </a:lnTo>
                          <a:lnTo>
                            <a:pt x="377" y="1766"/>
                          </a:lnTo>
                          <a:lnTo>
                            <a:pt x="369" y="1766"/>
                          </a:lnTo>
                          <a:lnTo>
                            <a:pt x="362" y="1767"/>
                          </a:lnTo>
                          <a:lnTo>
                            <a:pt x="355" y="1765"/>
                          </a:lnTo>
                          <a:lnTo>
                            <a:pt x="349" y="1763"/>
                          </a:lnTo>
                          <a:lnTo>
                            <a:pt x="343" y="1759"/>
                          </a:lnTo>
                          <a:lnTo>
                            <a:pt x="337" y="1755"/>
                          </a:lnTo>
                          <a:lnTo>
                            <a:pt x="332" y="1750"/>
                          </a:lnTo>
                          <a:lnTo>
                            <a:pt x="328" y="1747"/>
                          </a:lnTo>
                          <a:lnTo>
                            <a:pt x="321" y="1730"/>
                          </a:lnTo>
                          <a:lnTo>
                            <a:pt x="318" y="1714"/>
                          </a:lnTo>
                          <a:lnTo>
                            <a:pt x="318" y="1697"/>
                          </a:lnTo>
                          <a:lnTo>
                            <a:pt x="321" y="1680"/>
                          </a:lnTo>
                          <a:lnTo>
                            <a:pt x="326" y="1662"/>
                          </a:lnTo>
                          <a:lnTo>
                            <a:pt x="333" y="1646"/>
                          </a:lnTo>
                          <a:lnTo>
                            <a:pt x="341" y="1630"/>
                          </a:lnTo>
                          <a:lnTo>
                            <a:pt x="350" y="1615"/>
                          </a:lnTo>
                          <a:lnTo>
                            <a:pt x="354" y="1606"/>
                          </a:lnTo>
                          <a:lnTo>
                            <a:pt x="359" y="1597"/>
                          </a:lnTo>
                          <a:lnTo>
                            <a:pt x="365" y="1588"/>
                          </a:lnTo>
                          <a:lnTo>
                            <a:pt x="371" y="1579"/>
                          </a:lnTo>
                          <a:lnTo>
                            <a:pt x="376" y="1570"/>
                          </a:lnTo>
                          <a:lnTo>
                            <a:pt x="382" y="1562"/>
                          </a:lnTo>
                          <a:lnTo>
                            <a:pt x="387" y="1554"/>
                          </a:lnTo>
                          <a:lnTo>
                            <a:pt x="393" y="1546"/>
                          </a:lnTo>
                          <a:lnTo>
                            <a:pt x="390" y="1544"/>
                          </a:lnTo>
                          <a:lnTo>
                            <a:pt x="393" y="1546"/>
                          </a:lnTo>
                          <a:lnTo>
                            <a:pt x="395" y="1536"/>
                          </a:lnTo>
                          <a:lnTo>
                            <a:pt x="396" y="1527"/>
                          </a:lnTo>
                          <a:lnTo>
                            <a:pt x="396" y="1517"/>
                          </a:lnTo>
                          <a:lnTo>
                            <a:pt x="396" y="1508"/>
                          </a:lnTo>
                          <a:lnTo>
                            <a:pt x="394" y="1498"/>
                          </a:lnTo>
                          <a:lnTo>
                            <a:pt x="392" y="1488"/>
                          </a:lnTo>
                          <a:lnTo>
                            <a:pt x="390" y="1479"/>
                          </a:lnTo>
                          <a:lnTo>
                            <a:pt x="388" y="1471"/>
                          </a:lnTo>
                          <a:lnTo>
                            <a:pt x="370" y="1436"/>
                          </a:lnTo>
                          <a:lnTo>
                            <a:pt x="356" y="1402"/>
                          </a:lnTo>
                          <a:lnTo>
                            <a:pt x="341" y="1367"/>
                          </a:lnTo>
                          <a:lnTo>
                            <a:pt x="330" y="1333"/>
                          </a:lnTo>
                          <a:lnTo>
                            <a:pt x="320" y="1296"/>
                          </a:lnTo>
                          <a:lnTo>
                            <a:pt x="313" y="1260"/>
                          </a:lnTo>
                          <a:lnTo>
                            <a:pt x="309" y="1223"/>
                          </a:lnTo>
                          <a:lnTo>
                            <a:pt x="309" y="1185"/>
                          </a:lnTo>
                          <a:lnTo>
                            <a:pt x="296" y="1177"/>
                          </a:lnTo>
                          <a:lnTo>
                            <a:pt x="284" y="1169"/>
                          </a:lnTo>
                          <a:lnTo>
                            <a:pt x="272" y="1160"/>
                          </a:lnTo>
                          <a:lnTo>
                            <a:pt x="262" y="1151"/>
                          </a:lnTo>
                          <a:lnTo>
                            <a:pt x="250" y="1141"/>
                          </a:lnTo>
                          <a:lnTo>
                            <a:pt x="240" y="1131"/>
                          </a:lnTo>
                          <a:lnTo>
                            <a:pt x="230" y="1122"/>
                          </a:lnTo>
                          <a:lnTo>
                            <a:pt x="220" y="1113"/>
                          </a:lnTo>
                          <a:lnTo>
                            <a:pt x="128" y="1022"/>
                          </a:lnTo>
                          <a:lnTo>
                            <a:pt x="113" y="998"/>
                          </a:lnTo>
                          <a:lnTo>
                            <a:pt x="99" y="975"/>
                          </a:lnTo>
                          <a:lnTo>
                            <a:pt x="84" y="953"/>
                          </a:lnTo>
                          <a:lnTo>
                            <a:pt x="71" y="931"/>
                          </a:lnTo>
                          <a:lnTo>
                            <a:pt x="57" y="908"/>
                          </a:lnTo>
                          <a:lnTo>
                            <a:pt x="46" y="885"/>
                          </a:lnTo>
                          <a:lnTo>
                            <a:pt x="36" y="861"/>
                          </a:lnTo>
                          <a:lnTo>
                            <a:pt x="29" y="837"/>
                          </a:lnTo>
                          <a:lnTo>
                            <a:pt x="11" y="788"/>
                          </a:lnTo>
                          <a:lnTo>
                            <a:pt x="2" y="738"/>
                          </a:lnTo>
                          <a:lnTo>
                            <a:pt x="0" y="687"/>
                          </a:lnTo>
                          <a:lnTo>
                            <a:pt x="6" y="637"/>
                          </a:lnTo>
                          <a:lnTo>
                            <a:pt x="16" y="586"/>
                          </a:lnTo>
                          <a:lnTo>
                            <a:pt x="33" y="537"/>
                          </a:lnTo>
                          <a:lnTo>
                            <a:pt x="54" y="490"/>
                          </a:lnTo>
                          <a:lnTo>
                            <a:pt x="81" y="445"/>
                          </a:lnTo>
                          <a:lnTo>
                            <a:pt x="110" y="400"/>
                          </a:lnTo>
                          <a:lnTo>
                            <a:pt x="142" y="359"/>
                          </a:lnTo>
                          <a:lnTo>
                            <a:pt x="177" y="320"/>
                          </a:lnTo>
                          <a:lnTo>
                            <a:pt x="217" y="284"/>
                          </a:lnTo>
                          <a:lnTo>
                            <a:pt x="256" y="249"/>
                          </a:lnTo>
                          <a:lnTo>
                            <a:pt x="299" y="218"/>
                          </a:lnTo>
                          <a:lnTo>
                            <a:pt x="342" y="188"/>
                          </a:lnTo>
                          <a:lnTo>
                            <a:pt x="388" y="161"/>
                          </a:lnTo>
                          <a:close/>
                          <a:moveTo>
                            <a:pt x="1815" y="1260"/>
                          </a:moveTo>
                          <a:lnTo>
                            <a:pt x="1815" y="1260"/>
                          </a:lnTo>
                          <a:lnTo>
                            <a:pt x="1800" y="1266"/>
                          </a:lnTo>
                          <a:lnTo>
                            <a:pt x="1786" y="1272"/>
                          </a:lnTo>
                          <a:lnTo>
                            <a:pt x="1771" y="1278"/>
                          </a:lnTo>
                          <a:lnTo>
                            <a:pt x="1757" y="1284"/>
                          </a:lnTo>
                          <a:lnTo>
                            <a:pt x="1742" y="1289"/>
                          </a:lnTo>
                          <a:lnTo>
                            <a:pt x="1727" y="1295"/>
                          </a:lnTo>
                          <a:lnTo>
                            <a:pt x="1712" y="1300"/>
                          </a:lnTo>
                          <a:lnTo>
                            <a:pt x="1698" y="1305"/>
                          </a:lnTo>
                          <a:lnTo>
                            <a:pt x="1707" y="1316"/>
                          </a:lnTo>
                          <a:lnTo>
                            <a:pt x="1719" y="1328"/>
                          </a:lnTo>
                          <a:lnTo>
                            <a:pt x="1731" y="1340"/>
                          </a:lnTo>
                          <a:lnTo>
                            <a:pt x="1743" y="1352"/>
                          </a:lnTo>
                          <a:lnTo>
                            <a:pt x="1755" y="1363"/>
                          </a:lnTo>
                          <a:lnTo>
                            <a:pt x="1768" y="1375"/>
                          </a:lnTo>
                          <a:lnTo>
                            <a:pt x="1781" y="1385"/>
                          </a:lnTo>
                          <a:lnTo>
                            <a:pt x="1794" y="1396"/>
                          </a:lnTo>
                          <a:lnTo>
                            <a:pt x="1799" y="1396"/>
                          </a:lnTo>
                          <a:lnTo>
                            <a:pt x="1805" y="1401"/>
                          </a:lnTo>
                          <a:lnTo>
                            <a:pt x="1813" y="1406"/>
                          </a:lnTo>
                          <a:lnTo>
                            <a:pt x="1821" y="1410"/>
                          </a:lnTo>
                          <a:lnTo>
                            <a:pt x="1829" y="1414"/>
                          </a:lnTo>
                          <a:lnTo>
                            <a:pt x="1837" y="1417"/>
                          </a:lnTo>
                          <a:lnTo>
                            <a:pt x="1845" y="1421"/>
                          </a:lnTo>
                          <a:lnTo>
                            <a:pt x="1853" y="1424"/>
                          </a:lnTo>
                          <a:lnTo>
                            <a:pt x="1862" y="1428"/>
                          </a:lnTo>
                          <a:lnTo>
                            <a:pt x="1866" y="1415"/>
                          </a:lnTo>
                          <a:lnTo>
                            <a:pt x="1870" y="1403"/>
                          </a:lnTo>
                          <a:lnTo>
                            <a:pt x="1874" y="1390"/>
                          </a:lnTo>
                          <a:lnTo>
                            <a:pt x="1878" y="1378"/>
                          </a:lnTo>
                          <a:lnTo>
                            <a:pt x="1879" y="1364"/>
                          </a:lnTo>
                          <a:lnTo>
                            <a:pt x="1880" y="1351"/>
                          </a:lnTo>
                          <a:lnTo>
                            <a:pt x="1879" y="1338"/>
                          </a:lnTo>
                          <a:lnTo>
                            <a:pt x="1877" y="1325"/>
                          </a:lnTo>
                          <a:lnTo>
                            <a:pt x="1815" y="126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23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176" y="2870"/>
                      <a:ext cx="1378" cy="918"/>
                    </a:xfrm>
                    <a:custGeom>
                      <a:avLst/>
                      <a:gdLst>
                        <a:gd name="T0" fmla="*/ 667 w 2756"/>
                        <a:gd name="T1" fmla="*/ 47 h 1837"/>
                        <a:gd name="T2" fmla="*/ 1319 w 2756"/>
                        <a:gd name="T3" fmla="*/ 34 h 1837"/>
                        <a:gd name="T4" fmla="*/ 903 w 2756"/>
                        <a:gd name="T5" fmla="*/ 61 h 1837"/>
                        <a:gd name="T6" fmla="*/ 534 w 2756"/>
                        <a:gd name="T7" fmla="*/ 251 h 1837"/>
                        <a:gd name="T8" fmla="*/ 385 w 2756"/>
                        <a:gd name="T9" fmla="*/ 473 h 1837"/>
                        <a:gd name="T10" fmla="*/ 440 w 2756"/>
                        <a:gd name="T11" fmla="*/ 673 h 1837"/>
                        <a:gd name="T12" fmla="*/ 1027 w 2756"/>
                        <a:gd name="T13" fmla="*/ 939 h 1837"/>
                        <a:gd name="T14" fmla="*/ 1685 w 2756"/>
                        <a:gd name="T15" fmla="*/ 822 h 1837"/>
                        <a:gd name="T16" fmla="*/ 1986 w 2756"/>
                        <a:gd name="T17" fmla="*/ 615 h 1837"/>
                        <a:gd name="T18" fmla="*/ 2105 w 2756"/>
                        <a:gd name="T19" fmla="*/ 585 h 1837"/>
                        <a:gd name="T20" fmla="*/ 2127 w 2756"/>
                        <a:gd name="T21" fmla="*/ 615 h 1837"/>
                        <a:gd name="T22" fmla="*/ 2161 w 2756"/>
                        <a:gd name="T23" fmla="*/ 427 h 1837"/>
                        <a:gd name="T24" fmla="*/ 2280 w 2756"/>
                        <a:gd name="T25" fmla="*/ 437 h 1837"/>
                        <a:gd name="T26" fmla="*/ 2646 w 2756"/>
                        <a:gd name="T27" fmla="*/ 494 h 1837"/>
                        <a:gd name="T28" fmla="*/ 2743 w 2756"/>
                        <a:gd name="T29" fmla="*/ 770 h 1837"/>
                        <a:gd name="T30" fmla="*/ 2499 w 2756"/>
                        <a:gd name="T31" fmla="*/ 930 h 1837"/>
                        <a:gd name="T32" fmla="*/ 2346 w 2756"/>
                        <a:gd name="T33" fmla="*/ 952 h 1837"/>
                        <a:gd name="T34" fmla="*/ 2255 w 2756"/>
                        <a:gd name="T35" fmla="*/ 944 h 1837"/>
                        <a:gd name="T36" fmla="*/ 2301 w 2756"/>
                        <a:gd name="T37" fmla="*/ 1007 h 1837"/>
                        <a:gd name="T38" fmla="*/ 2146 w 2756"/>
                        <a:gd name="T39" fmla="*/ 1006 h 1837"/>
                        <a:gd name="T40" fmla="*/ 2104 w 2756"/>
                        <a:gd name="T41" fmla="*/ 1038 h 1837"/>
                        <a:gd name="T42" fmla="*/ 1750 w 2756"/>
                        <a:gd name="T43" fmla="*/ 1231 h 1837"/>
                        <a:gd name="T44" fmla="*/ 1654 w 2756"/>
                        <a:gd name="T45" fmla="*/ 1225 h 1837"/>
                        <a:gd name="T46" fmla="*/ 1591 w 2756"/>
                        <a:gd name="T47" fmla="*/ 1138 h 1837"/>
                        <a:gd name="T48" fmla="*/ 1861 w 2756"/>
                        <a:gd name="T49" fmla="*/ 1460 h 1837"/>
                        <a:gd name="T50" fmla="*/ 1851 w 2756"/>
                        <a:gd name="T51" fmla="*/ 1434 h 1837"/>
                        <a:gd name="T52" fmla="*/ 2096 w 2756"/>
                        <a:gd name="T53" fmla="*/ 1469 h 1837"/>
                        <a:gd name="T54" fmla="*/ 2135 w 2756"/>
                        <a:gd name="T55" fmla="*/ 1539 h 1837"/>
                        <a:gd name="T56" fmla="*/ 1972 w 2756"/>
                        <a:gd name="T57" fmla="*/ 1547 h 1837"/>
                        <a:gd name="T58" fmla="*/ 2058 w 2756"/>
                        <a:gd name="T59" fmla="*/ 1703 h 1837"/>
                        <a:gd name="T60" fmla="*/ 2027 w 2756"/>
                        <a:gd name="T61" fmla="*/ 1770 h 1837"/>
                        <a:gd name="T62" fmla="*/ 1854 w 2756"/>
                        <a:gd name="T63" fmla="*/ 1670 h 1837"/>
                        <a:gd name="T64" fmla="*/ 1844 w 2756"/>
                        <a:gd name="T65" fmla="*/ 1691 h 1837"/>
                        <a:gd name="T66" fmla="*/ 1759 w 2756"/>
                        <a:gd name="T67" fmla="*/ 1801 h 1837"/>
                        <a:gd name="T68" fmla="*/ 1691 w 2756"/>
                        <a:gd name="T69" fmla="*/ 1616 h 1837"/>
                        <a:gd name="T70" fmla="*/ 1751 w 2756"/>
                        <a:gd name="T71" fmla="*/ 1573 h 1837"/>
                        <a:gd name="T72" fmla="*/ 1557 w 2756"/>
                        <a:gd name="T73" fmla="*/ 1386 h 1837"/>
                        <a:gd name="T74" fmla="*/ 1454 w 2756"/>
                        <a:gd name="T75" fmla="*/ 1207 h 1837"/>
                        <a:gd name="T76" fmla="*/ 1453 w 2756"/>
                        <a:gd name="T77" fmla="*/ 1302 h 1837"/>
                        <a:gd name="T78" fmla="*/ 1345 w 2756"/>
                        <a:gd name="T79" fmla="*/ 1363 h 1837"/>
                        <a:gd name="T80" fmla="*/ 642 w 2756"/>
                        <a:gd name="T81" fmla="*/ 1323 h 1837"/>
                        <a:gd name="T82" fmla="*/ 512 w 2756"/>
                        <a:gd name="T83" fmla="*/ 1181 h 1837"/>
                        <a:gd name="T84" fmla="*/ 492 w 2756"/>
                        <a:gd name="T85" fmla="*/ 1171 h 1837"/>
                        <a:gd name="T86" fmla="*/ 469 w 2756"/>
                        <a:gd name="T87" fmla="*/ 1153 h 1837"/>
                        <a:gd name="T88" fmla="*/ 582 w 2756"/>
                        <a:gd name="T89" fmla="*/ 1441 h 1837"/>
                        <a:gd name="T90" fmla="*/ 773 w 2756"/>
                        <a:gd name="T91" fmla="*/ 1550 h 1837"/>
                        <a:gd name="T92" fmla="*/ 829 w 2756"/>
                        <a:gd name="T93" fmla="*/ 1628 h 1837"/>
                        <a:gd name="T94" fmla="*/ 697 w 2756"/>
                        <a:gd name="T95" fmla="*/ 1622 h 1837"/>
                        <a:gd name="T96" fmla="*/ 667 w 2756"/>
                        <a:gd name="T97" fmla="*/ 1621 h 1837"/>
                        <a:gd name="T98" fmla="*/ 727 w 2756"/>
                        <a:gd name="T99" fmla="*/ 1812 h 1837"/>
                        <a:gd name="T100" fmla="*/ 611 w 2756"/>
                        <a:gd name="T101" fmla="*/ 1789 h 1837"/>
                        <a:gd name="T102" fmla="*/ 586 w 2756"/>
                        <a:gd name="T103" fmla="*/ 1637 h 1837"/>
                        <a:gd name="T104" fmla="*/ 510 w 2756"/>
                        <a:gd name="T105" fmla="*/ 1610 h 1837"/>
                        <a:gd name="T106" fmla="*/ 401 w 2756"/>
                        <a:gd name="T107" fmla="*/ 1677 h 1837"/>
                        <a:gd name="T108" fmla="*/ 326 w 2756"/>
                        <a:gd name="T109" fmla="*/ 1654 h 1837"/>
                        <a:gd name="T110" fmla="*/ 397 w 2756"/>
                        <a:gd name="T111" fmla="*/ 1493 h 1837"/>
                        <a:gd name="T112" fmla="*/ 311 w 2756"/>
                        <a:gd name="T113" fmla="*/ 1164 h 1837"/>
                        <a:gd name="T114" fmla="*/ 308 w 2756"/>
                        <a:gd name="T115" fmla="*/ 1073 h 1837"/>
                        <a:gd name="T116" fmla="*/ 261 w 2756"/>
                        <a:gd name="T117" fmla="*/ 1025 h 1837"/>
                        <a:gd name="T118" fmla="*/ 290 w 2756"/>
                        <a:gd name="T119" fmla="*/ 1134 h 1837"/>
                        <a:gd name="T120" fmla="*/ 189 w 2756"/>
                        <a:gd name="T121" fmla="*/ 1046 h 1837"/>
                        <a:gd name="T122" fmla="*/ 50 w 2756"/>
                        <a:gd name="T123" fmla="*/ 868 h 1837"/>
                        <a:gd name="T124" fmla="*/ 56 w 2756"/>
                        <a:gd name="T125" fmla="*/ 468 h 18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2756" h="1837">
                          <a:moveTo>
                            <a:pt x="95" y="408"/>
                          </a:moveTo>
                          <a:lnTo>
                            <a:pt x="95" y="406"/>
                          </a:lnTo>
                          <a:lnTo>
                            <a:pt x="129" y="360"/>
                          </a:lnTo>
                          <a:lnTo>
                            <a:pt x="167" y="318"/>
                          </a:lnTo>
                          <a:lnTo>
                            <a:pt x="207" y="278"/>
                          </a:lnTo>
                          <a:lnTo>
                            <a:pt x="251" y="242"/>
                          </a:lnTo>
                          <a:lnTo>
                            <a:pt x="295" y="208"/>
                          </a:lnTo>
                          <a:lnTo>
                            <a:pt x="342" y="177"/>
                          </a:lnTo>
                          <a:lnTo>
                            <a:pt x="390" y="150"/>
                          </a:lnTo>
                          <a:lnTo>
                            <a:pt x="441" y="127"/>
                          </a:lnTo>
                          <a:lnTo>
                            <a:pt x="514" y="94"/>
                          </a:lnTo>
                          <a:lnTo>
                            <a:pt x="590" y="69"/>
                          </a:lnTo>
                          <a:lnTo>
                            <a:pt x="667" y="47"/>
                          </a:lnTo>
                          <a:lnTo>
                            <a:pt x="748" y="32"/>
                          </a:lnTo>
                          <a:lnTo>
                            <a:pt x="830" y="19"/>
                          </a:lnTo>
                          <a:lnTo>
                            <a:pt x="913" y="10"/>
                          </a:lnTo>
                          <a:lnTo>
                            <a:pt x="997" y="4"/>
                          </a:lnTo>
                          <a:lnTo>
                            <a:pt x="1081" y="1"/>
                          </a:lnTo>
                          <a:lnTo>
                            <a:pt x="1110" y="0"/>
                          </a:lnTo>
                          <a:lnTo>
                            <a:pt x="1140" y="2"/>
                          </a:lnTo>
                          <a:lnTo>
                            <a:pt x="1170" y="4"/>
                          </a:lnTo>
                          <a:lnTo>
                            <a:pt x="1201" y="8"/>
                          </a:lnTo>
                          <a:lnTo>
                            <a:pt x="1231" y="12"/>
                          </a:lnTo>
                          <a:lnTo>
                            <a:pt x="1261" y="19"/>
                          </a:lnTo>
                          <a:lnTo>
                            <a:pt x="1290" y="25"/>
                          </a:lnTo>
                          <a:lnTo>
                            <a:pt x="1319" y="34"/>
                          </a:lnTo>
                          <a:lnTo>
                            <a:pt x="1296" y="29"/>
                          </a:lnTo>
                          <a:lnTo>
                            <a:pt x="1274" y="28"/>
                          </a:lnTo>
                          <a:lnTo>
                            <a:pt x="1251" y="28"/>
                          </a:lnTo>
                          <a:lnTo>
                            <a:pt x="1228" y="29"/>
                          </a:lnTo>
                          <a:lnTo>
                            <a:pt x="1204" y="29"/>
                          </a:lnTo>
                          <a:lnTo>
                            <a:pt x="1180" y="29"/>
                          </a:lnTo>
                          <a:lnTo>
                            <a:pt x="1157" y="28"/>
                          </a:lnTo>
                          <a:lnTo>
                            <a:pt x="1134" y="25"/>
                          </a:lnTo>
                          <a:lnTo>
                            <a:pt x="1086" y="27"/>
                          </a:lnTo>
                          <a:lnTo>
                            <a:pt x="1040" y="32"/>
                          </a:lnTo>
                          <a:lnTo>
                            <a:pt x="993" y="40"/>
                          </a:lnTo>
                          <a:lnTo>
                            <a:pt x="948" y="50"/>
                          </a:lnTo>
                          <a:lnTo>
                            <a:pt x="903" y="61"/>
                          </a:lnTo>
                          <a:lnTo>
                            <a:pt x="858" y="74"/>
                          </a:lnTo>
                          <a:lnTo>
                            <a:pt x="814" y="88"/>
                          </a:lnTo>
                          <a:lnTo>
                            <a:pt x="772" y="104"/>
                          </a:lnTo>
                          <a:lnTo>
                            <a:pt x="747" y="113"/>
                          </a:lnTo>
                          <a:lnTo>
                            <a:pt x="724" y="125"/>
                          </a:lnTo>
                          <a:lnTo>
                            <a:pt x="701" y="136"/>
                          </a:lnTo>
                          <a:lnTo>
                            <a:pt x="678" y="149"/>
                          </a:lnTo>
                          <a:lnTo>
                            <a:pt x="655" y="161"/>
                          </a:lnTo>
                          <a:lnTo>
                            <a:pt x="633" y="175"/>
                          </a:lnTo>
                          <a:lnTo>
                            <a:pt x="611" y="189"/>
                          </a:lnTo>
                          <a:lnTo>
                            <a:pt x="590" y="204"/>
                          </a:lnTo>
                          <a:lnTo>
                            <a:pt x="561" y="227"/>
                          </a:lnTo>
                          <a:lnTo>
                            <a:pt x="534" y="251"/>
                          </a:lnTo>
                          <a:lnTo>
                            <a:pt x="508" y="277"/>
                          </a:lnTo>
                          <a:lnTo>
                            <a:pt x="484" y="304"/>
                          </a:lnTo>
                          <a:lnTo>
                            <a:pt x="460" y="331"/>
                          </a:lnTo>
                          <a:lnTo>
                            <a:pt x="439" y="361"/>
                          </a:lnTo>
                          <a:lnTo>
                            <a:pt x="420" y="390"/>
                          </a:lnTo>
                          <a:lnTo>
                            <a:pt x="404" y="422"/>
                          </a:lnTo>
                          <a:lnTo>
                            <a:pt x="401" y="428"/>
                          </a:lnTo>
                          <a:lnTo>
                            <a:pt x="398" y="436"/>
                          </a:lnTo>
                          <a:lnTo>
                            <a:pt x="395" y="443"/>
                          </a:lnTo>
                          <a:lnTo>
                            <a:pt x="393" y="451"/>
                          </a:lnTo>
                          <a:lnTo>
                            <a:pt x="390" y="458"/>
                          </a:lnTo>
                          <a:lnTo>
                            <a:pt x="388" y="466"/>
                          </a:lnTo>
                          <a:lnTo>
                            <a:pt x="385" y="473"/>
                          </a:lnTo>
                          <a:lnTo>
                            <a:pt x="383" y="481"/>
                          </a:lnTo>
                          <a:lnTo>
                            <a:pt x="382" y="491"/>
                          </a:lnTo>
                          <a:lnTo>
                            <a:pt x="382" y="501"/>
                          </a:lnTo>
                          <a:lnTo>
                            <a:pt x="382" y="511"/>
                          </a:lnTo>
                          <a:lnTo>
                            <a:pt x="383" y="522"/>
                          </a:lnTo>
                          <a:lnTo>
                            <a:pt x="383" y="531"/>
                          </a:lnTo>
                          <a:lnTo>
                            <a:pt x="386" y="541"/>
                          </a:lnTo>
                          <a:lnTo>
                            <a:pt x="389" y="551"/>
                          </a:lnTo>
                          <a:lnTo>
                            <a:pt x="394" y="561"/>
                          </a:lnTo>
                          <a:lnTo>
                            <a:pt x="396" y="591"/>
                          </a:lnTo>
                          <a:lnTo>
                            <a:pt x="406" y="621"/>
                          </a:lnTo>
                          <a:lnTo>
                            <a:pt x="420" y="647"/>
                          </a:lnTo>
                          <a:lnTo>
                            <a:pt x="440" y="673"/>
                          </a:lnTo>
                          <a:lnTo>
                            <a:pt x="461" y="696"/>
                          </a:lnTo>
                          <a:lnTo>
                            <a:pt x="485" y="719"/>
                          </a:lnTo>
                          <a:lnTo>
                            <a:pt x="509" y="740"/>
                          </a:lnTo>
                          <a:lnTo>
                            <a:pt x="534" y="761"/>
                          </a:lnTo>
                          <a:lnTo>
                            <a:pt x="583" y="797"/>
                          </a:lnTo>
                          <a:lnTo>
                            <a:pt x="636" y="828"/>
                          </a:lnTo>
                          <a:lnTo>
                            <a:pt x="691" y="854"/>
                          </a:lnTo>
                          <a:lnTo>
                            <a:pt x="749" y="877"/>
                          </a:lnTo>
                          <a:lnTo>
                            <a:pt x="809" y="895"/>
                          </a:lnTo>
                          <a:lnTo>
                            <a:pt x="869" y="911"/>
                          </a:lnTo>
                          <a:lnTo>
                            <a:pt x="930" y="924"/>
                          </a:lnTo>
                          <a:lnTo>
                            <a:pt x="992" y="936"/>
                          </a:lnTo>
                          <a:lnTo>
                            <a:pt x="1027" y="939"/>
                          </a:lnTo>
                          <a:lnTo>
                            <a:pt x="1062" y="943"/>
                          </a:lnTo>
                          <a:lnTo>
                            <a:pt x="1096" y="945"/>
                          </a:lnTo>
                          <a:lnTo>
                            <a:pt x="1130" y="946"/>
                          </a:lnTo>
                          <a:lnTo>
                            <a:pt x="1163" y="945"/>
                          </a:lnTo>
                          <a:lnTo>
                            <a:pt x="1198" y="945"/>
                          </a:lnTo>
                          <a:lnTo>
                            <a:pt x="1232" y="942"/>
                          </a:lnTo>
                          <a:lnTo>
                            <a:pt x="1269" y="939"/>
                          </a:lnTo>
                          <a:lnTo>
                            <a:pt x="1339" y="925"/>
                          </a:lnTo>
                          <a:lnTo>
                            <a:pt x="1411" y="910"/>
                          </a:lnTo>
                          <a:lnTo>
                            <a:pt x="1481" y="892"/>
                          </a:lnTo>
                          <a:lnTo>
                            <a:pt x="1551" y="873"/>
                          </a:lnTo>
                          <a:lnTo>
                            <a:pt x="1618" y="849"/>
                          </a:lnTo>
                          <a:lnTo>
                            <a:pt x="1685" y="822"/>
                          </a:lnTo>
                          <a:lnTo>
                            <a:pt x="1750" y="791"/>
                          </a:lnTo>
                          <a:lnTo>
                            <a:pt x="1813" y="756"/>
                          </a:lnTo>
                          <a:lnTo>
                            <a:pt x="1833" y="741"/>
                          </a:lnTo>
                          <a:lnTo>
                            <a:pt x="1853" y="725"/>
                          </a:lnTo>
                          <a:lnTo>
                            <a:pt x="1871" y="708"/>
                          </a:lnTo>
                          <a:lnTo>
                            <a:pt x="1890" y="691"/>
                          </a:lnTo>
                          <a:lnTo>
                            <a:pt x="1908" y="673"/>
                          </a:lnTo>
                          <a:lnTo>
                            <a:pt x="1926" y="657"/>
                          </a:lnTo>
                          <a:lnTo>
                            <a:pt x="1944" y="641"/>
                          </a:lnTo>
                          <a:lnTo>
                            <a:pt x="1965" y="628"/>
                          </a:lnTo>
                          <a:lnTo>
                            <a:pt x="1970" y="628"/>
                          </a:lnTo>
                          <a:lnTo>
                            <a:pt x="1976" y="620"/>
                          </a:lnTo>
                          <a:lnTo>
                            <a:pt x="1986" y="615"/>
                          </a:lnTo>
                          <a:lnTo>
                            <a:pt x="1994" y="610"/>
                          </a:lnTo>
                          <a:lnTo>
                            <a:pt x="2003" y="610"/>
                          </a:lnTo>
                          <a:lnTo>
                            <a:pt x="2007" y="604"/>
                          </a:lnTo>
                          <a:lnTo>
                            <a:pt x="2012" y="600"/>
                          </a:lnTo>
                          <a:lnTo>
                            <a:pt x="2018" y="597"/>
                          </a:lnTo>
                          <a:lnTo>
                            <a:pt x="2024" y="594"/>
                          </a:lnTo>
                          <a:lnTo>
                            <a:pt x="2029" y="590"/>
                          </a:lnTo>
                          <a:lnTo>
                            <a:pt x="2035" y="587"/>
                          </a:lnTo>
                          <a:lnTo>
                            <a:pt x="2040" y="583"/>
                          </a:lnTo>
                          <a:lnTo>
                            <a:pt x="2046" y="580"/>
                          </a:lnTo>
                          <a:lnTo>
                            <a:pt x="2110" y="549"/>
                          </a:lnTo>
                          <a:lnTo>
                            <a:pt x="2107" y="567"/>
                          </a:lnTo>
                          <a:lnTo>
                            <a:pt x="2105" y="585"/>
                          </a:lnTo>
                          <a:lnTo>
                            <a:pt x="2103" y="604"/>
                          </a:lnTo>
                          <a:lnTo>
                            <a:pt x="2102" y="624"/>
                          </a:lnTo>
                          <a:lnTo>
                            <a:pt x="2101" y="643"/>
                          </a:lnTo>
                          <a:lnTo>
                            <a:pt x="2102" y="662"/>
                          </a:lnTo>
                          <a:lnTo>
                            <a:pt x="2104" y="680"/>
                          </a:lnTo>
                          <a:lnTo>
                            <a:pt x="2109" y="699"/>
                          </a:lnTo>
                          <a:lnTo>
                            <a:pt x="2114" y="702"/>
                          </a:lnTo>
                          <a:lnTo>
                            <a:pt x="2123" y="705"/>
                          </a:lnTo>
                          <a:lnTo>
                            <a:pt x="2126" y="698"/>
                          </a:lnTo>
                          <a:lnTo>
                            <a:pt x="2125" y="676"/>
                          </a:lnTo>
                          <a:lnTo>
                            <a:pt x="2125" y="655"/>
                          </a:lnTo>
                          <a:lnTo>
                            <a:pt x="2126" y="634"/>
                          </a:lnTo>
                          <a:lnTo>
                            <a:pt x="2127" y="615"/>
                          </a:lnTo>
                          <a:lnTo>
                            <a:pt x="2128" y="595"/>
                          </a:lnTo>
                          <a:lnTo>
                            <a:pt x="2130" y="575"/>
                          </a:lnTo>
                          <a:lnTo>
                            <a:pt x="2131" y="555"/>
                          </a:lnTo>
                          <a:lnTo>
                            <a:pt x="2133" y="535"/>
                          </a:lnTo>
                          <a:lnTo>
                            <a:pt x="2135" y="530"/>
                          </a:lnTo>
                          <a:lnTo>
                            <a:pt x="2135" y="525"/>
                          </a:lnTo>
                          <a:lnTo>
                            <a:pt x="2134" y="519"/>
                          </a:lnTo>
                          <a:lnTo>
                            <a:pt x="2135" y="514"/>
                          </a:lnTo>
                          <a:lnTo>
                            <a:pt x="2138" y="495"/>
                          </a:lnTo>
                          <a:lnTo>
                            <a:pt x="2143" y="478"/>
                          </a:lnTo>
                          <a:lnTo>
                            <a:pt x="2148" y="460"/>
                          </a:lnTo>
                          <a:lnTo>
                            <a:pt x="2155" y="445"/>
                          </a:lnTo>
                          <a:lnTo>
                            <a:pt x="2161" y="427"/>
                          </a:lnTo>
                          <a:lnTo>
                            <a:pt x="2170" y="412"/>
                          </a:lnTo>
                          <a:lnTo>
                            <a:pt x="2178" y="397"/>
                          </a:lnTo>
                          <a:lnTo>
                            <a:pt x="2189" y="382"/>
                          </a:lnTo>
                          <a:lnTo>
                            <a:pt x="2195" y="377"/>
                          </a:lnTo>
                          <a:lnTo>
                            <a:pt x="2204" y="375"/>
                          </a:lnTo>
                          <a:lnTo>
                            <a:pt x="2213" y="374"/>
                          </a:lnTo>
                          <a:lnTo>
                            <a:pt x="2223" y="375"/>
                          </a:lnTo>
                          <a:lnTo>
                            <a:pt x="2234" y="381"/>
                          </a:lnTo>
                          <a:lnTo>
                            <a:pt x="2246" y="390"/>
                          </a:lnTo>
                          <a:lnTo>
                            <a:pt x="2255" y="400"/>
                          </a:lnTo>
                          <a:lnTo>
                            <a:pt x="2265" y="412"/>
                          </a:lnTo>
                          <a:lnTo>
                            <a:pt x="2273" y="423"/>
                          </a:lnTo>
                          <a:lnTo>
                            <a:pt x="2280" y="437"/>
                          </a:lnTo>
                          <a:lnTo>
                            <a:pt x="2286" y="449"/>
                          </a:lnTo>
                          <a:lnTo>
                            <a:pt x="2293" y="462"/>
                          </a:lnTo>
                          <a:lnTo>
                            <a:pt x="2301" y="465"/>
                          </a:lnTo>
                          <a:lnTo>
                            <a:pt x="2312" y="463"/>
                          </a:lnTo>
                          <a:lnTo>
                            <a:pt x="2348" y="447"/>
                          </a:lnTo>
                          <a:lnTo>
                            <a:pt x="2388" y="439"/>
                          </a:lnTo>
                          <a:lnTo>
                            <a:pt x="2428" y="436"/>
                          </a:lnTo>
                          <a:lnTo>
                            <a:pt x="2469" y="439"/>
                          </a:lnTo>
                          <a:lnTo>
                            <a:pt x="2509" y="445"/>
                          </a:lnTo>
                          <a:lnTo>
                            <a:pt x="2550" y="456"/>
                          </a:lnTo>
                          <a:lnTo>
                            <a:pt x="2588" y="468"/>
                          </a:lnTo>
                          <a:lnTo>
                            <a:pt x="2626" y="483"/>
                          </a:lnTo>
                          <a:lnTo>
                            <a:pt x="2646" y="494"/>
                          </a:lnTo>
                          <a:lnTo>
                            <a:pt x="2665" y="509"/>
                          </a:lnTo>
                          <a:lnTo>
                            <a:pt x="2682" y="525"/>
                          </a:lnTo>
                          <a:lnTo>
                            <a:pt x="2699" y="544"/>
                          </a:lnTo>
                          <a:lnTo>
                            <a:pt x="2712" y="562"/>
                          </a:lnTo>
                          <a:lnTo>
                            <a:pt x="2725" y="583"/>
                          </a:lnTo>
                          <a:lnTo>
                            <a:pt x="2735" y="604"/>
                          </a:lnTo>
                          <a:lnTo>
                            <a:pt x="2744" y="627"/>
                          </a:lnTo>
                          <a:lnTo>
                            <a:pt x="2749" y="648"/>
                          </a:lnTo>
                          <a:lnTo>
                            <a:pt x="2754" y="673"/>
                          </a:lnTo>
                          <a:lnTo>
                            <a:pt x="2756" y="697"/>
                          </a:lnTo>
                          <a:lnTo>
                            <a:pt x="2755" y="723"/>
                          </a:lnTo>
                          <a:lnTo>
                            <a:pt x="2750" y="746"/>
                          </a:lnTo>
                          <a:lnTo>
                            <a:pt x="2743" y="770"/>
                          </a:lnTo>
                          <a:lnTo>
                            <a:pt x="2730" y="791"/>
                          </a:lnTo>
                          <a:lnTo>
                            <a:pt x="2714" y="809"/>
                          </a:lnTo>
                          <a:lnTo>
                            <a:pt x="2695" y="823"/>
                          </a:lnTo>
                          <a:lnTo>
                            <a:pt x="2677" y="838"/>
                          </a:lnTo>
                          <a:lnTo>
                            <a:pt x="2658" y="852"/>
                          </a:lnTo>
                          <a:lnTo>
                            <a:pt x="2639" y="867"/>
                          </a:lnTo>
                          <a:lnTo>
                            <a:pt x="2618" y="880"/>
                          </a:lnTo>
                          <a:lnTo>
                            <a:pt x="2598" y="893"/>
                          </a:lnTo>
                          <a:lnTo>
                            <a:pt x="2576" y="904"/>
                          </a:lnTo>
                          <a:lnTo>
                            <a:pt x="2555" y="913"/>
                          </a:lnTo>
                          <a:lnTo>
                            <a:pt x="2536" y="919"/>
                          </a:lnTo>
                          <a:lnTo>
                            <a:pt x="2518" y="925"/>
                          </a:lnTo>
                          <a:lnTo>
                            <a:pt x="2499" y="930"/>
                          </a:lnTo>
                          <a:lnTo>
                            <a:pt x="2481" y="936"/>
                          </a:lnTo>
                          <a:lnTo>
                            <a:pt x="2461" y="939"/>
                          </a:lnTo>
                          <a:lnTo>
                            <a:pt x="2442" y="943"/>
                          </a:lnTo>
                          <a:lnTo>
                            <a:pt x="2422" y="945"/>
                          </a:lnTo>
                          <a:lnTo>
                            <a:pt x="2402" y="948"/>
                          </a:lnTo>
                          <a:lnTo>
                            <a:pt x="2394" y="949"/>
                          </a:lnTo>
                          <a:lnTo>
                            <a:pt x="2388" y="950"/>
                          </a:lnTo>
                          <a:lnTo>
                            <a:pt x="2380" y="951"/>
                          </a:lnTo>
                          <a:lnTo>
                            <a:pt x="2374" y="953"/>
                          </a:lnTo>
                          <a:lnTo>
                            <a:pt x="2366" y="952"/>
                          </a:lnTo>
                          <a:lnTo>
                            <a:pt x="2359" y="952"/>
                          </a:lnTo>
                          <a:lnTo>
                            <a:pt x="2352" y="952"/>
                          </a:lnTo>
                          <a:lnTo>
                            <a:pt x="2346" y="952"/>
                          </a:lnTo>
                          <a:lnTo>
                            <a:pt x="2341" y="954"/>
                          </a:lnTo>
                          <a:lnTo>
                            <a:pt x="2332" y="951"/>
                          </a:lnTo>
                          <a:lnTo>
                            <a:pt x="2323" y="950"/>
                          </a:lnTo>
                          <a:lnTo>
                            <a:pt x="2314" y="948"/>
                          </a:lnTo>
                          <a:lnTo>
                            <a:pt x="2305" y="947"/>
                          </a:lnTo>
                          <a:lnTo>
                            <a:pt x="2296" y="944"/>
                          </a:lnTo>
                          <a:lnTo>
                            <a:pt x="2288" y="942"/>
                          </a:lnTo>
                          <a:lnTo>
                            <a:pt x="2281" y="938"/>
                          </a:lnTo>
                          <a:lnTo>
                            <a:pt x="2275" y="934"/>
                          </a:lnTo>
                          <a:lnTo>
                            <a:pt x="2266" y="933"/>
                          </a:lnTo>
                          <a:lnTo>
                            <a:pt x="2261" y="936"/>
                          </a:lnTo>
                          <a:lnTo>
                            <a:pt x="2257" y="939"/>
                          </a:lnTo>
                          <a:lnTo>
                            <a:pt x="2255" y="944"/>
                          </a:lnTo>
                          <a:lnTo>
                            <a:pt x="2255" y="950"/>
                          </a:lnTo>
                          <a:lnTo>
                            <a:pt x="2258" y="956"/>
                          </a:lnTo>
                          <a:lnTo>
                            <a:pt x="2261" y="960"/>
                          </a:lnTo>
                          <a:lnTo>
                            <a:pt x="2267" y="965"/>
                          </a:lnTo>
                          <a:lnTo>
                            <a:pt x="2273" y="969"/>
                          </a:lnTo>
                          <a:lnTo>
                            <a:pt x="2279" y="973"/>
                          </a:lnTo>
                          <a:lnTo>
                            <a:pt x="2284" y="977"/>
                          </a:lnTo>
                          <a:lnTo>
                            <a:pt x="2290" y="981"/>
                          </a:lnTo>
                          <a:lnTo>
                            <a:pt x="2296" y="982"/>
                          </a:lnTo>
                          <a:lnTo>
                            <a:pt x="2299" y="987"/>
                          </a:lnTo>
                          <a:lnTo>
                            <a:pt x="2300" y="993"/>
                          </a:lnTo>
                          <a:lnTo>
                            <a:pt x="2303" y="999"/>
                          </a:lnTo>
                          <a:lnTo>
                            <a:pt x="2301" y="1007"/>
                          </a:lnTo>
                          <a:lnTo>
                            <a:pt x="2298" y="1015"/>
                          </a:lnTo>
                          <a:lnTo>
                            <a:pt x="2293" y="1022"/>
                          </a:lnTo>
                          <a:lnTo>
                            <a:pt x="2288" y="1029"/>
                          </a:lnTo>
                          <a:lnTo>
                            <a:pt x="2272" y="1035"/>
                          </a:lnTo>
                          <a:lnTo>
                            <a:pt x="2256" y="1037"/>
                          </a:lnTo>
                          <a:lnTo>
                            <a:pt x="2240" y="1035"/>
                          </a:lnTo>
                          <a:lnTo>
                            <a:pt x="2224" y="1032"/>
                          </a:lnTo>
                          <a:lnTo>
                            <a:pt x="2207" y="1026"/>
                          </a:lnTo>
                          <a:lnTo>
                            <a:pt x="2191" y="1020"/>
                          </a:lnTo>
                          <a:lnTo>
                            <a:pt x="2176" y="1014"/>
                          </a:lnTo>
                          <a:lnTo>
                            <a:pt x="2162" y="1009"/>
                          </a:lnTo>
                          <a:lnTo>
                            <a:pt x="2154" y="1008"/>
                          </a:lnTo>
                          <a:lnTo>
                            <a:pt x="2146" y="1006"/>
                          </a:lnTo>
                          <a:lnTo>
                            <a:pt x="2138" y="1004"/>
                          </a:lnTo>
                          <a:lnTo>
                            <a:pt x="2131" y="1003"/>
                          </a:lnTo>
                          <a:lnTo>
                            <a:pt x="2123" y="1001"/>
                          </a:lnTo>
                          <a:lnTo>
                            <a:pt x="2116" y="1001"/>
                          </a:lnTo>
                          <a:lnTo>
                            <a:pt x="2108" y="1001"/>
                          </a:lnTo>
                          <a:lnTo>
                            <a:pt x="2101" y="1004"/>
                          </a:lnTo>
                          <a:lnTo>
                            <a:pt x="2098" y="1006"/>
                          </a:lnTo>
                          <a:lnTo>
                            <a:pt x="2098" y="1010"/>
                          </a:lnTo>
                          <a:lnTo>
                            <a:pt x="2104" y="1013"/>
                          </a:lnTo>
                          <a:lnTo>
                            <a:pt x="2110" y="1019"/>
                          </a:lnTo>
                          <a:lnTo>
                            <a:pt x="2116" y="1023"/>
                          </a:lnTo>
                          <a:lnTo>
                            <a:pt x="2123" y="1026"/>
                          </a:lnTo>
                          <a:lnTo>
                            <a:pt x="2104" y="1038"/>
                          </a:lnTo>
                          <a:lnTo>
                            <a:pt x="2085" y="1051"/>
                          </a:lnTo>
                          <a:lnTo>
                            <a:pt x="2065" y="1063"/>
                          </a:lnTo>
                          <a:lnTo>
                            <a:pt x="2045" y="1076"/>
                          </a:lnTo>
                          <a:lnTo>
                            <a:pt x="2024" y="1088"/>
                          </a:lnTo>
                          <a:lnTo>
                            <a:pt x="2003" y="1100"/>
                          </a:lnTo>
                          <a:lnTo>
                            <a:pt x="1981" y="1113"/>
                          </a:lnTo>
                          <a:lnTo>
                            <a:pt x="1962" y="1127"/>
                          </a:lnTo>
                          <a:lnTo>
                            <a:pt x="1927" y="1146"/>
                          </a:lnTo>
                          <a:lnTo>
                            <a:pt x="1893" y="1165"/>
                          </a:lnTo>
                          <a:lnTo>
                            <a:pt x="1858" y="1182"/>
                          </a:lnTo>
                          <a:lnTo>
                            <a:pt x="1823" y="1200"/>
                          </a:lnTo>
                          <a:lnTo>
                            <a:pt x="1786" y="1215"/>
                          </a:lnTo>
                          <a:lnTo>
                            <a:pt x="1750" y="1231"/>
                          </a:lnTo>
                          <a:lnTo>
                            <a:pt x="1713" y="1245"/>
                          </a:lnTo>
                          <a:lnTo>
                            <a:pt x="1676" y="1259"/>
                          </a:lnTo>
                          <a:lnTo>
                            <a:pt x="1676" y="1251"/>
                          </a:lnTo>
                          <a:lnTo>
                            <a:pt x="1676" y="1244"/>
                          </a:lnTo>
                          <a:lnTo>
                            <a:pt x="1676" y="1236"/>
                          </a:lnTo>
                          <a:lnTo>
                            <a:pt x="1676" y="1229"/>
                          </a:lnTo>
                          <a:lnTo>
                            <a:pt x="1674" y="1221"/>
                          </a:lnTo>
                          <a:lnTo>
                            <a:pt x="1672" y="1215"/>
                          </a:lnTo>
                          <a:lnTo>
                            <a:pt x="1668" y="1209"/>
                          </a:lnTo>
                          <a:lnTo>
                            <a:pt x="1663" y="1205"/>
                          </a:lnTo>
                          <a:lnTo>
                            <a:pt x="1655" y="1209"/>
                          </a:lnTo>
                          <a:lnTo>
                            <a:pt x="1651" y="1218"/>
                          </a:lnTo>
                          <a:lnTo>
                            <a:pt x="1654" y="1225"/>
                          </a:lnTo>
                          <a:lnTo>
                            <a:pt x="1656" y="1235"/>
                          </a:lnTo>
                          <a:lnTo>
                            <a:pt x="1656" y="1244"/>
                          </a:lnTo>
                          <a:lnTo>
                            <a:pt x="1657" y="1255"/>
                          </a:lnTo>
                          <a:lnTo>
                            <a:pt x="1647" y="1241"/>
                          </a:lnTo>
                          <a:lnTo>
                            <a:pt x="1638" y="1228"/>
                          </a:lnTo>
                          <a:lnTo>
                            <a:pt x="1629" y="1214"/>
                          </a:lnTo>
                          <a:lnTo>
                            <a:pt x="1622" y="1200"/>
                          </a:lnTo>
                          <a:lnTo>
                            <a:pt x="1614" y="1185"/>
                          </a:lnTo>
                          <a:lnTo>
                            <a:pt x="1609" y="1170"/>
                          </a:lnTo>
                          <a:lnTo>
                            <a:pt x="1604" y="1154"/>
                          </a:lnTo>
                          <a:lnTo>
                            <a:pt x="1601" y="1139"/>
                          </a:lnTo>
                          <a:lnTo>
                            <a:pt x="1595" y="1137"/>
                          </a:lnTo>
                          <a:lnTo>
                            <a:pt x="1591" y="1138"/>
                          </a:lnTo>
                          <a:lnTo>
                            <a:pt x="1584" y="1145"/>
                          </a:lnTo>
                          <a:lnTo>
                            <a:pt x="1582" y="1153"/>
                          </a:lnTo>
                          <a:lnTo>
                            <a:pt x="1583" y="1161"/>
                          </a:lnTo>
                          <a:lnTo>
                            <a:pt x="1586" y="1170"/>
                          </a:lnTo>
                          <a:lnTo>
                            <a:pt x="1606" y="1215"/>
                          </a:lnTo>
                          <a:lnTo>
                            <a:pt x="1632" y="1257"/>
                          </a:lnTo>
                          <a:lnTo>
                            <a:pt x="1662" y="1296"/>
                          </a:lnTo>
                          <a:lnTo>
                            <a:pt x="1696" y="1332"/>
                          </a:lnTo>
                          <a:lnTo>
                            <a:pt x="1732" y="1365"/>
                          </a:lnTo>
                          <a:lnTo>
                            <a:pt x="1772" y="1397"/>
                          </a:lnTo>
                          <a:lnTo>
                            <a:pt x="1813" y="1427"/>
                          </a:lnTo>
                          <a:lnTo>
                            <a:pt x="1855" y="1458"/>
                          </a:lnTo>
                          <a:lnTo>
                            <a:pt x="1861" y="1460"/>
                          </a:lnTo>
                          <a:lnTo>
                            <a:pt x="1868" y="1463"/>
                          </a:lnTo>
                          <a:lnTo>
                            <a:pt x="1875" y="1466"/>
                          </a:lnTo>
                          <a:lnTo>
                            <a:pt x="1884" y="1469"/>
                          </a:lnTo>
                          <a:lnTo>
                            <a:pt x="1883" y="1464"/>
                          </a:lnTo>
                          <a:lnTo>
                            <a:pt x="1888" y="1467"/>
                          </a:lnTo>
                          <a:lnTo>
                            <a:pt x="1893" y="1465"/>
                          </a:lnTo>
                          <a:lnTo>
                            <a:pt x="1887" y="1460"/>
                          </a:lnTo>
                          <a:lnTo>
                            <a:pt x="1881" y="1456"/>
                          </a:lnTo>
                          <a:lnTo>
                            <a:pt x="1875" y="1451"/>
                          </a:lnTo>
                          <a:lnTo>
                            <a:pt x="1869" y="1448"/>
                          </a:lnTo>
                          <a:lnTo>
                            <a:pt x="1863" y="1443"/>
                          </a:lnTo>
                          <a:lnTo>
                            <a:pt x="1857" y="1438"/>
                          </a:lnTo>
                          <a:lnTo>
                            <a:pt x="1851" y="1434"/>
                          </a:lnTo>
                          <a:lnTo>
                            <a:pt x="1846" y="1430"/>
                          </a:lnTo>
                          <a:lnTo>
                            <a:pt x="1869" y="1442"/>
                          </a:lnTo>
                          <a:lnTo>
                            <a:pt x="1894" y="1450"/>
                          </a:lnTo>
                          <a:lnTo>
                            <a:pt x="1919" y="1454"/>
                          </a:lnTo>
                          <a:lnTo>
                            <a:pt x="1946" y="1458"/>
                          </a:lnTo>
                          <a:lnTo>
                            <a:pt x="1972" y="1459"/>
                          </a:lnTo>
                          <a:lnTo>
                            <a:pt x="2000" y="1461"/>
                          </a:lnTo>
                          <a:lnTo>
                            <a:pt x="2027" y="1463"/>
                          </a:lnTo>
                          <a:lnTo>
                            <a:pt x="2054" y="1468"/>
                          </a:lnTo>
                          <a:lnTo>
                            <a:pt x="2064" y="1466"/>
                          </a:lnTo>
                          <a:lnTo>
                            <a:pt x="2075" y="1466"/>
                          </a:lnTo>
                          <a:lnTo>
                            <a:pt x="2085" y="1466"/>
                          </a:lnTo>
                          <a:lnTo>
                            <a:pt x="2096" y="1469"/>
                          </a:lnTo>
                          <a:lnTo>
                            <a:pt x="2105" y="1470"/>
                          </a:lnTo>
                          <a:lnTo>
                            <a:pt x="2115" y="1473"/>
                          </a:lnTo>
                          <a:lnTo>
                            <a:pt x="2125" y="1476"/>
                          </a:lnTo>
                          <a:lnTo>
                            <a:pt x="2135" y="1479"/>
                          </a:lnTo>
                          <a:lnTo>
                            <a:pt x="2140" y="1478"/>
                          </a:lnTo>
                          <a:lnTo>
                            <a:pt x="2146" y="1481"/>
                          </a:lnTo>
                          <a:lnTo>
                            <a:pt x="2150" y="1484"/>
                          </a:lnTo>
                          <a:lnTo>
                            <a:pt x="2156" y="1488"/>
                          </a:lnTo>
                          <a:lnTo>
                            <a:pt x="2159" y="1495"/>
                          </a:lnTo>
                          <a:lnTo>
                            <a:pt x="2159" y="1504"/>
                          </a:lnTo>
                          <a:lnTo>
                            <a:pt x="2156" y="1513"/>
                          </a:lnTo>
                          <a:lnTo>
                            <a:pt x="2153" y="1523"/>
                          </a:lnTo>
                          <a:lnTo>
                            <a:pt x="2135" y="1539"/>
                          </a:lnTo>
                          <a:lnTo>
                            <a:pt x="2117" y="1550"/>
                          </a:lnTo>
                          <a:lnTo>
                            <a:pt x="2096" y="1558"/>
                          </a:lnTo>
                          <a:lnTo>
                            <a:pt x="2075" y="1565"/>
                          </a:lnTo>
                          <a:lnTo>
                            <a:pt x="2053" y="1570"/>
                          </a:lnTo>
                          <a:lnTo>
                            <a:pt x="2033" y="1578"/>
                          </a:lnTo>
                          <a:lnTo>
                            <a:pt x="2013" y="1588"/>
                          </a:lnTo>
                          <a:lnTo>
                            <a:pt x="1997" y="1605"/>
                          </a:lnTo>
                          <a:lnTo>
                            <a:pt x="1990" y="1595"/>
                          </a:lnTo>
                          <a:lnTo>
                            <a:pt x="1986" y="1586"/>
                          </a:lnTo>
                          <a:lnTo>
                            <a:pt x="1981" y="1576"/>
                          </a:lnTo>
                          <a:lnTo>
                            <a:pt x="1978" y="1567"/>
                          </a:lnTo>
                          <a:lnTo>
                            <a:pt x="1975" y="1557"/>
                          </a:lnTo>
                          <a:lnTo>
                            <a:pt x="1972" y="1547"/>
                          </a:lnTo>
                          <a:lnTo>
                            <a:pt x="1970" y="1538"/>
                          </a:lnTo>
                          <a:lnTo>
                            <a:pt x="1969" y="1529"/>
                          </a:lnTo>
                          <a:lnTo>
                            <a:pt x="1966" y="1523"/>
                          </a:lnTo>
                          <a:lnTo>
                            <a:pt x="1960" y="1520"/>
                          </a:lnTo>
                          <a:lnTo>
                            <a:pt x="1953" y="1522"/>
                          </a:lnTo>
                          <a:lnTo>
                            <a:pt x="1949" y="1530"/>
                          </a:lnTo>
                          <a:lnTo>
                            <a:pt x="1952" y="1560"/>
                          </a:lnTo>
                          <a:lnTo>
                            <a:pt x="1961" y="1588"/>
                          </a:lnTo>
                          <a:lnTo>
                            <a:pt x="1975" y="1613"/>
                          </a:lnTo>
                          <a:lnTo>
                            <a:pt x="1995" y="1638"/>
                          </a:lnTo>
                          <a:lnTo>
                            <a:pt x="2014" y="1660"/>
                          </a:lnTo>
                          <a:lnTo>
                            <a:pt x="2036" y="1682"/>
                          </a:lnTo>
                          <a:lnTo>
                            <a:pt x="2058" y="1703"/>
                          </a:lnTo>
                          <a:lnTo>
                            <a:pt x="2079" y="1724"/>
                          </a:lnTo>
                          <a:lnTo>
                            <a:pt x="2081" y="1729"/>
                          </a:lnTo>
                          <a:lnTo>
                            <a:pt x="2082" y="1736"/>
                          </a:lnTo>
                          <a:lnTo>
                            <a:pt x="2082" y="1742"/>
                          </a:lnTo>
                          <a:lnTo>
                            <a:pt x="2082" y="1750"/>
                          </a:lnTo>
                          <a:lnTo>
                            <a:pt x="2078" y="1756"/>
                          </a:lnTo>
                          <a:lnTo>
                            <a:pt x="2073" y="1761"/>
                          </a:lnTo>
                          <a:lnTo>
                            <a:pt x="2066" y="1764"/>
                          </a:lnTo>
                          <a:lnTo>
                            <a:pt x="2060" y="1767"/>
                          </a:lnTo>
                          <a:lnTo>
                            <a:pt x="2051" y="1767"/>
                          </a:lnTo>
                          <a:lnTo>
                            <a:pt x="2043" y="1768"/>
                          </a:lnTo>
                          <a:lnTo>
                            <a:pt x="2034" y="1769"/>
                          </a:lnTo>
                          <a:lnTo>
                            <a:pt x="2027" y="1770"/>
                          </a:lnTo>
                          <a:lnTo>
                            <a:pt x="2009" y="1766"/>
                          </a:lnTo>
                          <a:lnTo>
                            <a:pt x="1992" y="1761"/>
                          </a:lnTo>
                          <a:lnTo>
                            <a:pt x="1974" y="1755"/>
                          </a:lnTo>
                          <a:lnTo>
                            <a:pt x="1958" y="1750"/>
                          </a:lnTo>
                          <a:lnTo>
                            <a:pt x="1942" y="1742"/>
                          </a:lnTo>
                          <a:lnTo>
                            <a:pt x="1927" y="1734"/>
                          </a:lnTo>
                          <a:lnTo>
                            <a:pt x="1912" y="1725"/>
                          </a:lnTo>
                          <a:lnTo>
                            <a:pt x="1897" y="1717"/>
                          </a:lnTo>
                          <a:lnTo>
                            <a:pt x="1886" y="1708"/>
                          </a:lnTo>
                          <a:lnTo>
                            <a:pt x="1877" y="1700"/>
                          </a:lnTo>
                          <a:lnTo>
                            <a:pt x="1868" y="1690"/>
                          </a:lnTo>
                          <a:lnTo>
                            <a:pt x="1862" y="1681"/>
                          </a:lnTo>
                          <a:lnTo>
                            <a:pt x="1854" y="1670"/>
                          </a:lnTo>
                          <a:lnTo>
                            <a:pt x="1849" y="1659"/>
                          </a:lnTo>
                          <a:lnTo>
                            <a:pt x="1843" y="1648"/>
                          </a:lnTo>
                          <a:lnTo>
                            <a:pt x="1840" y="1637"/>
                          </a:lnTo>
                          <a:lnTo>
                            <a:pt x="1834" y="1634"/>
                          </a:lnTo>
                          <a:lnTo>
                            <a:pt x="1828" y="1633"/>
                          </a:lnTo>
                          <a:lnTo>
                            <a:pt x="1822" y="1641"/>
                          </a:lnTo>
                          <a:lnTo>
                            <a:pt x="1822" y="1651"/>
                          </a:lnTo>
                          <a:lnTo>
                            <a:pt x="1825" y="1657"/>
                          </a:lnTo>
                          <a:lnTo>
                            <a:pt x="1829" y="1664"/>
                          </a:lnTo>
                          <a:lnTo>
                            <a:pt x="1833" y="1671"/>
                          </a:lnTo>
                          <a:lnTo>
                            <a:pt x="1837" y="1678"/>
                          </a:lnTo>
                          <a:lnTo>
                            <a:pt x="1840" y="1684"/>
                          </a:lnTo>
                          <a:lnTo>
                            <a:pt x="1844" y="1691"/>
                          </a:lnTo>
                          <a:lnTo>
                            <a:pt x="1849" y="1697"/>
                          </a:lnTo>
                          <a:lnTo>
                            <a:pt x="1855" y="1704"/>
                          </a:lnTo>
                          <a:lnTo>
                            <a:pt x="1844" y="1713"/>
                          </a:lnTo>
                          <a:lnTo>
                            <a:pt x="1835" y="1724"/>
                          </a:lnTo>
                          <a:lnTo>
                            <a:pt x="1826" y="1736"/>
                          </a:lnTo>
                          <a:lnTo>
                            <a:pt x="1817" y="1748"/>
                          </a:lnTo>
                          <a:lnTo>
                            <a:pt x="1808" y="1759"/>
                          </a:lnTo>
                          <a:lnTo>
                            <a:pt x="1799" y="1770"/>
                          </a:lnTo>
                          <a:lnTo>
                            <a:pt x="1790" y="1781"/>
                          </a:lnTo>
                          <a:lnTo>
                            <a:pt x="1781" y="1792"/>
                          </a:lnTo>
                          <a:lnTo>
                            <a:pt x="1774" y="1795"/>
                          </a:lnTo>
                          <a:lnTo>
                            <a:pt x="1768" y="1799"/>
                          </a:lnTo>
                          <a:lnTo>
                            <a:pt x="1759" y="1801"/>
                          </a:lnTo>
                          <a:lnTo>
                            <a:pt x="1751" y="1801"/>
                          </a:lnTo>
                          <a:lnTo>
                            <a:pt x="1736" y="1792"/>
                          </a:lnTo>
                          <a:lnTo>
                            <a:pt x="1724" y="1783"/>
                          </a:lnTo>
                          <a:lnTo>
                            <a:pt x="1713" y="1771"/>
                          </a:lnTo>
                          <a:lnTo>
                            <a:pt x="1705" y="1759"/>
                          </a:lnTo>
                          <a:lnTo>
                            <a:pt x="1698" y="1745"/>
                          </a:lnTo>
                          <a:lnTo>
                            <a:pt x="1693" y="1731"/>
                          </a:lnTo>
                          <a:lnTo>
                            <a:pt x="1690" y="1715"/>
                          </a:lnTo>
                          <a:lnTo>
                            <a:pt x="1690" y="1700"/>
                          </a:lnTo>
                          <a:lnTo>
                            <a:pt x="1692" y="1679"/>
                          </a:lnTo>
                          <a:lnTo>
                            <a:pt x="1693" y="1658"/>
                          </a:lnTo>
                          <a:lnTo>
                            <a:pt x="1692" y="1637"/>
                          </a:lnTo>
                          <a:lnTo>
                            <a:pt x="1691" y="1616"/>
                          </a:lnTo>
                          <a:lnTo>
                            <a:pt x="1687" y="1595"/>
                          </a:lnTo>
                          <a:lnTo>
                            <a:pt x="1684" y="1574"/>
                          </a:lnTo>
                          <a:lnTo>
                            <a:pt x="1678" y="1553"/>
                          </a:lnTo>
                          <a:lnTo>
                            <a:pt x="1673" y="1534"/>
                          </a:lnTo>
                          <a:lnTo>
                            <a:pt x="1673" y="1529"/>
                          </a:lnTo>
                          <a:lnTo>
                            <a:pt x="1682" y="1535"/>
                          </a:lnTo>
                          <a:lnTo>
                            <a:pt x="1691" y="1542"/>
                          </a:lnTo>
                          <a:lnTo>
                            <a:pt x="1700" y="1548"/>
                          </a:lnTo>
                          <a:lnTo>
                            <a:pt x="1710" y="1555"/>
                          </a:lnTo>
                          <a:lnTo>
                            <a:pt x="1719" y="1560"/>
                          </a:lnTo>
                          <a:lnTo>
                            <a:pt x="1729" y="1565"/>
                          </a:lnTo>
                          <a:lnTo>
                            <a:pt x="1739" y="1569"/>
                          </a:lnTo>
                          <a:lnTo>
                            <a:pt x="1751" y="1573"/>
                          </a:lnTo>
                          <a:lnTo>
                            <a:pt x="1755" y="1572"/>
                          </a:lnTo>
                          <a:lnTo>
                            <a:pt x="1761" y="1573"/>
                          </a:lnTo>
                          <a:lnTo>
                            <a:pt x="1766" y="1572"/>
                          </a:lnTo>
                          <a:lnTo>
                            <a:pt x="1770" y="1568"/>
                          </a:lnTo>
                          <a:lnTo>
                            <a:pt x="1764" y="1561"/>
                          </a:lnTo>
                          <a:lnTo>
                            <a:pt x="1756" y="1557"/>
                          </a:lnTo>
                          <a:lnTo>
                            <a:pt x="1723" y="1538"/>
                          </a:lnTo>
                          <a:lnTo>
                            <a:pt x="1692" y="1517"/>
                          </a:lnTo>
                          <a:lnTo>
                            <a:pt x="1662" y="1494"/>
                          </a:lnTo>
                          <a:lnTo>
                            <a:pt x="1635" y="1470"/>
                          </a:lnTo>
                          <a:lnTo>
                            <a:pt x="1608" y="1443"/>
                          </a:lnTo>
                          <a:lnTo>
                            <a:pt x="1582" y="1415"/>
                          </a:lnTo>
                          <a:lnTo>
                            <a:pt x="1557" y="1386"/>
                          </a:lnTo>
                          <a:lnTo>
                            <a:pt x="1534" y="1358"/>
                          </a:lnTo>
                          <a:lnTo>
                            <a:pt x="1522" y="1341"/>
                          </a:lnTo>
                          <a:lnTo>
                            <a:pt x="1512" y="1324"/>
                          </a:lnTo>
                          <a:lnTo>
                            <a:pt x="1502" y="1306"/>
                          </a:lnTo>
                          <a:lnTo>
                            <a:pt x="1494" y="1289"/>
                          </a:lnTo>
                          <a:lnTo>
                            <a:pt x="1486" y="1270"/>
                          </a:lnTo>
                          <a:lnTo>
                            <a:pt x="1480" y="1251"/>
                          </a:lnTo>
                          <a:lnTo>
                            <a:pt x="1474" y="1232"/>
                          </a:lnTo>
                          <a:lnTo>
                            <a:pt x="1469" y="1214"/>
                          </a:lnTo>
                          <a:lnTo>
                            <a:pt x="1465" y="1210"/>
                          </a:lnTo>
                          <a:lnTo>
                            <a:pt x="1461" y="1207"/>
                          </a:lnTo>
                          <a:lnTo>
                            <a:pt x="1457" y="1205"/>
                          </a:lnTo>
                          <a:lnTo>
                            <a:pt x="1454" y="1207"/>
                          </a:lnTo>
                          <a:lnTo>
                            <a:pt x="1455" y="1219"/>
                          </a:lnTo>
                          <a:lnTo>
                            <a:pt x="1458" y="1233"/>
                          </a:lnTo>
                          <a:lnTo>
                            <a:pt x="1461" y="1247"/>
                          </a:lnTo>
                          <a:lnTo>
                            <a:pt x="1465" y="1261"/>
                          </a:lnTo>
                          <a:lnTo>
                            <a:pt x="1468" y="1274"/>
                          </a:lnTo>
                          <a:lnTo>
                            <a:pt x="1474" y="1288"/>
                          </a:lnTo>
                          <a:lnTo>
                            <a:pt x="1479" y="1301"/>
                          </a:lnTo>
                          <a:lnTo>
                            <a:pt x="1486" y="1315"/>
                          </a:lnTo>
                          <a:lnTo>
                            <a:pt x="1478" y="1312"/>
                          </a:lnTo>
                          <a:lnTo>
                            <a:pt x="1472" y="1310"/>
                          </a:lnTo>
                          <a:lnTo>
                            <a:pt x="1466" y="1307"/>
                          </a:lnTo>
                          <a:lnTo>
                            <a:pt x="1460" y="1305"/>
                          </a:lnTo>
                          <a:lnTo>
                            <a:pt x="1453" y="1302"/>
                          </a:lnTo>
                          <a:lnTo>
                            <a:pt x="1447" y="1300"/>
                          </a:lnTo>
                          <a:lnTo>
                            <a:pt x="1441" y="1299"/>
                          </a:lnTo>
                          <a:lnTo>
                            <a:pt x="1435" y="1299"/>
                          </a:lnTo>
                          <a:lnTo>
                            <a:pt x="1433" y="1302"/>
                          </a:lnTo>
                          <a:lnTo>
                            <a:pt x="1434" y="1307"/>
                          </a:lnTo>
                          <a:lnTo>
                            <a:pt x="1436" y="1312"/>
                          </a:lnTo>
                          <a:lnTo>
                            <a:pt x="1439" y="1317"/>
                          </a:lnTo>
                          <a:lnTo>
                            <a:pt x="1446" y="1321"/>
                          </a:lnTo>
                          <a:lnTo>
                            <a:pt x="1454" y="1326"/>
                          </a:lnTo>
                          <a:lnTo>
                            <a:pt x="1461" y="1330"/>
                          </a:lnTo>
                          <a:lnTo>
                            <a:pt x="1470" y="1334"/>
                          </a:lnTo>
                          <a:lnTo>
                            <a:pt x="1408" y="1348"/>
                          </a:lnTo>
                          <a:lnTo>
                            <a:pt x="1345" y="1363"/>
                          </a:lnTo>
                          <a:lnTo>
                            <a:pt x="1282" y="1375"/>
                          </a:lnTo>
                          <a:lnTo>
                            <a:pt x="1219" y="1387"/>
                          </a:lnTo>
                          <a:lnTo>
                            <a:pt x="1154" y="1394"/>
                          </a:lnTo>
                          <a:lnTo>
                            <a:pt x="1090" y="1400"/>
                          </a:lnTo>
                          <a:lnTo>
                            <a:pt x="1024" y="1402"/>
                          </a:lnTo>
                          <a:lnTo>
                            <a:pt x="958" y="1401"/>
                          </a:lnTo>
                          <a:lnTo>
                            <a:pt x="910" y="1396"/>
                          </a:lnTo>
                          <a:lnTo>
                            <a:pt x="864" y="1389"/>
                          </a:lnTo>
                          <a:lnTo>
                            <a:pt x="819" y="1379"/>
                          </a:lnTo>
                          <a:lnTo>
                            <a:pt x="774" y="1368"/>
                          </a:lnTo>
                          <a:lnTo>
                            <a:pt x="728" y="1354"/>
                          </a:lnTo>
                          <a:lnTo>
                            <a:pt x="685" y="1340"/>
                          </a:lnTo>
                          <a:lnTo>
                            <a:pt x="642" y="1323"/>
                          </a:lnTo>
                          <a:lnTo>
                            <a:pt x="601" y="1307"/>
                          </a:lnTo>
                          <a:lnTo>
                            <a:pt x="587" y="1300"/>
                          </a:lnTo>
                          <a:lnTo>
                            <a:pt x="575" y="1294"/>
                          </a:lnTo>
                          <a:lnTo>
                            <a:pt x="563" y="1287"/>
                          </a:lnTo>
                          <a:lnTo>
                            <a:pt x="552" y="1280"/>
                          </a:lnTo>
                          <a:lnTo>
                            <a:pt x="540" y="1272"/>
                          </a:lnTo>
                          <a:lnTo>
                            <a:pt x="529" y="1265"/>
                          </a:lnTo>
                          <a:lnTo>
                            <a:pt x="518" y="1257"/>
                          </a:lnTo>
                          <a:lnTo>
                            <a:pt x="507" y="1251"/>
                          </a:lnTo>
                          <a:lnTo>
                            <a:pt x="498" y="1208"/>
                          </a:lnTo>
                          <a:lnTo>
                            <a:pt x="502" y="1199"/>
                          </a:lnTo>
                          <a:lnTo>
                            <a:pt x="508" y="1190"/>
                          </a:lnTo>
                          <a:lnTo>
                            <a:pt x="512" y="1181"/>
                          </a:lnTo>
                          <a:lnTo>
                            <a:pt x="518" y="1172"/>
                          </a:lnTo>
                          <a:lnTo>
                            <a:pt x="522" y="1163"/>
                          </a:lnTo>
                          <a:lnTo>
                            <a:pt x="527" y="1154"/>
                          </a:lnTo>
                          <a:lnTo>
                            <a:pt x="531" y="1145"/>
                          </a:lnTo>
                          <a:lnTo>
                            <a:pt x="536" y="1136"/>
                          </a:lnTo>
                          <a:lnTo>
                            <a:pt x="536" y="1132"/>
                          </a:lnTo>
                          <a:lnTo>
                            <a:pt x="535" y="1128"/>
                          </a:lnTo>
                          <a:lnTo>
                            <a:pt x="532" y="1125"/>
                          </a:lnTo>
                          <a:lnTo>
                            <a:pt x="530" y="1124"/>
                          </a:lnTo>
                          <a:lnTo>
                            <a:pt x="524" y="1125"/>
                          </a:lnTo>
                          <a:lnTo>
                            <a:pt x="519" y="1127"/>
                          </a:lnTo>
                          <a:lnTo>
                            <a:pt x="493" y="1179"/>
                          </a:lnTo>
                          <a:lnTo>
                            <a:pt x="492" y="1171"/>
                          </a:lnTo>
                          <a:lnTo>
                            <a:pt x="491" y="1164"/>
                          </a:lnTo>
                          <a:lnTo>
                            <a:pt x="491" y="1156"/>
                          </a:lnTo>
                          <a:lnTo>
                            <a:pt x="491" y="1149"/>
                          </a:lnTo>
                          <a:lnTo>
                            <a:pt x="491" y="1141"/>
                          </a:lnTo>
                          <a:lnTo>
                            <a:pt x="491" y="1134"/>
                          </a:lnTo>
                          <a:lnTo>
                            <a:pt x="492" y="1127"/>
                          </a:lnTo>
                          <a:lnTo>
                            <a:pt x="493" y="1120"/>
                          </a:lnTo>
                          <a:lnTo>
                            <a:pt x="489" y="1115"/>
                          </a:lnTo>
                          <a:lnTo>
                            <a:pt x="484" y="1115"/>
                          </a:lnTo>
                          <a:lnTo>
                            <a:pt x="479" y="1116"/>
                          </a:lnTo>
                          <a:lnTo>
                            <a:pt x="474" y="1117"/>
                          </a:lnTo>
                          <a:lnTo>
                            <a:pt x="470" y="1135"/>
                          </a:lnTo>
                          <a:lnTo>
                            <a:pt x="469" y="1153"/>
                          </a:lnTo>
                          <a:lnTo>
                            <a:pt x="469" y="1172"/>
                          </a:lnTo>
                          <a:lnTo>
                            <a:pt x="472" y="1191"/>
                          </a:lnTo>
                          <a:lnTo>
                            <a:pt x="474" y="1209"/>
                          </a:lnTo>
                          <a:lnTo>
                            <a:pt x="478" y="1227"/>
                          </a:lnTo>
                          <a:lnTo>
                            <a:pt x="483" y="1246"/>
                          </a:lnTo>
                          <a:lnTo>
                            <a:pt x="488" y="1265"/>
                          </a:lnTo>
                          <a:lnTo>
                            <a:pt x="497" y="1293"/>
                          </a:lnTo>
                          <a:lnTo>
                            <a:pt x="508" y="1320"/>
                          </a:lnTo>
                          <a:lnTo>
                            <a:pt x="520" y="1346"/>
                          </a:lnTo>
                          <a:lnTo>
                            <a:pt x="533" y="1371"/>
                          </a:lnTo>
                          <a:lnTo>
                            <a:pt x="547" y="1394"/>
                          </a:lnTo>
                          <a:lnTo>
                            <a:pt x="564" y="1417"/>
                          </a:lnTo>
                          <a:lnTo>
                            <a:pt x="582" y="1441"/>
                          </a:lnTo>
                          <a:lnTo>
                            <a:pt x="604" y="1464"/>
                          </a:lnTo>
                          <a:lnTo>
                            <a:pt x="619" y="1472"/>
                          </a:lnTo>
                          <a:lnTo>
                            <a:pt x="635" y="1481"/>
                          </a:lnTo>
                          <a:lnTo>
                            <a:pt x="651" y="1489"/>
                          </a:lnTo>
                          <a:lnTo>
                            <a:pt x="669" y="1497"/>
                          </a:lnTo>
                          <a:lnTo>
                            <a:pt x="686" y="1504"/>
                          </a:lnTo>
                          <a:lnTo>
                            <a:pt x="703" y="1511"/>
                          </a:lnTo>
                          <a:lnTo>
                            <a:pt x="720" y="1519"/>
                          </a:lnTo>
                          <a:lnTo>
                            <a:pt x="738" y="1528"/>
                          </a:lnTo>
                          <a:lnTo>
                            <a:pt x="746" y="1531"/>
                          </a:lnTo>
                          <a:lnTo>
                            <a:pt x="755" y="1537"/>
                          </a:lnTo>
                          <a:lnTo>
                            <a:pt x="763" y="1543"/>
                          </a:lnTo>
                          <a:lnTo>
                            <a:pt x="773" y="1550"/>
                          </a:lnTo>
                          <a:lnTo>
                            <a:pt x="781" y="1556"/>
                          </a:lnTo>
                          <a:lnTo>
                            <a:pt x="789" y="1562"/>
                          </a:lnTo>
                          <a:lnTo>
                            <a:pt x="798" y="1565"/>
                          </a:lnTo>
                          <a:lnTo>
                            <a:pt x="809" y="1568"/>
                          </a:lnTo>
                          <a:lnTo>
                            <a:pt x="817" y="1573"/>
                          </a:lnTo>
                          <a:lnTo>
                            <a:pt x="826" y="1582"/>
                          </a:lnTo>
                          <a:lnTo>
                            <a:pt x="832" y="1590"/>
                          </a:lnTo>
                          <a:lnTo>
                            <a:pt x="838" y="1599"/>
                          </a:lnTo>
                          <a:lnTo>
                            <a:pt x="838" y="1605"/>
                          </a:lnTo>
                          <a:lnTo>
                            <a:pt x="838" y="1611"/>
                          </a:lnTo>
                          <a:lnTo>
                            <a:pt x="836" y="1617"/>
                          </a:lnTo>
                          <a:lnTo>
                            <a:pt x="834" y="1623"/>
                          </a:lnTo>
                          <a:lnTo>
                            <a:pt x="829" y="1628"/>
                          </a:lnTo>
                          <a:lnTo>
                            <a:pt x="825" y="1633"/>
                          </a:lnTo>
                          <a:lnTo>
                            <a:pt x="819" y="1638"/>
                          </a:lnTo>
                          <a:lnTo>
                            <a:pt x="814" y="1643"/>
                          </a:lnTo>
                          <a:lnTo>
                            <a:pt x="803" y="1650"/>
                          </a:lnTo>
                          <a:lnTo>
                            <a:pt x="792" y="1655"/>
                          </a:lnTo>
                          <a:lnTo>
                            <a:pt x="780" y="1657"/>
                          </a:lnTo>
                          <a:lnTo>
                            <a:pt x="767" y="1658"/>
                          </a:lnTo>
                          <a:lnTo>
                            <a:pt x="754" y="1655"/>
                          </a:lnTo>
                          <a:lnTo>
                            <a:pt x="741" y="1653"/>
                          </a:lnTo>
                          <a:lnTo>
                            <a:pt x="729" y="1650"/>
                          </a:lnTo>
                          <a:lnTo>
                            <a:pt x="718" y="1648"/>
                          </a:lnTo>
                          <a:lnTo>
                            <a:pt x="707" y="1635"/>
                          </a:lnTo>
                          <a:lnTo>
                            <a:pt x="697" y="1622"/>
                          </a:lnTo>
                          <a:lnTo>
                            <a:pt x="686" y="1609"/>
                          </a:lnTo>
                          <a:lnTo>
                            <a:pt x="677" y="1596"/>
                          </a:lnTo>
                          <a:lnTo>
                            <a:pt x="668" y="1582"/>
                          </a:lnTo>
                          <a:lnTo>
                            <a:pt x="660" y="1569"/>
                          </a:lnTo>
                          <a:lnTo>
                            <a:pt x="653" y="1554"/>
                          </a:lnTo>
                          <a:lnTo>
                            <a:pt x="648" y="1539"/>
                          </a:lnTo>
                          <a:lnTo>
                            <a:pt x="642" y="1540"/>
                          </a:lnTo>
                          <a:lnTo>
                            <a:pt x="636" y="1540"/>
                          </a:lnTo>
                          <a:lnTo>
                            <a:pt x="630" y="1542"/>
                          </a:lnTo>
                          <a:lnTo>
                            <a:pt x="628" y="1547"/>
                          </a:lnTo>
                          <a:lnTo>
                            <a:pt x="636" y="1572"/>
                          </a:lnTo>
                          <a:lnTo>
                            <a:pt x="650" y="1597"/>
                          </a:lnTo>
                          <a:lnTo>
                            <a:pt x="667" y="1621"/>
                          </a:lnTo>
                          <a:lnTo>
                            <a:pt x="685" y="1645"/>
                          </a:lnTo>
                          <a:lnTo>
                            <a:pt x="703" y="1667"/>
                          </a:lnTo>
                          <a:lnTo>
                            <a:pt x="720" y="1690"/>
                          </a:lnTo>
                          <a:lnTo>
                            <a:pt x="735" y="1713"/>
                          </a:lnTo>
                          <a:lnTo>
                            <a:pt x="747" y="1737"/>
                          </a:lnTo>
                          <a:lnTo>
                            <a:pt x="746" y="1746"/>
                          </a:lnTo>
                          <a:lnTo>
                            <a:pt x="746" y="1756"/>
                          </a:lnTo>
                          <a:lnTo>
                            <a:pt x="745" y="1765"/>
                          </a:lnTo>
                          <a:lnTo>
                            <a:pt x="744" y="1776"/>
                          </a:lnTo>
                          <a:lnTo>
                            <a:pt x="741" y="1785"/>
                          </a:lnTo>
                          <a:lnTo>
                            <a:pt x="738" y="1795"/>
                          </a:lnTo>
                          <a:lnTo>
                            <a:pt x="733" y="1803"/>
                          </a:lnTo>
                          <a:lnTo>
                            <a:pt x="727" y="1812"/>
                          </a:lnTo>
                          <a:lnTo>
                            <a:pt x="720" y="1816"/>
                          </a:lnTo>
                          <a:lnTo>
                            <a:pt x="714" y="1821"/>
                          </a:lnTo>
                          <a:lnTo>
                            <a:pt x="707" y="1825"/>
                          </a:lnTo>
                          <a:lnTo>
                            <a:pt x="701" y="1830"/>
                          </a:lnTo>
                          <a:lnTo>
                            <a:pt x="693" y="1833"/>
                          </a:lnTo>
                          <a:lnTo>
                            <a:pt x="686" y="1836"/>
                          </a:lnTo>
                          <a:lnTo>
                            <a:pt x="678" y="1837"/>
                          </a:lnTo>
                          <a:lnTo>
                            <a:pt x="670" y="1837"/>
                          </a:lnTo>
                          <a:lnTo>
                            <a:pt x="656" y="1829"/>
                          </a:lnTo>
                          <a:lnTo>
                            <a:pt x="643" y="1821"/>
                          </a:lnTo>
                          <a:lnTo>
                            <a:pt x="631" y="1811"/>
                          </a:lnTo>
                          <a:lnTo>
                            <a:pt x="621" y="1801"/>
                          </a:lnTo>
                          <a:lnTo>
                            <a:pt x="611" y="1789"/>
                          </a:lnTo>
                          <a:lnTo>
                            <a:pt x="603" y="1777"/>
                          </a:lnTo>
                          <a:lnTo>
                            <a:pt x="597" y="1763"/>
                          </a:lnTo>
                          <a:lnTo>
                            <a:pt x="595" y="1750"/>
                          </a:lnTo>
                          <a:lnTo>
                            <a:pt x="591" y="1736"/>
                          </a:lnTo>
                          <a:lnTo>
                            <a:pt x="588" y="1723"/>
                          </a:lnTo>
                          <a:lnTo>
                            <a:pt x="584" y="1709"/>
                          </a:lnTo>
                          <a:lnTo>
                            <a:pt x="582" y="1696"/>
                          </a:lnTo>
                          <a:lnTo>
                            <a:pt x="580" y="1682"/>
                          </a:lnTo>
                          <a:lnTo>
                            <a:pt x="580" y="1669"/>
                          </a:lnTo>
                          <a:lnTo>
                            <a:pt x="582" y="1655"/>
                          </a:lnTo>
                          <a:lnTo>
                            <a:pt x="588" y="1642"/>
                          </a:lnTo>
                          <a:lnTo>
                            <a:pt x="585" y="1639"/>
                          </a:lnTo>
                          <a:lnTo>
                            <a:pt x="586" y="1637"/>
                          </a:lnTo>
                          <a:lnTo>
                            <a:pt x="588" y="1634"/>
                          </a:lnTo>
                          <a:lnTo>
                            <a:pt x="588" y="1632"/>
                          </a:lnTo>
                          <a:lnTo>
                            <a:pt x="578" y="1627"/>
                          </a:lnTo>
                          <a:lnTo>
                            <a:pt x="568" y="1631"/>
                          </a:lnTo>
                          <a:lnTo>
                            <a:pt x="559" y="1648"/>
                          </a:lnTo>
                          <a:lnTo>
                            <a:pt x="554" y="1641"/>
                          </a:lnTo>
                          <a:lnTo>
                            <a:pt x="550" y="1634"/>
                          </a:lnTo>
                          <a:lnTo>
                            <a:pt x="544" y="1628"/>
                          </a:lnTo>
                          <a:lnTo>
                            <a:pt x="538" y="1623"/>
                          </a:lnTo>
                          <a:lnTo>
                            <a:pt x="531" y="1617"/>
                          </a:lnTo>
                          <a:lnTo>
                            <a:pt x="524" y="1613"/>
                          </a:lnTo>
                          <a:lnTo>
                            <a:pt x="517" y="1610"/>
                          </a:lnTo>
                          <a:lnTo>
                            <a:pt x="510" y="1610"/>
                          </a:lnTo>
                          <a:lnTo>
                            <a:pt x="501" y="1609"/>
                          </a:lnTo>
                          <a:lnTo>
                            <a:pt x="492" y="1610"/>
                          </a:lnTo>
                          <a:lnTo>
                            <a:pt x="484" y="1612"/>
                          </a:lnTo>
                          <a:lnTo>
                            <a:pt x="477" y="1615"/>
                          </a:lnTo>
                          <a:lnTo>
                            <a:pt x="469" y="1618"/>
                          </a:lnTo>
                          <a:lnTo>
                            <a:pt x="462" y="1621"/>
                          </a:lnTo>
                          <a:lnTo>
                            <a:pt x="454" y="1624"/>
                          </a:lnTo>
                          <a:lnTo>
                            <a:pt x="448" y="1627"/>
                          </a:lnTo>
                          <a:lnTo>
                            <a:pt x="446" y="1632"/>
                          </a:lnTo>
                          <a:lnTo>
                            <a:pt x="433" y="1641"/>
                          </a:lnTo>
                          <a:lnTo>
                            <a:pt x="422" y="1652"/>
                          </a:lnTo>
                          <a:lnTo>
                            <a:pt x="411" y="1664"/>
                          </a:lnTo>
                          <a:lnTo>
                            <a:pt x="401" y="1677"/>
                          </a:lnTo>
                          <a:lnTo>
                            <a:pt x="390" y="1689"/>
                          </a:lnTo>
                          <a:lnTo>
                            <a:pt x="379" y="1702"/>
                          </a:lnTo>
                          <a:lnTo>
                            <a:pt x="366" y="1713"/>
                          </a:lnTo>
                          <a:lnTo>
                            <a:pt x="354" y="1724"/>
                          </a:lnTo>
                          <a:lnTo>
                            <a:pt x="347" y="1724"/>
                          </a:lnTo>
                          <a:lnTo>
                            <a:pt x="341" y="1723"/>
                          </a:lnTo>
                          <a:lnTo>
                            <a:pt x="335" y="1720"/>
                          </a:lnTo>
                          <a:lnTo>
                            <a:pt x="332" y="1716"/>
                          </a:lnTo>
                          <a:lnTo>
                            <a:pt x="326" y="1703"/>
                          </a:lnTo>
                          <a:lnTo>
                            <a:pt x="323" y="1691"/>
                          </a:lnTo>
                          <a:lnTo>
                            <a:pt x="322" y="1679"/>
                          </a:lnTo>
                          <a:lnTo>
                            <a:pt x="324" y="1667"/>
                          </a:lnTo>
                          <a:lnTo>
                            <a:pt x="326" y="1654"/>
                          </a:lnTo>
                          <a:lnTo>
                            <a:pt x="330" y="1642"/>
                          </a:lnTo>
                          <a:lnTo>
                            <a:pt x="334" y="1631"/>
                          </a:lnTo>
                          <a:lnTo>
                            <a:pt x="340" y="1622"/>
                          </a:lnTo>
                          <a:lnTo>
                            <a:pt x="346" y="1609"/>
                          </a:lnTo>
                          <a:lnTo>
                            <a:pt x="352" y="1597"/>
                          </a:lnTo>
                          <a:lnTo>
                            <a:pt x="358" y="1585"/>
                          </a:lnTo>
                          <a:lnTo>
                            <a:pt x="365" y="1573"/>
                          </a:lnTo>
                          <a:lnTo>
                            <a:pt x="372" y="1561"/>
                          </a:lnTo>
                          <a:lnTo>
                            <a:pt x="379" y="1549"/>
                          </a:lnTo>
                          <a:lnTo>
                            <a:pt x="386" y="1537"/>
                          </a:lnTo>
                          <a:lnTo>
                            <a:pt x="394" y="1526"/>
                          </a:lnTo>
                          <a:lnTo>
                            <a:pt x="396" y="1509"/>
                          </a:lnTo>
                          <a:lnTo>
                            <a:pt x="397" y="1493"/>
                          </a:lnTo>
                          <a:lnTo>
                            <a:pt x="397" y="1476"/>
                          </a:lnTo>
                          <a:lnTo>
                            <a:pt x="395" y="1461"/>
                          </a:lnTo>
                          <a:lnTo>
                            <a:pt x="391" y="1446"/>
                          </a:lnTo>
                          <a:lnTo>
                            <a:pt x="385" y="1430"/>
                          </a:lnTo>
                          <a:lnTo>
                            <a:pt x="378" y="1415"/>
                          </a:lnTo>
                          <a:lnTo>
                            <a:pt x="370" y="1402"/>
                          </a:lnTo>
                          <a:lnTo>
                            <a:pt x="355" y="1370"/>
                          </a:lnTo>
                          <a:lnTo>
                            <a:pt x="342" y="1338"/>
                          </a:lnTo>
                          <a:lnTo>
                            <a:pt x="330" y="1304"/>
                          </a:lnTo>
                          <a:lnTo>
                            <a:pt x="322" y="1271"/>
                          </a:lnTo>
                          <a:lnTo>
                            <a:pt x="315" y="1235"/>
                          </a:lnTo>
                          <a:lnTo>
                            <a:pt x="312" y="1200"/>
                          </a:lnTo>
                          <a:lnTo>
                            <a:pt x="311" y="1164"/>
                          </a:lnTo>
                          <a:lnTo>
                            <a:pt x="314" y="1128"/>
                          </a:lnTo>
                          <a:lnTo>
                            <a:pt x="314" y="1121"/>
                          </a:lnTo>
                          <a:lnTo>
                            <a:pt x="316" y="1114"/>
                          </a:lnTo>
                          <a:lnTo>
                            <a:pt x="318" y="1107"/>
                          </a:lnTo>
                          <a:lnTo>
                            <a:pt x="321" y="1101"/>
                          </a:lnTo>
                          <a:lnTo>
                            <a:pt x="323" y="1094"/>
                          </a:lnTo>
                          <a:lnTo>
                            <a:pt x="326" y="1087"/>
                          </a:lnTo>
                          <a:lnTo>
                            <a:pt x="329" y="1081"/>
                          </a:lnTo>
                          <a:lnTo>
                            <a:pt x="332" y="1075"/>
                          </a:lnTo>
                          <a:lnTo>
                            <a:pt x="326" y="1070"/>
                          </a:lnTo>
                          <a:lnTo>
                            <a:pt x="321" y="1069"/>
                          </a:lnTo>
                          <a:lnTo>
                            <a:pt x="314" y="1070"/>
                          </a:lnTo>
                          <a:lnTo>
                            <a:pt x="308" y="1073"/>
                          </a:lnTo>
                          <a:lnTo>
                            <a:pt x="294" y="1115"/>
                          </a:lnTo>
                          <a:lnTo>
                            <a:pt x="291" y="1103"/>
                          </a:lnTo>
                          <a:lnTo>
                            <a:pt x="288" y="1092"/>
                          </a:lnTo>
                          <a:lnTo>
                            <a:pt x="285" y="1081"/>
                          </a:lnTo>
                          <a:lnTo>
                            <a:pt x="283" y="1070"/>
                          </a:lnTo>
                          <a:lnTo>
                            <a:pt x="280" y="1058"/>
                          </a:lnTo>
                          <a:lnTo>
                            <a:pt x="279" y="1048"/>
                          </a:lnTo>
                          <a:lnTo>
                            <a:pt x="279" y="1036"/>
                          </a:lnTo>
                          <a:lnTo>
                            <a:pt x="280" y="1026"/>
                          </a:lnTo>
                          <a:lnTo>
                            <a:pt x="275" y="1022"/>
                          </a:lnTo>
                          <a:lnTo>
                            <a:pt x="270" y="1022"/>
                          </a:lnTo>
                          <a:lnTo>
                            <a:pt x="265" y="1023"/>
                          </a:lnTo>
                          <a:lnTo>
                            <a:pt x="261" y="1025"/>
                          </a:lnTo>
                          <a:lnTo>
                            <a:pt x="255" y="1032"/>
                          </a:lnTo>
                          <a:lnTo>
                            <a:pt x="256" y="1043"/>
                          </a:lnTo>
                          <a:lnTo>
                            <a:pt x="258" y="1055"/>
                          </a:lnTo>
                          <a:lnTo>
                            <a:pt x="259" y="1067"/>
                          </a:lnTo>
                          <a:lnTo>
                            <a:pt x="262" y="1080"/>
                          </a:lnTo>
                          <a:lnTo>
                            <a:pt x="264" y="1091"/>
                          </a:lnTo>
                          <a:lnTo>
                            <a:pt x="267" y="1103"/>
                          </a:lnTo>
                          <a:lnTo>
                            <a:pt x="270" y="1115"/>
                          </a:lnTo>
                          <a:lnTo>
                            <a:pt x="276" y="1127"/>
                          </a:lnTo>
                          <a:lnTo>
                            <a:pt x="279" y="1129"/>
                          </a:lnTo>
                          <a:lnTo>
                            <a:pt x="283" y="1132"/>
                          </a:lnTo>
                          <a:lnTo>
                            <a:pt x="286" y="1134"/>
                          </a:lnTo>
                          <a:lnTo>
                            <a:pt x="290" y="1134"/>
                          </a:lnTo>
                          <a:lnTo>
                            <a:pt x="290" y="1142"/>
                          </a:lnTo>
                          <a:lnTo>
                            <a:pt x="280" y="1132"/>
                          </a:lnTo>
                          <a:lnTo>
                            <a:pt x="270" y="1123"/>
                          </a:lnTo>
                          <a:lnTo>
                            <a:pt x="260" y="1114"/>
                          </a:lnTo>
                          <a:lnTo>
                            <a:pt x="250" y="1105"/>
                          </a:lnTo>
                          <a:lnTo>
                            <a:pt x="240" y="1096"/>
                          </a:lnTo>
                          <a:lnTo>
                            <a:pt x="230" y="1087"/>
                          </a:lnTo>
                          <a:lnTo>
                            <a:pt x="221" y="1078"/>
                          </a:lnTo>
                          <a:lnTo>
                            <a:pt x="213" y="1071"/>
                          </a:lnTo>
                          <a:lnTo>
                            <a:pt x="214" y="1068"/>
                          </a:lnTo>
                          <a:lnTo>
                            <a:pt x="204" y="1060"/>
                          </a:lnTo>
                          <a:lnTo>
                            <a:pt x="196" y="1053"/>
                          </a:lnTo>
                          <a:lnTo>
                            <a:pt x="189" y="1046"/>
                          </a:lnTo>
                          <a:lnTo>
                            <a:pt x="182" y="1040"/>
                          </a:lnTo>
                          <a:lnTo>
                            <a:pt x="175" y="1033"/>
                          </a:lnTo>
                          <a:lnTo>
                            <a:pt x="168" y="1027"/>
                          </a:lnTo>
                          <a:lnTo>
                            <a:pt x="161" y="1020"/>
                          </a:lnTo>
                          <a:lnTo>
                            <a:pt x="153" y="1013"/>
                          </a:lnTo>
                          <a:lnTo>
                            <a:pt x="135" y="996"/>
                          </a:lnTo>
                          <a:lnTo>
                            <a:pt x="121" y="979"/>
                          </a:lnTo>
                          <a:lnTo>
                            <a:pt x="108" y="961"/>
                          </a:lnTo>
                          <a:lnTo>
                            <a:pt x="97" y="944"/>
                          </a:lnTo>
                          <a:lnTo>
                            <a:pt x="85" y="925"/>
                          </a:lnTo>
                          <a:lnTo>
                            <a:pt x="74" y="906"/>
                          </a:lnTo>
                          <a:lnTo>
                            <a:pt x="62" y="887"/>
                          </a:lnTo>
                          <a:lnTo>
                            <a:pt x="50" y="868"/>
                          </a:lnTo>
                          <a:lnTo>
                            <a:pt x="34" y="832"/>
                          </a:lnTo>
                          <a:lnTo>
                            <a:pt x="22" y="797"/>
                          </a:lnTo>
                          <a:lnTo>
                            <a:pt x="11" y="761"/>
                          </a:lnTo>
                          <a:lnTo>
                            <a:pt x="4" y="725"/>
                          </a:lnTo>
                          <a:lnTo>
                            <a:pt x="0" y="688"/>
                          </a:lnTo>
                          <a:lnTo>
                            <a:pt x="0" y="651"/>
                          </a:lnTo>
                          <a:lnTo>
                            <a:pt x="4" y="613"/>
                          </a:lnTo>
                          <a:lnTo>
                            <a:pt x="15" y="575"/>
                          </a:lnTo>
                          <a:lnTo>
                            <a:pt x="20" y="552"/>
                          </a:lnTo>
                          <a:lnTo>
                            <a:pt x="28" y="530"/>
                          </a:lnTo>
                          <a:lnTo>
                            <a:pt x="36" y="509"/>
                          </a:lnTo>
                          <a:lnTo>
                            <a:pt x="46" y="489"/>
                          </a:lnTo>
                          <a:lnTo>
                            <a:pt x="56" y="468"/>
                          </a:lnTo>
                          <a:lnTo>
                            <a:pt x="69" y="448"/>
                          </a:lnTo>
                          <a:lnTo>
                            <a:pt x="81" y="427"/>
                          </a:lnTo>
                          <a:lnTo>
                            <a:pt x="95" y="408"/>
                          </a:lnTo>
                          <a:close/>
                        </a:path>
                      </a:pathLst>
                    </a:custGeom>
                    <a:solidFill>
                      <a:srgbClr val="6BFFA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24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085" y="3462"/>
                      <a:ext cx="238" cy="137"/>
                    </a:xfrm>
                    <a:custGeom>
                      <a:avLst/>
                      <a:gdLst>
                        <a:gd name="T0" fmla="*/ 115 w 477"/>
                        <a:gd name="T1" fmla="*/ 22 h 274"/>
                        <a:gd name="T2" fmla="*/ 155 w 477"/>
                        <a:gd name="T3" fmla="*/ 54 h 274"/>
                        <a:gd name="T4" fmla="*/ 201 w 477"/>
                        <a:gd name="T5" fmla="*/ 81 h 274"/>
                        <a:gd name="T6" fmla="*/ 209 w 477"/>
                        <a:gd name="T7" fmla="*/ 78 h 274"/>
                        <a:gd name="T8" fmla="*/ 196 w 477"/>
                        <a:gd name="T9" fmla="*/ 66 h 274"/>
                        <a:gd name="T10" fmla="*/ 189 w 477"/>
                        <a:gd name="T11" fmla="*/ 51 h 274"/>
                        <a:gd name="T12" fmla="*/ 229 w 477"/>
                        <a:gd name="T13" fmla="*/ 62 h 274"/>
                        <a:gd name="T14" fmla="*/ 273 w 477"/>
                        <a:gd name="T15" fmla="*/ 70 h 274"/>
                        <a:gd name="T16" fmla="*/ 334 w 477"/>
                        <a:gd name="T17" fmla="*/ 65 h 274"/>
                        <a:gd name="T18" fmla="*/ 402 w 477"/>
                        <a:gd name="T19" fmla="*/ 58 h 274"/>
                        <a:gd name="T20" fmla="*/ 468 w 477"/>
                        <a:gd name="T21" fmla="*/ 70 h 274"/>
                        <a:gd name="T22" fmla="*/ 476 w 477"/>
                        <a:gd name="T23" fmla="*/ 86 h 274"/>
                        <a:gd name="T24" fmla="*/ 460 w 477"/>
                        <a:gd name="T25" fmla="*/ 120 h 274"/>
                        <a:gd name="T26" fmla="*/ 420 w 477"/>
                        <a:gd name="T27" fmla="*/ 147 h 274"/>
                        <a:gd name="T28" fmla="*/ 375 w 477"/>
                        <a:gd name="T29" fmla="*/ 166 h 274"/>
                        <a:gd name="T30" fmla="*/ 344 w 477"/>
                        <a:gd name="T31" fmla="*/ 159 h 274"/>
                        <a:gd name="T32" fmla="*/ 302 w 477"/>
                        <a:gd name="T33" fmla="*/ 141 h 274"/>
                        <a:gd name="T34" fmla="*/ 269 w 477"/>
                        <a:gd name="T35" fmla="*/ 115 h 274"/>
                        <a:gd name="T36" fmla="*/ 267 w 477"/>
                        <a:gd name="T37" fmla="*/ 106 h 274"/>
                        <a:gd name="T38" fmla="*/ 248 w 477"/>
                        <a:gd name="T39" fmla="*/ 105 h 274"/>
                        <a:gd name="T40" fmla="*/ 251 w 477"/>
                        <a:gd name="T41" fmla="*/ 125 h 274"/>
                        <a:gd name="T42" fmla="*/ 266 w 477"/>
                        <a:gd name="T43" fmla="*/ 140 h 274"/>
                        <a:gd name="T44" fmla="*/ 292 w 477"/>
                        <a:gd name="T45" fmla="*/ 158 h 274"/>
                        <a:gd name="T46" fmla="*/ 345 w 477"/>
                        <a:gd name="T47" fmla="*/ 181 h 274"/>
                        <a:gd name="T48" fmla="*/ 396 w 477"/>
                        <a:gd name="T49" fmla="*/ 202 h 274"/>
                        <a:gd name="T50" fmla="*/ 421 w 477"/>
                        <a:gd name="T51" fmla="*/ 220 h 274"/>
                        <a:gd name="T52" fmla="*/ 425 w 477"/>
                        <a:gd name="T53" fmla="*/ 239 h 274"/>
                        <a:gd name="T54" fmla="*/ 406 w 477"/>
                        <a:gd name="T55" fmla="*/ 256 h 274"/>
                        <a:gd name="T56" fmla="*/ 320 w 477"/>
                        <a:gd name="T57" fmla="*/ 268 h 274"/>
                        <a:gd name="T58" fmla="*/ 301 w 477"/>
                        <a:gd name="T59" fmla="*/ 264 h 274"/>
                        <a:gd name="T60" fmla="*/ 283 w 477"/>
                        <a:gd name="T61" fmla="*/ 262 h 274"/>
                        <a:gd name="T62" fmla="*/ 262 w 477"/>
                        <a:gd name="T63" fmla="*/ 259 h 274"/>
                        <a:gd name="T64" fmla="*/ 242 w 477"/>
                        <a:gd name="T65" fmla="*/ 259 h 274"/>
                        <a:gd name="T66" fmla="*/ 223 w 477"/>
                        <a:gd name="T67" fmla="*/ 250 h 274"/>
                        <a:gd name="T68" fmla="*/ 199 w 477"/>
                        <a:gd name="T69" fmla="*/ 239 h 274"/>
                        <a:gd name="T70" fmla="*/ 192 w 477"/>
                        <a:gd name="T71" fmla="*/ 213 h 274"/>
                        <a:gd name="T72" fmla="*/ 175 w 477"/>
                        <a:gd name="T73" fmla="*/ 213 h 274"/>
                        <a:gd name="T74" fmla="*/ 178 w 477"/>
                        <a:gd name="T75" fmla="*/ 234 h 274"/>
                        <a:gd name="T76" fmla="*/ 177 w 477"/>
                        <a:gd name="T77" fmla="*/ 256 h 274"/>
                        <a:gd name="T78" fmla="*/ 123 w 477"/>
                        <a:gd name="T79" fmla="*/ 250 h 274"/>
                        <a:gd name="T80" fmla="*/ 75 w 477"/>
                        <a:gd name="T81" fmla="*/ 239 h 274"/>
                        <a:gd name="T82" fmla="*/ 48 w 477"/>
                        <a:gd name="T83" fmla="*/ 219 h 274"/>
                        <a:gd name="T84" fmla="*/ 60 w 477"/>
                        <a:gd name="T85" fmla="*/ 191 h 274"/>
                        <a:gd name="T86" fmla="*/ 65 w 477"/>
                        <a:gd name="T87" fmla="*/ 158 h 274"/>
                        <a:gd name="T88" fmla="*/ 81 w 477"/>
                        <a:gd name="T89" fmla="*/ 166 h 274"/>
                        <a:gd name="T90" fmla="*/ 95 w 477"/>
                        <a:gd name="T91" fmla="*/ 174 h 274"/>
                        <a:gd name="T92" fmla="*/ 101 w 477"/>
                        <a:gd name="T93" fmla="*/ 167 h 274"/>
                        <a:gd name="T94" fmla="*/ 85 w 477"/>
                        <a:gd name="T95" fmla="*/ 143 h 274"/>
                        <a:gd name="T96" fmla="*/ 50 w 477"/>
                        <a:gd name="T97" fmla="*/ 99 h 274"/>
                        <a:gd name="T98" fmla="*/ 13 w 477"/>
                        <a:gd name="T99" fmla="*/ 57 h 274"/>
                        <a:gd name="T100" fmla="*/ 22 w 477"/>
                        <a:gd name="T101" fmla="*/ 35 h 274"/>
                        <a:gd name="T102" fmla="*/ 55 w 477"/>
                        <a:gd name="T103" fmla="*/ 16 h 274"/>
                        <a:gd name="T104" fmla="*/ 90 w 477"/>
                        <a:gd name="T105" fmla="*/ 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477" h="274">
                          <a:moveTo>
                            <a:pt x="90" y="0"/>
                          </a:moveTo>
                          <a:lnTo>
                            <a:pt x="102" y="11"/>
                          </a:lnTo>
                          <a:lnTo>
                            <a:pt x="115" y="22"/>
                          </a:lnTo>
                          <a:lnTo>
                            <a:pt x="128" y="33"/>
                          </a:lnTo>
                          <a:lnTo>
                            <a:pt x="142" y="44"/>
                          </a:lnTo>
                          <a:lnTo>
                            <a:pt x="155" y="54"/>
                          </a:lnTo>
                          <a:lnTo>
                            <a:pt x="171" y="64"/>
                          </a:lnTo>
                          <a:lnTo>
                            <a:pt x="186" y="72"/>
                          </a:lnTo>
                          <a:lnTo>
                            <a:pt x="201" y="81"/>
                          </a:lnTo>
                          <a:lnTo>
                            <a:pt x="204" y="81"/>
                          </a:lnTo>
                          <a:lnTo>
                            <a:pt x="207" y="81"/>
                          </a:lnTo>
                          <a:lnTo>
                            <a:pt x="209" y="78"/>
                          </a:lnTo>
                          <a:lnTo>
                            <a:pt x="208" y="75"/>
                          </a:lnTo>
                          <a:lnTo>
                            <a:pt x="202" y="71"/>
                          </a:lnTo>
                          <a:lnTo>
                            <a:pt x="196" y="66"/>
                          </a:lnTo>
                          <a:lnTo>
                            <a:pt x="199" y="63"/>
                          </a:lnTo>
                          <a:lnTo>
                            <a:pt x="177" y="49"/>
                          </a:lnTo>
                          <a:lnTo>
                            <a:pt x="189" y="51"/>
                          </a:lnTo>
                          <a:lnTo>
                            <a:pt x="201" y="54"/>
                          </a:lnTo>
                          <a:lnTo>
                            <a:pt x="214" y="57"/>
                          </a:lnTo>
                          <a:lnTo>
                            <a:pt x="229" y="62"/>
                          </a:lnTo>
                          <a:lnTo>
                            <a:pt x="243" y="65"/>
                          </a:lnTo>
                          <a:lnTo>
                            <a:pt x="258" y="69"/>
                          </a:lnTo>
                          <a:lnTo>
                            <a:pt x="273" y="70"/>
                          </a:lnTo>
                          <a:lnTo>
                            <a:pt x="289" y="70"/>
                          </a:lnTo>
                          <a:lnTo>
                            <a:pt x="311" y="67"/>
                          </a:lnTo>
                          <a:lnTo>
                            <a:pt x="334" y="65"/>
                          </a:lnTo>
                          <a:lnTo>
                            <a:pt x="356" y="62"/>
                          </a:lnTo>
                          <a:lnTo>
                            <a:pt x="380" y="60"/>
                          </a:lnTo>
                          <a:lnTo>
                            <a:pt x="402" y="58"/>
                          </a:lnTo>
                          <a:lnTo>
                            <a:pt x="424" y="60"/>
                          </a:lnTo>
                          <a:lnTo>
                            <a:pt x="446" y="63"/>
                          </a:lnTo>
                          <a:lnTo>
                            <a:pt x="468" y="70"/>
                          </a:lnTo>
                          <a:lnTo>
                            <a:pt x="472" y="74"/>
                          </a:lnTo>
                          <a:lnTo>
                            <a:pt x="475" y="80"/>
                          </a:lnTo>
                          <a:lnTo>
                            <a:pt x="476" y="86"/>
                          </a:lnTo>
                          <a:lnTo>
                            <a:pt x="477" y="93"/>
                          </a:lnTo>
                          <a:lnTo>
                            <a:pt x="469" y="108"/>
                          </a:lnTo>
                          <a:lnTo>
                            <a:pt x="460" y="120"/>
                          </a:lnTo>
                          <a:lnTo>
                            <a:pt x="448" y="130"/>
                          </a:lnTo>
                          <a:lnTo>
                            <a:pt x="435" y="140"/>
                          </a:lnTo>
                          <a:lnTo>
                            <a:pt x="420" y="147"/>
                          </a:lnTo>
                          <a:lnTo>
                            <a:pt x="405" y="154"/>
                          </a:lnTo>
                          <a:lnTo>
                            <a:pt x="389" y="160"/>
                          </a:lnTo>
                          <a:lnTo>
                            <a:pt x="375" y="166"/>
                          </a:lnTo>
                          <a:lnTo>
                            <a:pt x="372" y="170"/>
                          </a:lnTo>
                          <a:lnTo>
                            <a:pt x="358" y="164"/>
                          </a:lnTo>
                          <a:lnTo>
                            <a:pt x="344" y="159"/>
                          </a:lnTo>
                          <a:lnTo>
                            <a:pt x="329" y="153"/>
                          </a:lnTo>
                          <a:lnTo>
                            <a:pt x="316" y="148"/>
                          </a:lnTo>
                          <a:lnTo>
                            <a:pt x="302" y="141"/>
                          </a:lnTo>
                          <a:lnTo>
                            <a:pt x="290" y="134"/>
                          </a:lnTo>
                          <a:lnTo>
                            <a:pt x="278" y="125"/>
                          </a:lnTo>
                          <a:lnTo>
                            <a:pt x="269" y="115"/>
                          </a:lnTo>
                          <a:lnTo>
                            <a:pt x="270" y="112"/>
                          </a:lnTo>
                          <a:lnTo>
                            <a:pt x="269" y="109"/>
                          </a:lnTo>
                          <a:lnTo>
                            <a:pt x="267" y="106"/>
                          </a:lnTo>
                          <a:lnTo>
                            <a:pt x="266" y="104"/>
                          </a:lnTo>
                          <a:lnTo>
                            <a:pt x="257" y="100"/>
                          </a:lnTo>
                          <a:lnTo>
                            <a:pt x="248" y="105"/>
                          </a:lnTo>
                          <a:lnTo>
                            <a:pt x="247" y="112"/>
                          </a:lnTo>
                          <a:lnTo>
                            <a:pt x="249" y="119"/>
                          </a:lnTo>
                          <a:lnTo>
                            <a:pt x="251" y="125"/>
                          </a:lnTo>
                          <a:lnTo>
                            <a:pt x="256" y="131"/>
                          </a:lnTo>
                          <a:lnTo>
                            <a:pt x="260" y="135"/>
                          </a:lnTo>
                          <a:lnTo>
                            <a:pt x="266" y="140"/>
                          </a:lnTo>
                          <a:lnTo>
                            <a:pt x="271" y="145"/>
                          </a:lnTo>
                          <a:lnTo>
                            <a:pt x="276" y="150"/>
                          </a:lnTo>
                          <a:lnTo>
                            <a:pt x="292" y="158"/>
                          </a:lnTo>
                          <a:lnTo>
                            <a:pt x="310" y="166"/>
                          </a:lnTo>
                          <a:lnTo>
                            <a:pt x="327" y="173"/>
                          </a:lnTo>
                          <a:lnTo>
                            <a:pt x="345" y="181"/>
                          </a:lnTo>
                          <a:lnTo>
                            <a:pt x="362" y="187"/>
                          </a:lnTo>
                          <a:lnTo>
                            <a:pt x="379" y="195"/>
                          </a:lnTo>
                          <a:lnTo>
                            <a:pt x="396" y="202"/>
                          </a:lnTo>
                          <a:lnTo>
                            <a:pt x="413" y="212"/>
                          </a:lnTo>
                          <a:lnTo>
                            <a:pt x="417" y="214"/>
                          </a:lnTo>
                          <a:lnTo>
                            <a:pt x="421" y="220"/>
                          </a:lnTo>
                          <a:lnTo>
                            <a:pt x="423" y="225"/>
                          </a:lnTo>
                          <a:lnTo>
                            <a:pt x="426" y="231"/>
                          </a:lnTo>
                          <a:lnTo>
                            <a:pt x="425" y="239"/>
                          </a:lnTo>
                          <a:lnTo>
                            <a:pt x="421" y="247"/>
                          </a:lnTo>
                          <a:lnTo>
                            <a:pt x="413" y="252"/>
                          </a:lnTo>
                          <a:lnTo>
                            <a:pt x="406" y="256"/>
                          </a:lnTo>
                          <a:lnTo>
                            <a:pt x="332" y="274"/>
                          </a:lnTo>
                          <a:lnTo>
                            <a:pt x="326" y="270"/>
                          </a:lnTo>
                          <a:lnTo>
                            <a:pt x="320" y="268"/>
                          </a:lnTo>
                          <a:lnTo>
                            <a:pt x="314" y="266"/>
                          </a:lnTo>
                          <a:lnTo>
                            <a:pt x="308" y="266"/>
                          </a:lnTo>
                          <a:lnTo>
                            <a:pt x="301" y="264"/>
                          </a:lnTo>
                          <a:lnTo>
                            <a:pt x="295" y="264"/>
                          </a:lnTo>
                          <a:lnTo>
                            <a:pt x="289" y="263"/>
                          </a:lnTo>
                          <a:lnTo>
                            <a:pt x="283" y="262"/>
                          </a:lnTo>
                          <a:lnTo>
                            <a:pt x="276" y="260"/>
                          </a:lnTo>
                          <a:lnTo>
                            <a:pt x="270" y="259"/>
                          </a:lnTo>
                          <a:lnTo>
                            <a:pt x="262" y="259"/>
                          </a:lnTo>
                          <a:lnTo>
                            <a:pt x="256" y="260"/>
                          </a:lnTo>
                          <a:lnTo>
                            <a:pt x="248" y="259"/>
                          </a:lnTo>
                          <a:lnTo>
                            <a:pt x="242" y="259"/>
                          </a:lnTo>
                          <a:lnTo>
                            <a:pt x="236" y="257"/>
                          </a:lnTo>
                          <a:lnTo>
                            <a:pt x="233" y="253"/>
                          </a:lnTo>
                          <a:lnTo>
                            <a:pt x="223" y="250"/>
                          </a:lnTo>
                          <a:lnTo>
                            <a:pt x="214" y="247"/>
                          </a:lnTo>
                          <a:lnTo>
                            <a:pt x="206" y="242"/>
                          </a:lnTo>
                          <a:lnTo>
                            <a:pt x="199" y="239"/>
                          </a:lnTo>
                          <a:lnTo>
                            <a:pt x="196" y="231"/>
                          </a:lnTo>
                          <a:lnTo>
                            <a:pt x="195" y="222"/>
                          </a:lnTo>
                          <a:lnTo>
                            <a:pt x="192" y="213"/>
                          </a:lnTo>
                          <a:lnTo>
                            <a:pt x="186" y="208"/>
                          </a:lnTo>
                          <a:lnTo>
                            <a:pt x="178" y="209"/>
                          </a:lnTo>
                          <a:lnTo>
                            <a:pt x="175" y="213"/>
                          </a:lnTo>
                          <a:lnTo>
                            <a:pt x="175" y="220"/>
                          </a:lnTo>
                          <a:lnTo>
                            <a:pt x="177" y="228"/>
                          </a:lnTo>
                          <a:lnTo>
                            <a:pt x="178" y="234"/>
                          </a:lnTo>
                          <a:lnTo>
                            <a:pt x="178" y="241"/>
                          </a:lnTo>
                          <a:lnTo>
                            <a:pt x="176" y="247"/>
                          </a:lnTo>
                          <a:lnTo>
                            <a:pt x="177" y="256"/>
                          </a:lnTo>
                          <a:lnTo>
                            <a:pt x="158" y="254"/>
                          </a:lnTo>
                          <a:lnTo>
                            <a:pt x="140" y="253"/>
                          </a:lnTo>
                          <a:lnTo>
                            <a:pt x="123" y="250"/>
                          </a:lnTo>
                          <a:lnTo>
                            <a:pt x="107" y="248"/>
                          </a:lnTo>
                          <a:lnTo>
                            <a:pt x="91" y="243"/>
                          </a:lnTo>
                          <a:lnTo>
                            <a:pt x="75" y="239"/>
                          </a:lnTo>
                          <a:lnTo>
                            <a:pt x="59" y="233"/>
                          </a:lnTo>
                          <a:lnTo>
                            <a:pt x="44" y="228"/>
                          </a:lnTo>
                          <a:lnTo>
                            <a:pt x="48" y="219"/>
                          </a:lnTo>
                          <a:lnTo>
                            <a:pt x="53" y="210"/>
                          </a:lnTo>
                          <a:lnTo>
                            <a:pt x="56" y="200"/>
                          </a:lnTo>
                          <a:lnTo>
                            <a:pt x="60" y="191"/>
                          </a:lnTo>
                          <a:lnTo>
                            <a:pt x="62" y="180"/>
                          </a:lnTo>
                          <a:lnTo>
                            <a:pt x="64" y="169"/>
                          </a:lnTo>
                          <a:lnTo>
                            <a:pt x="65" y="158"/>
                          </a:lnTo>
                          <a:lnTo>
                            <a:pt x="67" y="148"/>
                          </a:lnTo>
                          <a:lnTo>
                            <a:pt x="74" y="156"/>
                          </a:lnTo>
                          <a:lnTo>
                            <a:pt x="81" y="166"/>
                          </a:lnTo>
                          <a:lnTo>
                            <a:pt x="85" y="169"/>
                          </a:lnTo>
                          <a:lnTo>
                            <a:pt x="90" y="172"/>
                          </a:lnTo>
                          <a:lnTo>
                            <a:pt x="95" y="174"/>
                          </a:lnTo>
                          <a:lnTo>
                            <a:pt x="101" y="175"/>
                          </a:lnTo>
                          <a:lnTo>
                            <a:pt x="100" y="170"/>
                          </a:lnTo>
                          <a:lnTo>
                            <a:pt x="101" y="167"/>
                          </a:lnTo>
                          <a:lnTo>
                            <a:pt x="100" y="163"/>
                          </a:lnTo>
                          <a:lnTo>
                            <a:pt x="99" y="159"/>
                          </a:lnTo>
                          <a:lnTo>
                            <a:pt x="85" y="143"/>
                          </a:lnTo>
                          <a:lnTo>
                            <a:pt x="73" y="128"/>
                          </a:lnTo>
                          <a:lnTo>
                            <a:pt x="61" y="113"/>
                          </a:lnTo>
                          <a:lnTo>
                            <a:pt x="50" y="99"/>
                          </a:lnTo>
                          <a:lnTo>
                            <a:pt x="38" y="84"/>
                          </a:lnTo>
                          <a:lnTo>
                            <a:pt x="26" y="70"/>
                          </a:lnTo>
                          <a:lnTo>
                            <a:pt x="13" y="57"/>
                          </a:lnTo>
                          <a:lnTo>
                            <a:pt x="0" y="46"/>
                          </a:lnTo>
                          <a:lnTo>
                            <a:pt x="11" y="40"/>
                          </a:lnTo>
                          <a:lnTo>
                            <a:pt x="22" y="35"/>
                          </a:lnTo>
                          <a:lnTo>
                            <a:pt x="33" y="29"/>
                          </a:lnTo>
                          <a:lnTo>
                            <a:pt x="45" y="23"/>
                          </a:lnTo>
                          <a:lnTo>
                            <a:pt x="55" y="16"/>
                          </a:lnTo>
                          <a:lnTo>
                            <a:pt x="66" y="10"/>
                          </a:lnTo>
                          <a:lnTo>
                            <a:pt x="78" y="4"/>
                          </a:lnTo>
                          <a:lnTo>
                            <a:pt x="90" y="0"/>
                          </a:lnTo>
                          <a:close/>
                        </a:path>
                      </a:pathLst>
                    </a:custGeom>
                    <a:solidFill>
                      <a:srgbClr val="4DFF9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25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251" y="3096"/>
                      <a:ext cx="84" cy="154"/>
                    </a:xfrm>
                    <a:custGeom>
                      <a:avLst/>
                      <a:gdLst>
                        <a:gd name="T0" fmla="*/ 58 w 166"/>
                        <a:gd name="T1" fmla="*/ 5 h 308"/>
                        <a:gd name="T2" fmla="*/ 66 w 166"/>
                        <a:gd name="T3" fmla="*/ 1 h 308"/>
                        <a:gd name="T4" fmla="*/ 75 w 166"/>
                        <a:gd name="T5" fmla="*/ 1 h 308"/>
                        <a:gd name="T6" fmla="*/ 84 w 166"/>
                        <a:gd name="T7" fmla="*/ 0 h 308"/>
                        <a:gd name="T8" fmla="*/ 93 w 166"/>
                        <a:gd name="T9" fmla="*/ 3 h 308"/>
                        <a:gd name="T10" fmla="*/ 101 w 166"/>
                        <a:gd name="T11" fmla="*/ 5 h 308"/>
                        <a:gd name="T12" fmla="*/ 109 w 166"/>
                        <a:gd name="T13" fmla="*/ 10 h 308"/>
                        <a:gd name="T14" fmla="*/ 117 w 166"/>
                        <a:gd name="T15" fmla="*/ 15 h 308"/>
                        <a:gd name="T16" fmla="*/ 125 w 166"/>
                        <a:gd name="T17" fmla="*/ 21 h 308"/>
                        <a:gd name="T18" fmla="*/ 140 w 166"/>
                        <a:gd name="T19" fmla="*/ 47 h 308"/>
                        <a:gd name="T20" fmla="*/ 152 w 166"/>
                        <a:gd name="T21" fmla="*/ 77 h 308"/>
                        <a:gd name="T22" fmla="*/ 160 w 166"/>
                        <a:gd name="T23" fmla="*/ 107 h 308"/>
                        <a:gd name="T24" fmla="*/ 165 w 166"/>
                        <a:gd name="T25" fmla="*/ 140 h 308"/>
                        <a:gd name="T26" fmla="*/ 166 w 166"/>
                        <a:gd name="T27" fmla="*/ 172 h 308"/>
                        <a:gd name="T28" fmla="*/ 164 w 166"/>
                        <a:gd name="T29" fmla="*/ 204 h 308"/>
                        <a:gd name="T30" fmla="*/ 159 w 166"/>
                        <a:gd name="T31" fmla="*/ 235 h 308"/>
                        <a:gd name="T32" fmla="*/ 152 w 166"/>
                        <a:gd name="T33" fmla="*/ 266 h 308"/>
                        <a:gd name="T34" fmla="*/ 148 w 166"/>
                        <a:gd name="T35" fmla="*/ 273 h 308"/>
                        <a:gd name="T36" fmla="*/ 144 w 166"/>
                        <a:gd name="T37" fmla="*/ 280 h 308"/>
                        <a:gd name="T38" fmla="*/ 138 w 166"/>
                        <a:gd name="T39" fmla="*/ 287 h 308"/>
                        <a:gd name="T40" fmla="*/ 133 w 166"/>
                        <a:gd name="T41" fmla="*/ 294 h 308"/>
                        <a:gd name="T42" fmla="*/ 126 w 166"/>
                        <a:gd name="T43" fmla="*/ 298 h 308"/>
                        <a:gd name="T44" fmla="*/ 120 w 166"/>
                        <a:gd name="T45" fmla="*/ 303 h 308"/>
                        <a:gd name="T46" fmla="*/ 113 w 166"/>
                        <a:gd name="T47" fmla="*/ 305 h 308"/>
                        <a:gd name="T48" fmla="*/ 106 w 166"/>
                        <a:gd name="T49" fmla="*/ 308 h 308"/>
                        <a:gd name="T50" fmla="*/ 94 w 166"/>
                        <a:gd name="T51" fmla="*/ 307 h 308"/>
                        <a:gd name="T52" fmla="*/ 83 w 166"/>
                        <a:gd name="T53" fmla="*/ 305 h 308"/>
                        <a:gd name="T54" fmla="*/ 72 w 166"/>
                        <a:gd name="T55" fmla="*/ 301 h 308"/>
                        <a:gd name="T56" fmla="*/ 63 w 166"/>
                        <a:gd name="T57" fmla="*/ 296 h 308"/>
                        <a:gd name="T58" fmla="*/ 53 w 166"/>
                        <a:gd name="T59" fmla="*/ 289 h 308"/>
                        <a:gd name="T60" fmla="*/ 45 w 166"/>
                        <a:gd name="T61" fmla="*/ 281 h 308"/>
                        <a:gd name="T62" fmla="*/ 39 w 166"/>
                        <a:gd name="T63" fmla="*/ 272 h 308"/>
                        <a:gd name="T64" fmla="*/ 34 w 166"/>
                        <a:gd name="T65" fmla="*/ 264 h 308"/>
                        <a:gd name="T66" fmla="*/ 24 w 166"/>
                        <a:gd name="T67" fmla="*/ 246 h 308"/>
                        <a:gd name="T68" fmla="*/ 16 w 166"/>
                        <a:gd name="T69" fmla="*/ 228 h 308"/>
                        <a:gd name="T70" fmla="*/ 10 w 166"/>
                        <a:gd name="T71" fmla="*/ 208 h 308"/>
                        <a:gd name="T72" fmla="*/ 5 w 166"/>
                        <a:gd name="T73" fmla="*/ 189 h 308"/>
                        <a:gd name="T74" fmla="*/ 1 w 166"/>
                        <a:gd name="T75" fmla="*/ 168 h 308"/>
                        <a:gd name="T76" fmla="*/ 0 w 166"/>
                        <a:gd name="T77" fmla="*/ 148 h 308"/>
                        <a:gd name="T78" fmla="*/ 1 w 166"/>
                        <a:gd name="T79" fmla="*/ 127 h 308"/>
                        <a:gd name="T80" fmla="*/ 5 w 166"/>
                        <a:gd name="T81" fmla="*/ 108 h 308"/>
                        <a:gd name="T82" fmla="*/ 7 w 166"/>
                        <a:gd name="T83" fmla="*/ 93 h 308"/>
                        <a:gd name="T84" fmla="*/ 10 w 166"/>
                        <a:gd name="T85" fmla="*/ 78 h 308"/>
                        <a:gd name="T86" fmla="*/ 13 w 166"/>
                        <a:gd name="T87" fmla="*/ 62 h 308"/>
                        <a:gd name="T88" fmla="*/ 18 w 166"/>
                        <a:gd name="T89" fmla="*/ 48 h 308"/>
                        <a:gd name="T90" fmla="*/ 23 w 166"/>
                        <a:gd name="T91" fmla="*/ 33 h 308"/>
                        <a:gd name="T92" fmla="*/ 32 w 166"/>
                        <a:gd name="T93" fmla="*/ 22 h 308"/>
                        <a:gd name="T94" fmla="*/ 43 w 166"/>
                        <a:gd name="T95" fmla="*/ 12 h 308"/>
                        <a:gd name="T96" fmla="*/ 58 w 166"/>
                        <a:gd name="T97" fmla="*/ 5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66" h="308">
                          <a:moveTo>
                            <a:pt x="58" y="5"/>
                          </a:moveTo>
                          <a:lnTo>
                            <a:pt x="66" y="1"/>
                          </a:lnTo>
                          <a:lnTo>
                            <a:pt x="75" y="1"/>
                          </a:lnTo>
                          <a:lnTo>
                            <a:pt x="84" y="0"/>
                          </a:lnTo>
                          <a:lnTo>
                            <a:pt x="93" y="3"/>
                          </a:lnTo>
                          <a:lnTo>
                            <a:pt x="101" y="5"/>
                          </a:lnTo>
                          <a:lnTo>
                            <a:pt x="109" y="10"/>
                          </a:lnTo>
                          <a:lnTo>
                            <a:pt x="117" y="15"/>
                          </a:lnTo>
                          <a:lnTo>
                            <a:pt x="125" y="21"/>
                          </a:lnTo>
                          <a:lnTo>
                            <a:pt x="140" y="47"/>
                          </a:lnTo>
                          <a:lnTo>
                            <a:pt x="152" y="77"/>
                          </a:lnTo>
                          <a:lnTo>
                            <a:pt x="160" y="107"/>
                          </a:lnTo>
                          <a:lnTo>
                            <a:pt x="165" y="140"/>
                          </a:lnTo>
                          <a:lnTo>
                            <a:pt x="166" y="172"/>
                          </a:lnTo>
                          <a:lnTo>
                            <a:pt x="164" y="204"/>
                          </a:lnTo>
                          <a:lnTo>
                            <a:pt x="159" y="235"/>
                          </a:lnTo>
                          <a:lnTo>
                            <a:pt x="152" y="266"/>
                          </a:lnTo>
                          <a:lnTo>
                            <a:pt x="148" y="273"/>
                          </a:lnTo>
                          <a:lnTo>
                            <a:pt x="144" y="280"/>
                          </a:lnTo>
                          <a:lnTo>
                            <a:pt x="138" y="287"/>
                          </a:lnTo>
                          <a:lnTo>
                            <a:pt x="133" y="294"/>
                          </a:lnTo>
                          <a:lnTo>
                            <a:pt x="126" y="298"/>
                          </a:lnTo>
                          <a:lnTo>
                            <a:pt x="120" y="303"/>
                          </a:lnTo>
                          <a:lnTo>
                            <a:pt x="113" y="305"/>
                          </a:lnTo>
                          <a:lnTo>
                            <a:pt x="106" y="308"/>
                          </a:lnTo>
                          <a:lnTo>
                            <a:pt x="94" y="307"/>
                          </a:lnTo>
                          <a:lnTo>
                            <a:pt x="83" y="305"/>
                          </a:lnTo>
                          <a:lnTo>
                            <a:pt x="72" y="301"/>
                          </a:lnTo>
                          <a:lnTo>
                            <a:pt x="63" y="296"/>
                          </a:lnTo>
                          <a:lnTo>
                            <a:pt x="53" y="289"/>
                          </a:lnTo>
                          <a:lnTo>
                            <a:pt x="45" y="281"/>
                          </a:lnTo>
                          <a:lnTo>
                            <a:pt x="39" y="272"/>
                          </a:lnTo>
                          <a:lnTo>
                            <a:pt x="34" y="264"/>
                          </a:lnTo>
                          <a:lnTo>
                            <a:pt x="24" y="246"/>
                          </a:lnTo>
                          <a:lnTo>
                            <a:pt x="16" y="228"/>
                          </a:lnTo>
                          <a:lnTo>
                            <a:pt x="10" y="208"/>
                          </a:lnTo>
                          <a:lnTo>
                            <a:pt x="5" y="189"/>
                          </a:lnTo>
                          <a:lnTo>
                            <a:pt x="1" y="168"/>
                          </a:lnTo>
                          <a:lnTo>
                            <a:pt x="0" y="148"/>
                          </a:lnTo>
                          <a:lnTo>
                            <a:pt x="1" y="127"/>
                          </a:lnTo>
                          <a:lnTo>
                            <a:pt x="5" y="108"/>
                          </a:lnTo>
                          <a:lnTo>
                            <a:pt x="7" y="93"/>
                          </a:lnTo>
                          <a:lnTo>
                            <a:pt x="10" y="78"/>
                          </a:lnTo>
                          <a:lnTo>
                            <a:pt x="13" y="62"/>
                          </a:lnTo>
                          <a:lnTo>
                            <a:pt x="18" y="48"/>
                          </a:lnTo>
                          <a:lnTo>
                            <a:pt x="23" y="33"/>
                          </a:lnTo>
                          <a:lnTo>
                            <a:pt x="32" y="22"/>
                          </a:lnTo>
                          <a:lnTo>
                            <a:pt x="43" y="12"/>
                          </a:lnTo>
                          <a:lnTo>
                            <a:pt x="58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26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2264" y="3106"/>
                      <a:ext cx="45" cy="134"/>
                    </a:xfrm>
                    <a:custGeom>
                      <a:avLst/>
                      <a:gdLst>
                        <a:gd name="T0" fmla="*/ 38 w 90"/>
                        <a:gd name="T1" fmla="*/ 4 h 268"/>
                        <a:gd name="T2" fmla="*/ 56 w 90"/>
                        <a:gd name="T3" fmla="*/ 0 h 268"/>
                        <a:gd name="T4" fmla="*/ 80 w 90"/>
                        <a:gd name="T5" fmla="*/ 11 h 268"/>
                        <a:gd name="T6" fmla="*/ 67 w 90"/>
                        <a:gd name="T7" fmla="*/ 23 h 268"/>
                        <a:gd name="T8" fmla="*/ 65 w 90"/>
                        <a:gd name="T9" fmla="*/ 42 h 268"/>
                        <a:gd name="T10" fmla="*/ 66 w 90"/>
                        <a:gd name="T11" fmla="*/ 57 h 268"/>
                        <a:gd name="T12" fmla="*/ 67 w 90"/>
                        <a:gd name="T13" fmla="*/ 74 h 268"/>
                        <a:gd name="T14" fmla="*/ 66 w 90"/>
                        <a:gd name="T15" fmla="*/ 90 h 268"/>
                        <a:gd name="T16" fmla="*/ 64 w 90"/>
                        <a:gd name="T17" fmla="*/ 106 h 268"/>
                        <a:gd name="T18" fmla="*/ 68 w 90"/>
                        <a:gd name="T19" fmla="*/ 117 h 268"/>
                        <a:gd name="T20" fmla="*/ 80 w 90"/>
                        <a:gd name="T21" fmla="*/ 120 h 268"/>
                        <a:gd name="T22" fmla="*/ 90 w 90"/>
                        <a:gd name="T23" fmla="*/ 118 h 268"/>
                        <a:gd name="T24" fmla="*/ 76 w 90"/>
                        <a:gd name="T25" fmla="*/ 124 h 268"/>
                        <a:gd name="T26" fmla="*/ 64 w 90"/>
                        <a:gd name="T27" fmla="*/ 134 h 268"/>
                        <a:gd name="T28" fmla="*/ 62 w 90"/>
                        <a:gd name="T29" fmla="*/ 144 h 268"/>
                        <a:gd name="T30" fmla="*/ 66 w 90"/>
                        <a:gd name="T31" fmla="*/ 155 h 268"/>
                        <a:gd name="T32" fmla="*/ 66 w 90"/>
                        <a:gd name="T33" fmla="*/ 174 h 268"/>
                        <a:gd name="T34" fmla="*/ 69 w 90"/>
                        <a:gd name="T35" fmla="*/ 196 h 268"/>
                        <a:gd name="T36" fmla="*/ 71 w 90"/>
                        <a:gd name="T37" fmla="*/ 217 h 268"/>
                        <a:gd name="T38" fmla="*/ 72 w 90"/>
                        <a:gd name="T39" fmla="*/ 237 h 268"/>
                        <a:gd name="T40" fmla="*/ 80 w 90"/>
                        <a:gd name="T41" fmla="*/ 252 h 268"/>
                        <a:gd name="T42" fmla="*/ 88 w 90"/>
                        <a:gd name="T43" fmla="*/ 259 h 268"/>
                        <a:gd name="T44" fmla="*/ 75 w 90"/>
                        <a:gd name="T45" fmla="*/ 266 h 268"/>
                        <a:gd name="T46" fmla="*/ 57 w 90"/>
                        <a:gd name="T47" fmla="*/ 268 h 268"/>
                        <a:gd name="T48" fmla="*/ 31 w 90"/>
                        <a:gd name="T49" fmla="*/ 243 h 268"/>
                        <a:gd name="T50" fmla="*/ 15 w 90"/>
                        <a:gd name="T51" fmla="*/ 212 h 268"/>
                        <a:gd name="T52" fmla="*/ 5 w 90"/>
                        <a:gd name="T53" fmla="*/ 178 h 268"/>
                        <a:gd name="T54" fmla="*/ 0 w 90"/>
                        <a:gd name="T55" fmla="*/ 144 h 268"/>
                        <a:gd name="T56" fmla="*/ 2 w 90"/>
                        <a:gd name="T57" fmla="*/ 106 h 268"/>
                        <a:gd name="T58" fmla="*/ 5 w 90"/>
                        <a:gd name="T59" fmla="*/ 72 h 268"/>
                        <a:gd name="T60" fmla="*/ 13 w 90"/>
                        <a:gd name="T61" fmla="*/ 39 h 268"/>
                        <a:gd name="T62" fmla="*/ 32 w 90"/>
                        <a:gd name="T63" fmla="*/ 10 h 2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90" h="268">
                          <a:moveTo>
                            <a:pt x="32" y="10"/>
                          </a:moveTo>
                          <a:lnTo>
                            <a:pt x="38" y="4"/>
                          </a:lnTo>
                          <a:lnTo>
                            <a:pt x="47" y="1"/>
                          </a:lnTo>
                          <a:lnTo>
                            <a:pt x="56" y="0"/>
                          </a:lnTo>
                          <a:lnTo>
                            <a:pt x="65" y="2"/>
                          </a:lnTo>
                          <a:lnTo>
                            <a:pt x="80" y="11"/>
                          </a:lnTo>
                          <a:lnTo>
                            <a:pt x="71" y="15"/>
                          </a:lnTo>
                          <a:lnTo>
                            <a:pt x="67" y="23"/>
                          </a:lnTo>
                          <a:lnTo>
                            <a:pt x="65" y="32"/>
                          </a:lnTo>
                          <a:lnTo>
                            <a:pt x="65" y="42"/>
                          </a:lnTo>
                          <a:lnTo>
                            <a:pt x="65" y="49"/>
                          </a:lnTo>
                          <a:lnTo>
                            <a:pt x="66" y="57"/>
                          </a:lnTo>
                          <a:lnTo>
                            <a:pt x="66" y="65"/>
                          </a:lnTo>
                          <a:lnTo>
                            <a:pt x="67" y="74"/>
                          </a:lnTo>
                          <a:lnTo>
                            <a:pt x="66" y="82"/>
                          </a:lnTo>
                          <a:lnTo>
                            <a:pt x="66" y="90"/>
                          </a:lnTo>
                          <a:lnTo>
                            <a:pt x="65" y="98"/>
                          </a:lnTo>
                          <a:lnTo>
                            <a:pt x="64" y="106"/>
                          </a:lnTo>
                          <a:lnTo>
                            <a:pt x="64" y="113"/>
                          </a:lnTo>
                          <a:lnTo>
                            <a:pt x="68" y="117"/>
                          </a:lnTo>
                          <a:lnTo>
                            <a:pt x="73" y="118"/>
                          </a:lnTo>
                          <a:lnTo>
                            <a:pt x="80" y="120"/>
                          </a:lnTo>
                          <a:lnTo>
                            <a:pt x="85" y="118"/>
                          </a:lnTo>
                          <a:lnTo>
                            <a:pt x="90" y="118"/>
                          </a:lnTo>
                          <a:lnTo>
                            <a:pt x="83" y="121"/>
                          </a:lnTo>
                          <a:lnTo>
                            <a:pt x="76" y="124"/>
                          </a:lnTo>
                          <a:lnTo>
                            <a:pt x="68" y="127"/>
                          </a:lnTo>
                          <a:lnTo>
                            <a:pt x="64" y="134"/>
                          </a:lnTo>
                          <a:lnTo>
                            <a:pt x="62" y="138"/>
                          </a:lnTo>
                          <a:lnTo>
                            <a:pt x="62" y="144"/>
                          </a:lnTo>
                          <a:lnTo>
                            <a:pt x="63" y="149"/>
                          </a:lnTo>
                          <a:lnTo>
                            <a:pt x="66" y="155"/>
                          </a:lnTo>
                          <a:lnTo>
                            <a:pt x="65" y="164"/>
                          </a:lnTo>
                          <a:lnTo>
                            <a:pt x="66" y="174"/>
                          </a:lnTo>
                          <a:lnTo>
                            <a:pt x="67" y="185"/>
                          </a:lnTo>
                          <a:lnTo>
                            <a:pt x="69" y="196"/>
                          </a:lnTo>
                          <a:lnTo>
                            <a:pt x="70" y="206"/>
                          </a:lnTo>
                          <a:lnTo>
                            <a:pt x="71" y="217"/>
                          </a:lnTo>
                          <a:lnTo>
                            <a:pt x="71" y="227"/>
                          </a:lnTo>
                          <a:lnTo>
                            <a:pt x="72" y="237"/>
                          </a:lnTo>
                          <a:lnTo>
                            <a:pt x="76" y="244"/>
                          </a:lnTo>
                          <a:lnTo>
                            <a:pt x="80" y="252"/>
                          </a:lnTo>
                          <a:lnTo>
                            <a:pt x="84" y="255"/>
                          </a:lnTo>
                          <a:lnTo>
                            <a:pt x="88" y="259"/>
                          </a:lnTo>
                          <a:lnTo>
                            <a:pt x="82" y="263"/>
                          </a:lnTo>
                          <a:lnTo>
                            <a:pt x="75" y="266"/>
                          </a:lnTo>
                          <a:lnTo>
                            <a:pt x="66" y="268"/>
                          </a:lnTo>
                          <a:lnTo>
                            <a:pt x="57" y="268"/>
                          </a:lnTo>
                          <a:lnTo>
                            <a:pt x="42" y="256"/>
                          </a:lnTo>
                          <a:lnTo>
                            <a:pt x="31" y="243"/>
                          </a:lnTo>
                          <a:lnTo>
                            <a:pt x="22" y="227"/>
                          </a:lnTo>
                          <a:lnTo>
                            <a:pt x="15" y="212"/>
                          </a:lnTo>
                          <a:lnTo>
                            <a:pt x="9" y="195"/>
                          </a:lnTo>
                          <a:lnTo>
                            <a:pt x="5" y="178"/>
                          </a:lnTo>
                          <a:lnTo>
                            <a:pt x="2" y="160"/>
                          </a:lnTo>
                          <a:lnTo>
                            <a:pt x="0" y="144"/>
                          </a:lnTo>
                          <a:lnTo>
                            <a:pt x="1" y="124"/>
                          </a:lnTo>
                          <a:lnTo>
                            <a:pt x="2" y="106"/>
                          </a:lnTo>
                          <a:lnTo>
                            <a:pt x="2" y="88"/>
                          </a:lnTo>
                          <a:lnTo>
                            <a:pt x="5" y="72"/>
                          </a:lnTo>
                          <a:lnTo>
                            <a:pt x="7" y="55"/>
                          </a:lnTo>
                          <a:lnTo>
                            <a:pt x="13" y="39"/>
                          </a:lnTo>
                          <a:lnTo>
                            <a:pt x="20" y="24"/>
                          </a:lnTo>
                          <a:lnTo>
                            <a:pt x="32" y="1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27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2276" y="3157"/>
                      <a:ext cx="47" cy="17"/>
                    </a:xfrm>
                    <a:custGeom>
                      <a:avLst/>
                      <a:gdLst>
                        <a:gd name="T0" fmla="*/ 46 w 93"/>
                        <a:gd name="T1" fmla="*/ 0 h 34"/>
                        <a:gd name="T2" fmla="*/ 55 w 93"/>
                        <a:gd name="T3" fmla="*/ 0 h 34"/>
                        <a:gd name="T4" fmla="*/ 64 w 93"/>
                        <a:gd name="T5" fmla="*/ 0 h 34"/>
                        <a:gd name="T6" fmla="*/ 72 w 93"/>
                        <a:gd name="T7" fmla="*/ 1 h 34"/>
                        <a:gd name="T8" fmla="*/ 79 w 93"/>
                        <a:gd name="T9" fmla="*/ 4 h 34"/>
                        <a:gd name="T10" fmla="*/ 84 w 93"/>
                        <a:gd name="T11" fmla="*/ 6 h 34"/>
                        <a:gd name="T12" fmla="*/ 89 w 93"/>
                        <a:gd name="T13" fmla="*/ 9 h 34"/>
                        <a:gd name="T14" fmla="*/ 91 w 93"/>
                        <a:gd name="T15" fmla="*/ 12 h 34"/>
                        <a:gd name="T16" fmla="*/ 93 w 93"/>
                        <a:gd name="T17" fmla="*/ 16 h 34"/>
                        <a:gd name="T18" fmla="*/ 91 w 93"/>
                        <a:gd name="T19" fmla="*/ 19 h 34"/>
                        <a:gd name="T20" fmla="*/ 89 w 93"/>
                        <a:gd name="T21" fmla="*/ 22 h 34"/>
                        <a:gd name="T22" fmla="*/ 84 w 93"/>
                        <a:gd name="T23" fmla="*/ 25 h 34"/>
                        <a:gd name="T24" fmla="*/ 79 w 93"/>
                        <a:gd name="T25" fmla="*/ 28 h 34"/>
                        <a:gd name="T26" fmla="*/ 72 w 93"/>
                        <a:gd name="T27" fmla="*/ 30 h 34"/>
                        <a:gd name="T28" fmla="*/ 64 w 93"/>
                        <a:gd name="T29" fmla="*/ 32 h 34"/>
                        <a:gd name="T30" fmla="*/ 55 w 93"/>
                        <a:gd name="T31" fmla="*/ 33 h 34"/>
                        <a:gd name="T32" fmla="*/ 46 w 93"/>
                        <a:gd name="T33" fmla="*/ 34 h 34"/>
                        <a:gd name="T34" fmla="*/ 36 w 93"/>
                        <a:gd name="T35" fmla="*/ 33 h 34"/>
                        <a:gd name="T36" fmla="*/ 28 w 93"/>
                        <a:gd name="T37" fmla="*/ 32 h 34"/>
                        <a:gd name="T38" fmla="*/ 19 w 93"/>
                        <a:gd name="T39" fmla="*/ 30 h 34"/>
                        <a:gd name="T40" fmla="*/ 13 w 93"/>
                        <a:gd name="T41" fmla="*/ 28 h 34"/>
                        <a:gd name="T42" fmla="*/ 7 w 93"/>
                        <a:gd name="T43" fmla="*/ 25 h 34"/>
                        <a:gd name="T44" fmla="*/ 3 w 93"/>
                        <a:gd name="T45" fmla="*/ 22 h 34"/>
                        <a:gd name="T46" fmla="*/ 0 w 93"/>
                        <a:gd name="T47" fmla="*/ 19 h 34"/>
                        <a:gd name="T48" fmla="*/ 0 w 93"/>
                        <a:gd name="T49" fmla="*/ 16 h 34"/>
                        <a:gd name="T50" fmla="*/ 0 w 93"/>
                        <a:gd name="T51" fmla="*/ 12 h 34"/>
                        <a:gd name="T52" fmla="*/ 3 w 93"/>
                        <a:gd name="T53" fmla="*/ 9 h 34"/>
                        <a:gd name="T54" fmla="*/ 7 w 93"/>
                        <a:gd name="T55" fmla="*/ 6 h 34"/>
                        <a:gd name="T56" fmla="*/ 13 w 93"/>
                        <a:gd name="T57" fmla="*/ 4 h 34"/>
                        <a:gd name="T58" fmla="*/ 19 w 93"/>
                        <a:gd name="T59" fmla="*/ 1 h 34"/>
                        <a:gd name="T60" fmla="*/ 28 w 93"/>
                        <a:gd name="T61" fmla="*/ 0 h 34"/>
                        <a:gd name="T62" fmla="*/ 36 w 93"/>
                        <a:gd name="T63" fmla="*/ 0 h 34"/>
                        <a:gd name="T64" fmla="*/ 46 w 93"/>
                        <a:gd name="T65" fmla="*/ 0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93" h="34">
                          <a:moveTo>
                            <a:pt x="46" y="0"/>
                          </a:moveTo>
                          <a:lnTo>
                            <a:pt x="55" y="0"/>
                          </a:lnTo>
                          <a:lnTo>
                            <a:pt x="64" y="0"/>
                          </a:lnTo>
                          <a:lnTo>
                            <a:pt x="72" y="1"/>
                          </a:lnTo>
                          <a:lnTo>
                            <a:pt x="79" y="4"/>
                          </a:lnTo>
                          <a:lnTo>
                            <a:pt x="84" y="6"/>
                          </a:lnTo>
                          <a:lnTo>
                            <a:pt x="89" y="9"/>
                          </a:lnTo>
                          <a:lnTo>
                            <a:pt x="91" y="12"/>
                          </a:lnTo>
                          <a:lnTo>
                            <a:pt x="93" y="16"/>
                          </a:lnTo>
                          <a:lnTo>
                            <a:pt x="91" y="19"/>
                          </a:lnTo>
                          <a:lnTo>
                            <a:pt x="89" y="22"/>
                          </a:lnTo>
                          <a:lnTo>
                            <a:pt x="84" y="25"/>
                          </a:lnTo>
                          <a:lnTo>
                            <a:pt x="79" y="28"/>
                          </a:lnTo>
                          <a:lnTo>
                            <a:pt x="72" y="30"/>
                          </a:lnTo>
                          <a:lnTo>
                            <a:pt x="64" y="32"/>
                          </a:lnTo>
                          <a:lnTo>
                            <a:pt x="55" y="33"/>
                          </a:lnTo>
                          <a:lnTo>
                            <a:pt x="46" y="34"/>
                          </a:lnTo>
                          <a:lnTo>
                            <a:pt x="36" y="33"/>
                          </a:lnTo>
                          <a:lnTo>
                            <a:pt x="28" y="32"/>
                          </a:lnTo>
                          <a:lnTo>
                            <a:pt x="19" y="30"/>
                          </a:lnTo>
                          <a:lnTo>
                            <a:pt x="13" y="28"/>
                          </a:lnTo>
                          <a:lnTo>
                            <a:pt x="7" y="25"/>
                          </a:lnTo>
                          <a:lnTo>
                            <a:pt x="3" y="22"/>
                          </a:lnTo>
                          <a:lnTo>
                            <a:pt x="0" y="19"/>
                          </a:lnTo>
                          <a:lnTo>
                            <a:pt x="0" y="16"/>
                          </a:lnTo>
                          <a:lnTo>
                            <a:pt x="0" y="12"/>
                          </a:lnTo>
                          <a:lnTo>
                            <a:pt x="3" y="9"/>
                          </a:lnTo>
                          <a:lnTo>
                            <a:pt x="7" y="6"/>
                          </a:lnTo>
                          <a:lnTo>
                            <a:pt x="13" y="4"/>
                          </a:lnTo>
                          <a:lnTo>
                            <a:pt x="19" y="1"/>
                          </a:lnTo>
                          <a:lnTo>
                            <a:pt x="28" y="0"/>
                          </a:lnTo>
                          <a:lnTo>
                            <a:pt x="36" y="0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28" name="Group 24"/>
                  <p:cNvGrpSpPr>
                    <a:grpSpLocks/>
                  </p:cNvGrpSpPr>
                  <p:nvPr/>
                </p:nvGrpSpPr>
                <p:grpSpPr bwMode="auto">
                  <a:xfrm flipH="1">
                    <a:off x="2064" y="2928"/>
                    <a:ext cx="720" cy="960"/>
                    <a:chOff x="3630" y="3082"/>
                    <a:chExt cx="878" cy="984"/>
                  </a:xfrm>
                </p:grpSpPr>
                <p:sp>
                  <p:nvSpPr>
                    <p:cNvPr id="2152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630" y="3082"/>
                      <a:ext cx="878" cy="984"/>
                    </a:xfrm>
                    <a:custGeom>
                      <a:avLst/>
                      <a:gdLst>
                        <a:gd name="T0" fmla="*/ 315 w 1755"/>
                        <a:gd name="T1" fmla="*/ 446 h 1968"/>
                        <a:gd name="T2" fmla="*/ 0 w 1755"/>
                        <a:gd name="T3" fmla="*/ 1737 h 1968"/>
                        <a:gd name="T4" fmla="*/ 6 w 1755"/>
                        <a:gd name="T5" fmla="*/ 1739 h 1968"/>
                        <a:gd name="T6" fmla="*/ 21 w 1755"/>
                        <a:gd name="T7" fmla="*/ 1745 h 1968"/>
                        <a:gd name="T8" fmla="*/ 46 w 1755"/>
                        <a:gd name="T9" fmla="*/ 1756 h 1968"/>
                        <a:gd name="T10" fmla="*/ 81 w 1755"/>
                        <a:gd name="T11" fmla="*/ 1768 h 1968"/>
                        <a:gd name="T12" fmla="*/ 122 w 1755"/>
                        <a:gd name="T13" fmla="*/ 1784 h 1968"/>
                        <a:gd name="T14" fmla="*/ 173 w 1755"/>
                        <a:gd name="T15" fmla="*/ 1802 h 1968"/>
                        <a:gd name="T16" fmla="*/ 229 w 1755"/>
                        <a:gd name="T17" fmla="*/ 1820 h 1968"/>
                        <a:gd name="T18" fmla="*/ 293 w 1755"/>
                        <a:gd name="T19" fmla="*/ 1840 h 1968"/>
                        <a:gd name="T20" fmla="*/ 349 w 1755"/>
                        <a:gd name="T21" fmla="*/ 1856 h 1968"/>
                        <a:gd name="T22" fmla="*/ 409 w 1755"/>
                        <a:gd name="T23" fmla="*/ 1873 h 1968"/>
                        <a:gd name="T24" fmla="*/ 471 w 1755"/>
                        <a:gd name="T25" fmla="*/ 1888 h 1968"/>
                        <a:gd name="T26" fmla="*/ 537 w 1755"/>
                        <a:gd name="T27" fmla="*/ 1904 h 1968"/>
                        <a:gd name="T28" fmla="*/ 605 w 1755"/>
                        <a:gd name="T29" fmla="*/ 1918 h 1968"/>
                        <a:gd name="T30" fmla="*/ 675 w 1755"/>
                        <a:gd name="T31" fmla="*/ 1931 h 1968"/>
                        <a:gd name="T32" fmla="*/ 746 w 1755"/>
                        <a:gd name="T33" fmla="*/ 1942 h 1968"/>
                        <a:gd name="T34" fmla="*/ 819 w 1755"/>
                        <a:gd name="T35" fmla="*/ 1951 h 1968"/>
                        <a:gd name="T36" fmla="*/ 862 w 1755"/>
                        <a:gd name="T37" fmla="*/ 1956 h 1968"/>
                        <a:gd name="T38" fmla="*/ 904 w 1755"/>
                        <a:gd name="T39" fmla="*/ 1961 h 1968"/>
                        <a:gd name="T40" fmla="*/ 947 w 1755"/>
                        <a:gd name="T41" fmla="*/ 1963 h 1968"/>
                        <a:gd name="T42" fmla="*/ 990 w 1755"/>
                        <a:gd name="T43" fmla="*/ 1965 h 1968"/>
                        <a:gd name="T44" fmla="*/ 1033 w 1755"/>
                        <a:gd name="T45" fmla="*/ 1966 h 1968"/>
                        <a:gd name="T46" fmla="*/ 1077 w 1755"/>
                        <a:gd name="T47" fmla="*/ 1966 h 1968"/>
                        <a:gd name="T48" fmla="*/ 1119 w 1755"/>
                        <a:gd name="T49" fmla="*/ 1966 h 1968"/>
                        <a:gd name="T50" fmla="*/ 1163 w 1755"/>
                        <a:gd name="T51" fmla="*/ 1964 h 1968"/>
                        <a:gd name="T52" fmla="*/ 1195 w 1755"/>
                        <a:gd name="T53" fmla="*/ 1962 h 1968"/>
                        <a:gd name="T54" fmla="*/ 1229 w 1755"/>
                        <a:gd name="T55" fmla="*/ 1958 h 1968"/>
                        <a:gd name="T56" fmla="*/ 1261 w 1755"/>
                        <a:gd name="T57" fmla="*/ 1955 h 1968"/>
                        <a:gd name="T58" fmla="*/ 1293 w 1755"/>
                        <a:gd name="T59" fmla="*/ 1950 h 1968"/>
                        <a:gd name="T60" fmla="*/ 1326 w 1755"/>
                        <a:gd name="T61" fmla="*/ 1945 h 1968"/>
                        <a:gd name="T62" fmla="*/ 1358 w 1755"/>
                        <a:gd name="T63" fmla="*/ 1938 h 1968"/>
                        <a:gd name="T64" fmla="*/ 1389 w 1755"/>
                        <a:gd name="T65" fmla="*/ 1931 h 1968"/>
                        <a:gd name="T66" fmla="*/ 1420 w 1755"/>
                        <a:gd name="T67" fmla="*/ 1923 h 1968"/>
                        <a:gd name="T68" fmla="*/ 1466 w 1755"/>
                        <a:gd name="T69" fmla="*/ 1909 h 1968"/>
                        <a:gd name="T70" fmla="*/ 1511 w 1755"/>
                        <a:gd name="T71" fmla="*/ 1894 h 1968"/>
                        <a:gd name="T72" fmla="*/ 1555 w 1755"/>
                        <a:gd name="T73" fmla="*/ 1875 h 1968"/>
                        <a:gd name="T74" fmla="*/ 1597 w 1755"/>
                        <a:gd name="T75" fmla="*/ 1855 h 1968"/>
                        <a:gd name="T76" fmla="*/ 1639 w 1755"/>
                        <a:gd name="T77" fmla="*/ 1833 h 1968"/>
                        <a:gd name="T78" fmla="*/ 1679 w 1755"/>
                        <a:gd name="T79" fmla="*/ 1807 h 1968"/>
                        <a:gd name="T80" fmla="*/ 1718 w 1755"/>
                        <a:gd name="T81" fmla="*/ 1780 h 1968"/>
                        <a:gd name="T82" fmla="*/ 1755 w 1755"/>
                        <a:gd name="T83" fmla="*/ 1750 h 1968"/>
                        <a:gd name="T84" fmla="*/ 1114 w 1755"/>
                        <a:gd name="T85" fmla="*/ 410 h 1968"/>
                        <a:gd name="T86" fmla="*/ 981 w 1755"/>
                        <a:gd name="T87" fmla="*/ 0 h 1968"/>
                        <a:gd name="T88" fmla="*/ 979 w 1755"/>
                        <a:gd name="T89" fmla="*/ 8 h 1968"/>
                        <a:gd name="T90" fmla="*/ 970 w 1755"/>
                        <a:gd name="T91" fmla="*/ 30 h 1968"/>
                        <a:gd name="T92" fmla="*/ 954 w 1755"/>
                        <a:gd name="T93" fmla="*/ 61 h 1968"/>
                        <a:gd name="T94" fmla="*/ 928 w 1755"/>
                        <a:gd name="T95" fmla="*/ 99 h 1968"/>
                        <a:gd name="T96" fmla="*/ 891 w 1755"/>
                        <a:gd name="T97" fmla="*/ 141 h 1968"/>
                        <a:gd name="T98" fmla="*/ 843 w 1755"/>
                        <a:gd name="T99" fmla="*/ 183 h 1968"/>
                        <a:gd name="T100" fmla="*/ 781 w 1755"/>
                        <a:gd name="T101" fmla="*/ 221 h 1968"/>
                        <a:gd name="T102" fmla="*/ 703 w 1755"/>
                        <a:gd name="T103" fmla="*/ 253 h 1968"/>
                        <a:gd name="T104" fmla="*/ 675 w 1755"/>
                        <a:gd name="T105" fmla="*/ 257 h 1968"/>
                        <a:gd name="T106" fmla="*/ 616 w 1755"/>
                        <a:gd name="T107" fmla="*/ 241 h 1968"/>
                        <a:gd name="T108" fmla="*/ 564 w 1755"/>
                        <a:gd name="T109" fmla="*/ 171 h 1968"/>
                        <a:gd name="T110" fmla="*/ 558 w 1755"/>
                        <a:gd name="T111" fmla="*/ 11 h 19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1755" h="1968">
                          <a:moveTo>
                            <a:pt x="472" y="11"/>
                          </a:moveTo>
                          <a:lnTo>
                            <a:pt x="315" y="446"/>
                          </a:lnTo>
                          <a:lnTo>
                            <a:pt x="509" y="699"/>
                          </a:lnTo>
                          <a:lnTo>
                            <a:pt x="0" y="1737"/>
                          </a:lnTo>
                          <a:lnTo>
                            <a:pt x="1" y="1737"/>
                          </a:lnTo>
                          <a:lnTo>
                            <a:pt x="6" y="1739"/>
                          </a:lnTo>
                          <a:lnTo>
                            <a:pt x="12" y="1742"/>
                          </a:lnTo>
                          <a:lnTo>
                            <a:pt x="21" y="1745"/>
                          </a:lnTo>
                          <a:lnTo>
                            <a:pt x="32" y="1750"/>
                          </a:lnTo>
                          <a:lnTo>
                            <a:pt x="46" y="1756"/>
                          </a:lnTo>
                          <a:lnTo>
                            <a:pt x="62" y="1761"/>
                          </a:lnTo>
                          <a:lnTo>
                            <a:pt x="81" y="1768"/>
                          </a:lnTo>
                          <a:lnTo>
                            <a:pt x="100" y="1776"/>
                          </a:lnTo>
                          <a:lnTo>
                            <a:pt x="122" y="1784"/>
                          </a:lnTo>
                          <a:lnTo>
                            <a:pt x="146" y="1792"/>
                          </a:lnTo>
                          <a:lnTo>
                            <a:pt x="173" y="1802"/>
                          </a:lnTo>
                          <a:lnTo>
                            <a:pt x="201" y="1811"/>
                          </a:lnTo>
                          <a:lnTo>
                            <a:pt x="229" y="1820"/>
                          </a:lnTo>
                          <a:lnTo>
                            <a:pt x="260" y="1829"/>
                          </a:lnTo>
                          <a:lnTo>
                            <a:pt x="293" y="1840"/>
                          </a:lnTo>
                          <a:lnTo>
                            <a:pt x="320" y="1848"/>
                          </a:lnTo>
                          <a:lnTo>
                            <a:pt x="349" y="1856"/>
                          </a:lnTo>
                          <a:lnTo>
                            <a:pt x="378" y="1864"/>
                          </a:lnTo>
                          <a:lnTo>
                            <a:pt x="409" y="1873"/>
                          </a:lnTo>
                          <a:lnTo>
                            <a:pt x="440" y="1881"/>
                          </a:lnTo>
                          <a:lnTo>
                            <a:pt x="471" y="1888"/>
                          </a:lnTo>
                          <a:lnTo>
                            <a:pt x="503" y="1896"/>
                          </a:lnTo>
                          <a:lnTo>
                            <a:pt x="537" y="1904"/>
                          </a:lnTo>
                          <a:lnTo>
                            <a:pt x="570" y="1911"/>
                          </a:lnTo>
                          <a:lnTo>
                            <a:pt x="605" y="1918"/>
                          </a:lnTo>
                          <a:lnTo>
                            <a:pt x="639" y="1925"/>
                          </a:lnTo>
                          <a:lnTo>
                            <a:pt x="675" y="1931"/>
                          </a:lnTo>
                          <a:lnTo>
                            <a:pt x="710" y="1936"/>
                          </a:lnTo>
                          <a:lnTo>
                            <a:pt x="746" y="1942"/>
                          </a:lnTo>
                          <a:lnTo>
                            <a:pt x="782" y="1947"/>
                          </a:lnTo>
                          <a:lnTo>
                            <a:pt x="819" y="1951"/>
                          </a:lnTo>
                          <a:lnTo>
                            <a:pt x="840" y="1954"/>
                          </a:lnTo>
                          <a:lnTo>
                            <a:pt x="862" y="1956"/>
                          </a:lnTo>
                          <a:lnTo>
                            <a:pt x="882" y="1958"/>
                          </a:lnTo>
                          <a:lnTo>
                            <a:pt x="904" y="1961"/>
                          </a:lnTo>
                          <a:lnTo>
                            <a:pt x="926" y="1962"/>
                          </a:lnTo>
                          <a:lnTo>
                            <a:pt x="947" y="1963"/>
                          </a:lnTo>
                          <a:lnTo>
                            <a:pt x="969" y="1964"/>
                          </a:lnTo>
                          <a:lnTo>
                            <a:pt x="990" y="1965"/>
                          </a:lnTo>
                          <a:lnTo>
                            <a:pt x="1012" y="1966"/>
                          </a:lnTo>
                          <a:lnTo>
                            <a:pt x="1033" y="1966"/>
                          </a:lnTo>
                          <a:lnTo>
                            <a:pt x="1055" y="1968"/>
                          </a:lnTo>
                          <a:lnTo>
                            <a:pt x="1077" y="1966"/>
                          </a:lnTo>
                          <a:lnTo>
                            <a:pt x="1099" y="1966"/>
                          </a:lnTo>
                          <a:lnTo>
                            <a:pt x="1119" y="1966"/>
                          </a:lnTo>
                          <a:lnTo>
                            <a:pt x="1141" y="1965"/>
                          </a:lnTo>
                          <a:lnTo>
                            <a:pt x="1163" y="1964"/>
                          </a:lnTo>
                          <a:lnTo>
                            <a:pt x="1179" y="1963"/>
                          </a:lnTo>
                          <a:lnTo>
                            <a:pt x="1195" y="1962"/>
                          </a:lnTo>
                          <a:lnTo>
                            <a:pt x="1213" y="1961"/>
                          </a:lnTo>
                          <a:lnTo>
                            <a:pt x="1229" y="1958"/>
                          </a:lnTo>
                          <a:lnTo>
                            <a:pt x="1245" y="1956"/>
                          </a:lnTo>
                          <a:lnTo>
                            <a:pt x="1261" y="1955"/>
                          </a:lnTo>
                          <a:lnTo>
                            <a:pt x="1277" y="1953"/>
                          </a:lnTo>
                          <a:lnTo>
                            <a:pt x="1293" y="1950"/>
                          </a:lnTo>
                          <a:lnTo>
                            <a:pt x="1309" y="1947"/>
                          </a:lnTo>
                          <a:lnTo>
                            <a:pt x="1326" y="1945"/>
                          </a:lnTo>
                          <a:lnTo>
                            <a:pt x="1342" y="1941"/>
                          </a:lnTo>
                          <a:lnTo>
                            <a:pt x="1358" y="1938"/>
                          </a:lnTo>
                          <a:lnTo>
                            <a:pt x="1374" y="1934"/>
                          </a:lnTo>
                          <a:lnTo>
                            <a:pt x="1389" y="1931"/>
                          </a:lnTo>
                          <a:lnTo>
                            <a:pt x="1405" y="1927"/>
                          </a:lnTo>
                          <a:lnTo>
                            <a:pt x="1420" y="1923"/>
                          </a:lnTo>
                          <a:lnTo>
                            <a:pt x="1443" y="1916"/>
                          </a:lnTo>
                          <a:lnTo>
                            <a:pt x="1466" y="1909"/>
                          </a:lnTo>
                          <a:lnTo>
                            <a:pt x="1488" y="1902"/>
                          </a:lnTo>
                          <a:lnTo>
                            <a:pt x="1511" y="1894"/>
                          </a:lnTo>
                          <a:lnTo>
                            <a:pt x="1533" y="1885"/>
                          </a:lnTo>
                          <a:lnTo>
                            <a:pt x="1555" y="1875"/>
                          </a:lnTo>
                          <a:lnTo>
                            <a:pt x="1577" y="1866"/>
                          </a:lnTo>
                          <a:lnTo>
                            <a:pt x="1597" y="1855"/>
                          </a:lnTo>
                          <a:lnTo>
                            <a:pt x="1618" y="1844"/>
                          </a:lnTo>
                          <a:lnTo>
                            <a:pt x="1639" y="1833"/>
                          </a:lnTo>
                          <a:lnTo>
                            <a:pt x="1660" y="1820"/>
                          </a:lnTo>
                          <a:lnTo>
                            <a:pt x="1679" y="1807"/>
                          </a:lnTo>
                          <a:lnTo>
                            <a:pt x="1699" y="1794"/>
                          </a:lnTo>
                          <a:lnTo>
                            <a:pt x="1718" y="1780"/>
                          </a:lnTo>
                          <a:lnTo>
                            <a:pt x="1737" y="1765"/>
                          </a:lnTo>
                          <a:lnTo>
                            <a:pt x="1755" y="1750"/>
                          </a:lnTo>
                          <a:lnTo>
                            <a:pt x="993" y="747"/>
                          </a:lnTo>
                          <a:lnTo>
                            <a:pt x="1114" y="410"/>
                          </a:lnTo>
                          <a:lnTo>
                            <a:pt x="1090" y="11"/>
                          </a:lnTo>
                          <a:lnTo>
                            <a:pt x="981" y="0"/>
                          </a:lnTo>
                          <a:lnTo>
                            <a:pt x="980" y="2"/>
                          </a:lnTo>
                          <a:lnTo>
                            <a:pt x="979" y="8"/>
                          </a:lnTo>
                          <a:lnTo>
                            <a:pt x="976" y="17"/>
                          </a:lnTo>
                          <a:lnTo>
                            <a:pt x="970" y="30"/>
                          </a:lnTo>
                          <a:lnTo>
                            <a:pt x="963" y="44"/>
                          </a:lnTo>
                          <a:lnTo>
                            <a:pt x="954" y="61"/>
                          </a:lnTo>
                          <a:lnTo>
                            <a:pt x="942" y="79"/>
                          </a:lnTo>
                          <a:lnTo>
                            <a:pt x="928" y="99"/>
                          </a:lnTo>
                          <a:lnTo>
                            <a:pt x="911" y="120"/>
                          </a:lnTo>
                          <a:lnTo>
                            <a:pt x="891" y="141"/>
                          </a:lnTo>
                          <a:lnTo>
                            <a:pt x="870" y="162"/>
                          </a:lnTo>
                          <a:lnTo>
                            <a:pt x="843" y="183"/>
                          </a:lnTo>
                          <a:lnTo>
                            <a:pt x="814" y="203"/>
                          </a:lnTo>
                          <a:lnTo>
                            <a:pt x="781" y="221"/>
                          </a:lnTo>
                          <a:lnTo>
                            <a:pt x="744" y="238"/>
                          </a:lnTo>
                          <a:lnTo>
                            <a:pt x="703" y="253"/>
                          </a:lnTo>
                          <a:lnTo>
                            <a:pt x="695" y="254"/>
                          </a:lnTo>
                          <a:lnTo>
                            <a:pt x="675" y="257"/>
                          </a:lnTo>
                          <a:lnTo>
                            <a:pt x="647" y="253"/>
                          </a:lnTo>
                          <a:lnTo>
                            <a:pt x="616" y="241"/>
                          </a:lnTo>
                          <a:lnTo>
                            <a:pt x="587" y="215"/>
                          </a:lnTo>
                          <a:lnTo>
                            <a:pt x="564" y="171"/>
                          </a:lnTo>
                          <a:lnTo>
                            <a:pt x="553" y="105"/>
                          </a:lnTo>
                          <a:lnTo>
                            <a:pt x="558" y="11"/>
                          </a:lnTo>
                          <a:lnTo>
                            <a:pt x="472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661" y="3103"/>
                      <a:ext cx="807" cy="937"/>
                    </a:xfrm>
                    <a:custGeom>
                      <a:avLst/>
                      <a:gdLst>
                        <a:gd name="T0" fmla="*/ 293 w 1615"/>
                        <a:gd name="T1" fmla="*/ 405 h 1875"/>
                        <a:gd name="T2" fmla="*/ 0 w 1615"/>
                        <a:gd name="T3" fmla="*/ 1655 h 1875"/>
                        <a:gd name="T4" fmla="*/ 5 w 1615"/>
                        <a:gd name="T5" fmla="*/ 1657 h 1875"/>
                        <a:gd name="T6" fmla="*/ 19 w 1615"/>
                        <a:gd name="T7" fmla="*/ 1662 h 1875"/>
                        <a:gd name="T8" fmla="*/ 39 w 1615"/>
                        <a:gd name="T9" fmla="*/ 1671 h 1875"/>
                        <a:gd name="T10" fmla="*/ 69 w 1615"/>
                        <a:gd name="T11" fmla="*/ 1682 h 1875"/>
                        <a:gd name="T12" fmla="*/ 106 w 1615"/>
                        <a:gd name="T13" fmla="*/ 1696 h 1875"/>
                        <a:gd name="T14" fmla="*/ 150 w 1615"/>
                        <a:gd name="T15" fmla="*/ 1711 h 1875"/>
                        <a:gd name="T16" fmla="*/ 198 w 1615"/>
                        <a:gd name="T17" fmla="*/ 1728 h 1875"/>
                        <a:gd name="T18" fmla="*/ 254 w 1615"/>
                        <a:gd name="T19" fmla="*/ 1746 h 1875"/>
                        <a:gd name="T20" fmla="*/ 313 w 1615"/>
                        <a:gd name="T21" fmla="*/ 1764 h 1875"/>
                        <a:gd name="T22" fmla="*/ 379 w 1615"/>
                        <a:gd name="T23" fmla="*/ 1781 h 1875"/>
                        <a:gd name="T24" fmla="*/ 447 w 1615"/>
                        <a:gd name="T25" fmla="*/ 1800 h 1875"/>
                        <a:gd name="T26" fmla="*/ 520 w 1615"/>
                        <a:gd name="T27" fmla="*/ 1816 h 1875"/>
                        <a:gd name="T28" fmla="*/ 594 w 1615"/>
                        <a:gd name="T29" fmla="*/ 1832 h 1875"/>
                        <a:gd name="T30" fmla="*/ 672 w 1615"/>
                        <a:gd name="T31" fmla="*/ 1846 h 1875"/>
                        <a:gd name="T32" fmla="*/ 750 w 1615"/>
                        <a:gd name="T33" fmla="*/ 1857 h 1875"/>
                        <a:gd name="T34" fmla="*/ 830 w 1615"/>
                        <a:gd name="T35" fmla="*/ 1867 h 1875"/>
                        <a:gd name="T36" fmla="*/ 883 w 1615"/>
                        <a:gd name="T37" fmla="*/ 1871 h 1875"/>
                        <a:gd name="T38" fmla="*/ 938 w 1615"/>
                        <a:gd name="T39" fmla="*/ 1874 h 1875"/>
                        <a:gd name="T40" fmla="*/ 991 w 1615"/>
                        <a:gd name="T41" fmla="*/ 1875 h 1875"/>
                        <a:gd name="T42" fmla="*/ 1045 w 1615"/>
                        <a:gd name="T43" fmla="*/ 1875 h 1875"/>
                        <a:gd name="T44" fmla="*/ 1098 w 1615"/>
                        <a:gd name="T45" fmla="*/ 1872 h 1875"/>
                        <a:gd name="T46" fmla="*/ 1149 w 1615"/>
                        <a:gd name="T47" fmla="*/ 1868 h 1875"/>
                        <a:gd name="T48" fmla="*/ 1201 w 1615"/>
                        <a:gd name="T49" fmla="*/ 1861 h 1875"/>
                        <a:gd name="T50" fmla="*/ 1253 w 1615"/>
                        <a:gd name="T51" fmla="*/ 1852 h 1875"/>
                        <a:gd name="T52" fmla="*/ 1303 w 1615"/>
                        <a:gd name="T53" fmla="*/ 1841 h 1875"/>
                        <a:gd name="T54" fmla="*/ 1352 w 1615"/>
                        <a:gd name="T55" fmla="*/ 1827 h 1875"/>
                        <a:gd name="T56" fmla="*/ 1399 w 1615"/>
                        <a:gd name="T57" fmla="*/ 1811 h 1875"/>
                        <a:gd name="T58" fmla="*/ 1447 w 1615"/>
                        <a:gd name="T59" fmla="*/ 1792 h 1875"/>
                        <a:gd name="T60" fmla="*/ 1491 w 1615"/>
                        <a:gd name="T61" fmla="*/ 1770 h 1875"/>
                        <a:gd name="T62" fmla="*/ 1534 w 1615"/>
                        <a:gd name="T63" fmla="*/ 1745 h 1875"/>
                        <a:gd name="T64" fmla="*/ 1575 w 1615"/>
                        <a:gd name="T65" fmla="*/ 1716 h 1875"/>
                        <a:gd name="T66" fmla="*/ 1615 w 1615"/>
                        <a:gd name="T67" fmla="*/ 1685 h 1875"/>
                        <a:gd name="T68" fmla="*/ 1011 w 1615"/>
                        <a:gd name="T69" fmla="*/ 350 h 1875"/>
                        <a:gd name="T70" fmla="*/ 920 w 1615"/>
                        <a:gd name="T71" fmla="*/ 13 h 1875"/>
                        <a:gd name="T72" fmla="*/ 919 w 1615"/>
                        <a:gd name="T73" fmla="*/ 20 h 1875"/>
                        <a:gd name="T74" fmla="*/ 913 w 1615"/>
                        <a:gd name="T75" fmla="*/ 41 h 1875"/>
                        <a:gd name="T76" fmla="*/ 901 w 1615"/>
                        <a:gd name="T77" fmla="*/ 71 h 1875"/>
                        <a:gd name="T78" fmla="*/ 878 w 1615"/>
                        <a:gd name="T79" fmla="*/ 107 h 1875"/>
                        <a:gd name="T80" fmla="*/ 843 w 1615"/>
                        <a:gd name="T81" fmla="*/ 149 h 1875"/>
                        <a:gd name="T82" fmla="*/ 792 w 1615"/>
                        <a:gd name="T83" fmla="*/ 190 h 1875"/>
                        <a:gd name="T84" fmla="*/ 725 w 1615"/>
                        <a:gd name="T85" fmla="*/ 231 h 1875"/>
                        <a:gd name="T86" fmla="*/ 636 w 1615"/>
                        <a:gd name="T87" fmla="*/ 266 h 1875"/>
                        <a:gd name="T88" fmla="*/ 627 w 1615"/>
                        <a:gd name="T89" fmla="*/ 266 h 1875"/>
                        <a:gd name="T90" fmla="*/ 605 w 1615"/>
                        <a:gd name="T91" fmla="*/ 263 h 1875"/>
                        <a:gd name="T92" fmla="*/ 574 w 1615"/>
                        <a:gd name="T93" fmla="*/ 255 h 1875"/>
                        <a:gd name="T94" fmla="*/ 539 w 1615"/>
                        <a:gd name="T95" fmla="*/ 238 h 1875"/>
                        <a:gd name="T96" fmla="*/ 506 w 1615"/>
                        <a:gd name="T97" fmla="*/ 208 h 1875"/>
                        <a:gd name="T98" fmla="*/ 478 w 1615"/>
                        <a:gd name="T99" fmla="*/ 163 h 1875"/>
                        <a:gd name="T100" fmla="*/ 463 w 1615"/>
                        <a:gd name="T101" fmla="*/ 98 h 1875"/>
                        <a:gd name="T102" fmla="*/ 465 w 1615"/>
                        <a:gd name="T103" fmla="*/ 13 h 18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1615" h="1875">
                          <a:moveTo>
                            <a:pt x="434" y="13"/>
                          </a:moveTo>
                          <a:lnTo>
                            <a:pt x="293" y="405"/>
                          </a:lnTo>
                          <a:lnTo>
                            <a:pt x="497" y="677"/>
                          </a:lnTo>
                          <a:lnTo>
                            <a:pt x="0" y="1655"/>
                          </a:lnTo>
                          <a:lnTo>
                            <a:pt x="1" y="1655"/>
                          </a:lnTo>
                          <a:lnTo>
                            <a:pt x="5" y="1657"/>
                          </a:lnTo>
                          <a:lnTo>
                            <a:pt x="11" y="1659"/>
                          </a:lnTo>
                          <a:lnTo>
                            <a:pt x="19" y="1662"/>
                          </a:lnTo>
                          <a:lnTo>
                            <a:pt x="28" y="1666"/>
                          </a:lnTo>
                          <a:lnTo>
                            <a:pt x="39" y="1671"/>
                          </a:lnTo>
                          <a:lnTo>
                            <a:pt x="53" y="1677"/>
                          </a:lnTo>
                          <a:lnTo>
                            <a:pt x="69" y="1682"/>
                          </a:lnTo>
                          <a:lnTo>
                            <a:pt x="87" y="1689"/>
                          </a:lnTo>
                          <a:lnTo>
                            <a:pt x="106" y="1696"/>
                          </a:lnTo>
                          <a:lnTo>
                            <a:pt x="127" y="1703"/>
                          </a:lnTo>
                          <a:lnTo>
                            <a:pt x="150" y="1711"/>
                          </a:lnTo>
                          <a:lnTo>
                            <a:pt x="173" y="1719"/>
                          </a:lnTo>
                          <a:lnTo>
                            <a:pt x="198" y="1728"/>
                          </a:lnTo>
                          <a:lnTo>
                            <a:pt x="226" y="1736"/>
                          </a:lnTo>
                          <a:lnTo>
                            <a:pt x="254" y="1746"/>
                          </a:lnTo>
                          <a:lnTo>
                            <a:pt x="283" y="1755"/>
                          </a:lnTo>
                          <a:lnTo>
                            <a:pt x="313" y="1764"/>
                          </a:lnTo>
                          <a:lnTo>
                            <a:pt x="346" y="1773"/>
                          </a:lnTo>
                          <a:lnTo>
                            <a:pt x="379" y="1781"/>
                          </a:lnTo>
                          <a:lnTo>
                            <a:pt x="412" y="1791"/>
                          </a:lnTo>
                          <a:lnTo>
                            <a:pt x="447" y="1800"/>
                          </a:lnTo>
                          <a:lnTo>
                            <a:pt x="483" y="1808"/>
                          </a:lnTo>
                          <a:lnTo>
                            <a:pt x="520" y="1816"/>
                          </a:lnTo>
                          <a:lnTo>
                            <a:pt x="556" y="1824"/>
                          </a:lnTo>
                          <a:lnTo>
                            <a:pt x="594" y="1832"/>
                          </a:lnTo>
                          <a:lnTo>
                            <a:pt x="632" y="1839"/>
                          </a:lnTo>
                          <a:lnTo>
                            <a:pt x="672" y="1846"/>
                          </a:lnTo>
                          <a:lnTo>
                            <a:pt x="711" y="1852"/>
                          </a:lnTo>
                          <a:lnTo>
                            <a:pt x="750" y="1857"/>
                          </a:lnTo>
                          <a:lnTo>
                            <a:pt x="790" y="1862"/>
                          </a:lnTo>
                          <a:lnTo>
                            <a:pt x="830" y="1867"/>
                          </a:lnTo>
                          <a:lnTo>
                            <a:pt x="857" y="1869"/>
                          </a:lnTo>
                          <a:lnTo>
                            <a:pt x="883" y="1871"/>
                          </a:lnTo>
                          <a:lnTo>
                            <a:pt x="911" y="1872"/>
                          </a:lnTo>
                          <a:lnTo>
                            <a:pt x="938" y="1874"/>
                          </a:lnTo>
                          <a:lnTo>
                            <a:pt x="964" y="1875"/>
                          </a:lnTo>
                          <a:lnTo>
                            <a:pt x="991" y="1875"/>
                          </a:lnTo>
                          <a:lnTo>
                            <a:pt x="1018" y="1875"/>
                          </a:lnTo>
                          <a:lnTo>
                            <a:pt x="1045" y="1875"/>
                          </a:lnTo>
                          <a:lnTo>
                            <a:pt x="1071" y="1874"/>
                          </a:lnTo>
                          <a:lnTo>
                            <a:pt x="1098" y="1872"/>
                          </a:lnTo>
                          <a:lnTo>
                            <a:pt x="1124" y="1870"/>
                          </a:lnTo>
                          <a:lnTo>
                            <a:pt x="1149" y="1868"/>
                          </a:lnTo>
                          <a:lnTo>
                            <a:pt x="1176" y="1864"/>
                          </a:lnTo>
                          <a:lnTo>
                            <a:pt x="1201" y="1861"/>
                          </a:lnTo>
                          <a:lnTo>
                            <a:pt x="1228" y="1856"/>
                          </a:lnTo>
                          <a:lnTo>
                            <a:pt x="1253" y="1852"/>
                          </a:lnTo>
                          <a:lnTo>
                            <a:pt x="1278" y="1847"/>
                          </a:lnTo>
                          <a:lnTo>
                            <a:pt x="1303" y="1841"/>
                          </a:lnTo>
                          <a:lnTo>
                            <a:pt x="1328" y="1834"/>
                          </a:lnTo>
                          <a:lnTo>
                            <a:pt x="1352" y="1827"/>
                          </a:lnTo>
                          <a:lnTo>
                            <a:pt x="1376" y="1819"/>
                          </a:lnTo>
                          <a:lnTo>
                            <a:pt x="1399" y="1811"/>
                          </a:lnTo>
                          <a:lnTo>
                            <a:pt x="1423" y="1802"/>
                          </a:lnTo>
                          <a:lnTo>
                            <a:pt x="1447" y="1792"/>
                          </a:lnTo>
                          <a:lnTo>
                            <a:pt x="1468" y="1781"/>
                          </a:lnTo>
                          <a:lnTo>
                            <a:pt x="1491" y="1770"/>
                          </a:lnTo>
                          <a:lnTo>
                            <a:pt x="1513" y="1757"/>
                          </a:lnTo>
                          <a:lnTo>
                            <a:pt x="1534" y="1745"/>
                          </a:lnTo>
                          <a:lnTo>
                            <a:pt x="1555" y="1731"/>
                          </a:lnTo>
                          <a:lnTo>
                            <a:pt x="1575" y="1716"/>
                          </a:lnTo>
                          <a:lnTo>
                            <a:pt x="1595" y="1701"/>
                          </a:lnTo>
                          <a:lnTo>
                            <a:pt x="1615" y="1685"/>
                          </a:lnTo>
                          <a:lnTo>
                            <a:pt x="883" y="682"/>
                          </a:lnTo>
                          <a:lnTo>
                            <a:pt x="1011" y="350"/>
                          </a:lnTo>
                          <a:lnTo>
                            <a:pt x="999" y="0"/>
                          </a:lnTo>
                          <a:lnTo>
                            <a:pt x="920" y="13"/>
                          </a:lnTo>
                          <a:lnTo>
                            <a:pt x="920" y="15"/>
                          </a:lnTo>
                          <a:lnTo>
                            <a:pt x="919" y="20"/>
                          </a:lnTo>
                          <a:lnTo>
                            <a:pt x="917" y="29"/>
                          </a:lnTo>
                          <a:lnTo>
                            <a:pt x="913" y="41"/>
                          </a:lnTo>
                          <a:lnTo>
                            <a:pt x="908" y="54"/>
                          </a:lnTo>
                          <a:lnTo>
                            <a:pt x="901" y="71"/>
                          </a:lnTo>
                          <a:lnTo>
                            <a:pt x="890" y="89"/>
                          </a:lnTo>
                          <a:lnTo>
                            <a:pt x="878" y="107"/>
                          </a:lnTo>
                          <a:lnTo>
                            <a:pt x="862" y="128"/>
                          </a:lnTo>
                          <a:lnTo>
                            <a:pt x="843" y="149"/>
                          </a:lnTo>
                          <a:lnTo>
                            <a:pt x="820" y="170"/>
                          </a:lnTo>
                          <a:lnTo>
                            <a:pt x="792" y="190"/>
                          </a:lnTo>
                          <a:lnTo>
                            <a:pt x="761" y="211"/>
                          </a:lnTo>
                          <a:lnTo>
                            <a:pt x="725" y="231"/>
                          </a:lnTo>
                          <a:lnTo>
                            <a:pt x="683" y="249"/>
                          </a:lnTo>
                          <a:lnTo>
                            <a:pt x="636" y="266"/>
                          </a:lnTo>
                          <a:lnTo>
                            <a:pt x="634" y="266"/>
                          </a:lnTo>
                          <a:lnTo>
                            <a:pt x="627" y="266"/>
                          </a:lnTo>
                          <a:lnTo>
                            <a:pt x="617" y="265"/>
                          </a:lnTo>
                          <a:lnTo>
                            <a:pt x="605" y="263"/>
                          </a:lnTo>
                          <a:lnTo>
                            <a:pt x="590" y="259"/>
                          </a:lnTo>
                          <a:lnTo>
                            <a:pt x="574" y="255"/>
                          </a:lnTo>
                          <a:lnTo>
                            <a:pt x="556" y="248"/>
                          </a:lnTo>
                          <a:lnTo>
                            <a:pt x="539" y="238"/>
                          </a:lnTo>
                          <a:lnTo>
                            <a:pt x="522" y="224"/>
                          </a:lnTo>
                          <a:lnTo>
                            <a:pt x="506" y="208"/>
                          </a:lnTo>
                          <a:lnTo>
                            <a:pt x="491" y="187"/>
                          </a:lnTo>
                          <a:lnTo>
                            <a:pt x="478" y="163"/>
                          </a:lnTo>
                          <a:lnTo>
                            <a:pt x="469" y="133"/>
                          </a:lnTo>
                          <a:lnTo>
                            <a:pt x="463" y="98"/>
                          </a:lnTo>
                          <a:lnTo>
                            <a:pt x="462" y="59"/>
                          </a:lnTo>
                          <a:lnTo>
                            <a:pt x="465" y="13"/>
                          </a:lnTo>
                          <a:lnTo>
                            <a:pt x="434" y="13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4295" y="3864"/>
                      <a:ext cx="19" cy="46"/>
                    </a:xfrm>
                    <a:custGeom>
                      <a:avLst/>
                      <a:gdLst>
                        <a:gd name="T0" fmla="*/ 16 w 38"/>
                        <a:gd name="T1" fmla="*/ 92 h 92"/>
                        <a:gd name="T2" fmla="*/ 29 w 38"/>
                        <a:gd name="T3" fmla="*/ 80 h 92"/>
                        <a:gd name="T4" fmla="*/ 37 w 38"/>
                        <a:gd name="T5" fmla="*/ 65 h 92"/>
                        <a:gd name="T6" fmla="*/ 38 w 38"/>
                        <a:gd name="T7" fmla="*/ 50 h 92"/>
                        <a:gd name="T8" fmla="*/ 37 w 38"/>
                        <a:gd name="T9" fmla="*/ 35 h 92"/>
                        <a:gd name="T10" fmla="*/ 34 w 38"/>
                        <a:gd name="T11" fmla="*/ 21 h 92"/>
                        <a:gd name="T12" fmla="*/ 29 w 38"/>
                        <a:gd name="T13" fmla="*/ 11 h 92"/>
                        <a:gd name="T14" fmla="*/ 26 w 38"/>
                        <a:gd name="T15" fmla="*/ 2 h 92"/>
                        <a:gd name="T16" fmla="*/ 24 w 38"/>
                        <a:gd name="T17" fmla="*/ 0 h 92"/>
                        <a:gd name="T18" fmla="*/ 11 w 38"/>
                        <a:gd name="T19" fmla="*/ 23 h 92"/>
                        <a:gd name="T20" fmla="*/ 2 w 38"/>
                        <a:gd name="T21" fmla="*/ 43 h 92"/>
                        <a:gd name="T22" fmla="*/ 0 w 38"/>
                        <a:gd name="T23" fmla="*/ 59 h 92"/>
                        <a:gd name="T24" fmla="*/ 2 w 38"/>
                        <a:gd name="T25" fmla="*/ 72 h 92"/>
                        <a:gd name="T26" fmla="*/ 6 w 38"/>
                        <a:gd name="T27" fmla="*/ 81 h 92"/>
                        <a:gd name="T28" fmla="*/ 11 w 38"/>
                        <a:gd name="T29" fmla="*/ 88 h 92"/>
                        <a:gd name="T30" fmla="*/ 15 w 38"/>
                        <a:gd name="T31" fmla="*/ 91 h 92"/>
                        <a:gd name="T32" fmla="*/ 16 w 38"/>
                        <a:gd name="T33" fmla="*/ 92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16" y="92"/>
                          </a:moveTo>
                          <a:lnTo>
                            <a:pt x="29" y="80"/>
                          </a:lnTo>
                          <a:lnTo>
                            <a:pt x="37" y="65"/>
                          </a:lnTo>
                          <a:lnTo>
                            <a:pt x="38" y="50"/>
                          </a:lnTo>
                          <a:lnTo>
                            <a:pt x="37" y="35"/>
                          </a:lnTo>
                          <a:lnTo>
                            <a:pt x="34" y="21"/>
                          </a:lnTo>
                          <a:lnTo>
                            <a:pt x="29" y="11"/>
                          </a:lnTo>
                          <a:lnTo>
                            <a:pt x="26" y="2"/>
                          </a:lnTo>
                          <a:lnTo>
                            <a:pt x="24" y="0"/>
                          </a:lnTo>
                          <a:lnTo>
                            <a:pt x="11" y="23"/>
                          </a:lnTo>
                          <a:lnTo>
                            <a:pt x="2" y="43"/>
                          </a:lnTo>
                          <a:lnTo>
                            <a:pt x="0" y="59"/>
                          </a:lnTo>
                          <a:lnTo>
                            <a:pt x="2" y="72"/>
                          </a:lnTo>
                          <a:lnTo>
                            <a:pt x="6" y="81"/>
                          </a:lnTo>
                          <a:lnTo>
                            <a:pt x="11" y="88"/>
                          </a:lnTo>
                          <a:lnTo>
                            <a:pt x="15" y="91"/>
                          </a:lnTo>
                          <a:lnTo>
                            <a:pt x="16" y="9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290" y="3946"/>
                      <a:ext cx="19" cy="47"/>
                    </a:xfrm>
                    <a:custGeom>
                      <a:avLst/>
                      <a:gdLst>
                        <a:gd name="T0" fmla="*/ 22 w 38"/>
                        <a:gd name="T1" fmla="*/ 0 h 92"/>
                        <a:gd name="T2" fmla="*/ 9 w 38"/>
                        <a:gd name="T3" fmla="*/ 13 h 92"/>
                        <a:gd name="T4" fmla="*/ 1 w 38"/>
                        <a:gd name="T5" fmla="*/ 28 h 92"/>
                        <a:gd name="T6" fmla="*/ 0 w 38"/>
                        <a:gd name="T7" fmla="*/ 43 h 92"/>
                        <a:gd name="T8" fmla="*/ 1 w 38"/>
                        <a:gd name="T9" fmla="*/ 58 h 92"/>
                        <a:gd name="T10" fmla="*/ 4 w 38"/>
                        <a:gd name="T11" fmla="*/ 71 h 92"/>
                        <a:gd name="T12" fmla="*/ 9 w 38"/>
                        <a:gd name="T13" fmla="*/ 82 h 92"/>
                        <a:gd name="T14" fmla="*/ 12 w 38"/>
                        <a:gd name="T15" fmla="*/ 90 h 92"/>
                        <a:gd name="T16" fmla="*/ 14 w 38"/>
                        <a:gd name="T17" fmla="*/ 92 h 92"/>
                        <a:gd name="T18" fmla="*/ 27 w 38"/>
                        <a:gd name="T19" fmla="*/ 69 h 92"/>
                        <a:gd name="T20" fmla="*/ 36 w 38"/>
                        <a:gd name="T21" fmla="*/ 49 h 92"/>
                        <a:gd name="T22" fmla="*/ 38 w 38"/>
                        <a:gd name="T23" fmla="*/ 33 h 92"/>
                        <a:gd name="T24" fmla="*/ 36 w 38"/>
                        <a:gd name="T25" fmla="*/ 21 h 92"/>
                        <a:gd name="T26" fmla="*/ 32 w 38"/>
                        <a:gd name="T27" fmla="*/ 11 h 92"/>
                        <a:gd name="T28" fmla="*/ 27 w 38"/>
                        <a:gd name="T29" fmla="*/ 5 h 92"/>
                        <a:gd name="T30" fmla="*/ 23 w 38"/>
                        <a:gd name="T31" fmla="*/ 1 h 92"/>
                        <a:gd name="T32" fmla="*/ 22 w 38"/>
                        <a:gd name="T33" fmla="*/ 0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22" y="0"/>
                          </a:moveTo>
                          <a:lnTo>
                            <a:pt x="9" y="13"/>
                          </a:lnTo>
                          <a:lnTo>
                            <a:pt x="1" y="28"/>
                          </a:lnTo>
                          <a:lnTo>
                            <a:pt x="0" y="43"/>
                          </a:lnTo>
                          <a:lnTo>
                            <a:pt x="1" y="58"/>
                          </a:lnTo>
                          <a:lnTo>
                            <a:pt x="4" y="71"/>
                          </a:lnTo>
                          <a:lnTo>
                            <a:pt x="9" y="82"/>
                          </a:lnTo>
                          <a:lnTo>
                            <a:pt x="12" y="90"/>
                          </a:lnTo>
                          <a:lnTo>
                            <a:pt x="14" y="92"/>
                          </a:lnTo>
                          <a:lnTo>
                            <a:pt x="27" y="69"/>
                          </a:lnTo>
                          <a:lnTo>
                            <a:pt x="36" y="49"/>
                          </a:lnTo>
                          <a:lnTo>
                            <a:pt x="38" y="33"/>
                          </a:lnTo>
                          <a:lnTo>
                            <a:pt x="36" y="21"/>
                          </a:lnTo>
                          <a:lnTo>
                            <a:pt x="32" y="11"/>
                          </a:lnTo>
                          <a:lnTo>
                            <a:pt x="27" y="5"/>
                          </a:lnTo>
                          <a:lnTo>
                            <a:pt x="23" y="1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4238" y="3916"/>
                      <a:ext cx="46" cy="19"/>
                    </a:xfrm>
                    <a:custGeom>
                      <a:avLst/>
                      <a:gdLst>
                        <a:gd name="T0" fmla="*/ 92 w 92"/>
                        <a:gd name="T1" fmla="*/ 22 h 38"/>
                        <a:gd name="T2" fmla="*/ 79 w 92"/>
                        <a:gd name="T3" fmla="*/ 9 h 38"/>
                        <a:gd name="T4" fmla="*/ 65 w 92"/>
                        <a:gd name="T5" fmla="*/ 1 h 38"/>
                        <a:gd name="T6" fmla="*/ 48 w 92"/>
                        <a:gd name="T7" fmla="*/ 0 h 38"/>
                        <a:gd name="T8" fmla="*/ 35 w 92"/>
                        <a:gd name="T9" fmla="*/ 1 h 38"/>
                        <a:gd name="T10" fmla="*/ 21 w 92"/>
                        <a:gd name="T11" fmla="*/ 4 h 38"/>
                        <a:gd name="T12" fmla="*/ 10 w 92"/>
                        <a:gd name="T13" fmla="*/ 9 h 38"/>
                        <a:gd name="T14" fmla="*/ 2 w 92"/>
                        <a:gd name="T15" fmla="*/ 13 h 38"/>
                        <a:gd name="T16" fmla="*/ 0 w 92"/>
                        <a:gd name="T17" fmla="*/ 14 h 38"/>
                        <a:gd name="T18" fmla="*/ 23 w 92"/>
                        <a:gd name="T19" fmla="*/ 27 h 38"/>
                        <a:gd name="T20" fmla="*/ 43 w 92"/>
                        <a:gd name="T21" fmla="*/ 36 h 38"/>
                        <a:gd name="T22" fmla="*/ 59 w 92"/>
                        <a:gd name="T23" fmla="*/ 38 h 38"/>
                        <a:gd name="T24" fmla="*/ 71 w 92"/>
                        <a:gd name="T25" fmla="*/ 36 h 38"/>
                        <a:gd name="T26" fmla="*/ 81 w 92"/>
                        <a:gd name="T27" fmla="*/ 32 h 38"/>
                        <a:gd name="T28" fmla="*/ 88 w 92"/>
                        <a:gd name="T29" fmla="*/ 27 h 38"/>
                        <a:gd name="T30" fmla="*/ 91 w 92"/>
                        <a:gd name="T31" fmla="*/ 23 h 38"/>
                        <a:gd name="T32" fmla="*/ 92 w 92"/>
                        <a:gd name="T33" fmla="*/ 22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92" y="22"/>
                          </a:moveTo>
                          <a:lnTo>
                            <a:pt x="79" y="9"/>
                          </a:lnTo>
                          <a:lnTo>
                            <a:pt x="65" y="1"/>
                          </a:lnTo>
                          <a:lnTo>
                            <a:pt x="48" y="0"/>
                          </a:lnTo>
                          <a:lnTo>
                            <a:pt x="35" y="1"/>
                          </a:lnTo>
                          <a:lnTo>
                            <a:pt x="21" y="4"/>
                          </a:lnTo>
                          <a:lnTo>
                            <a:pt x="10" y="9"/>
                          </a:lnTo>
                          <a:lnTo>
                            <a:pt x="2" y="13"/>
                          </a:lnTo>
                          <a:lnTo>
                            <a:pt x="0" y="14"/>
                          </a:lnTo>
                          <a:lnTo>
                            <a:pt x="23" y="27"/>
                          </a:lnTo>
                          <a:lnTo>
                            <a:pt x="43" y="36"/>
                          </a:lnTo>
                          <a:lnTo>
                            <a:pt x="59" y="38"/>
                          </a:lnTo>
                          <a:lnTo>
                            <a:pt x="71" y="36"/>
                          </a:lnTo>
                          <a:lnTo>
                            <a:pt x="81" y="32"/>
                          </a:lnTo>
                          <a:lnTo>
                            <a:pt x="88" y="27"/>
                          </a:lnTo>
                          <a:lnTo>
                            <a:pt x="91" y="23"/>
                          </a:lnTo>
                          <a:lnTo>
                            <a:pt x="92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320" y="3921"/>
                      <a:ext cx="45" cy="19"/>
                    </a:xfrm>
                    <a:custGeom>
                      <a:avLst/>
                      <a:gdLst>
                        <a:gd name="T0" fmla="*/ 0 w 90"/>
                        <a:gd name="T1" fmla="*/ 16 h 38"/>
                        <a:gd name="T2" fmla="*/ 13 w 90"/>
                        <a:gd name="T3" fmla="*/ 29 h 38"/>
                        <a:gd name="T4" fmla="*/ 26 w 90"/>
                        <a:gd name="T5" fmla="*/ 37 h 38"/>
                        <a:gd name="T6" fmla="*/ 41 w 90"/>
                        <a:gd name="T7" fmla="*/ 38 h 38"/>
                        <a:gd name="T8" fmla="*/ 56 w 90"/>
                        <a:gd name="T9" fmla="*/ 37 h 38"/>
                        <a:gd name="T10" fmla="*/ 69 w 90"/>
                        <a:gd name="T11" fmla="*/ 34 h 38"/>
                        <a:gd name="T12" fmla="*/ 79 w 90"/>
                        <a:gd name="T13" fmla="*/ 29 h 38"/>
                        <a:gd name="T14" fmla="*/ 87 w 90"/>
                        <a:gd name="T15" fmla="*/ 26 h 38"/>
                        <a:gd name="T16" fmla="*/ 90 w 90"/>
                        <a:gd name="T17" fmla="*/ 24 h 38"/>
                        <a:gd name="T18" fmla="*/ 67 w 90"/>
                        <a:gd name="T19" fmla="*/ 11 h 38"/>
                        <a:gd name="T20" fmla="*/ 47 w 90"/>
                        <a:gd name="T21" fmla="*/ 3 h 38"/>
                        <a:gd name="T22" fmla="*/ 32 w 90"/>
                        <a:gd name="T23" fmla="*/ 0 h 38"/>
                        <a:gd name="T24" fmla="*/ 19 w 90"/>
                        <a:gd name="T25" fmla="*/ 3 h 38"/>
                        <a:gd name="T26" fmla="*/ 10 w 90"/>
                        <a:gd name="T27" fmla="*/ 6 h 38"/>
                        <a:gd name="T28" fmla="*/ 4 w 90"/>
                        <a:gd name="T29" fmla="*/ 11 h 38"/>
                        <a:gd name="T30" fmla="*/ 1 w 90"/>
                        <a:gd name="T31" fmla="*/ 15 h 38"/>
                        <a:gd name="T32" fmla="*/ 0 w 90"/>
                        <a:gd name="T33" fmla="*/ 16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0" h="38">
                          <a:moveTo>
                            <a:pt x="0" y="16"/>
                          </a:moveTo>
                          <a:lnTo>
                            <a:pt x="13" y="29"/>
                          </a:lnTo>
                          <a:lnTo>
                            <a:pt x="26" y="37"/>
                          </a:lnTo>
                          <a:lnTo>
                            <a:pt x="41" y="38"/>
                          </a:lnTo>
                          <a:lnTo>
                            <a:pt x="56" y="37"/>
                          </a:lnTo>
                          <a:lnTo>
                            <a:pt x="69" y="34"/>
                          </a:lnTo>
                          <a:lnTo>
                            <a:pt x="79" y="29"/>
                          </a:lnTo>
                          <a:lnTo>
                            <a:pt x="87" y="26"/>
                          </a:lnTo>
                          <a:lnTo>
                            <a:pt x="90" y="24"/>
                          </a:lnTo>
                          <a:lnTo>
                            <a:pt x="67" y="11"/>
                          </a:lnTo>
                          <a:lnTo>
                            <a:pt x="47" y="3"/>
                          </a:lnTo>
                          <a:lnTo>
                            <a:pt x="32" y="0"/>
                          </a:lnTo>
                          <a:lnTo>
                            <a:pt x="19" y="3"/>
                          </a:lnTo>
                          <a:lnTo>
                            <a:pt x="10" y="6"/>
                          </a:lnTo>
                          <a:lnTo>
                            <a:pt x="4" y="11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260" y="3879"/>
                      <a:ext cx="30" cy="35"/>
                    </a:xfrm>
                    <a:custGeom>
                      <a:avLst/>
                      <a:gdLst>
                        <a:gd name="T0" fmla="*/ 60 w 60"/>
                        <a:gd name="T1" fmla="*/ 70 h 70"/>
                        <a:gd name="T2" fmla="*/ 60 w 60"/>
                        <a:gd name="T3" fmla="*/ 52 h 70"/>
                        <a:gd name="T4" fmla="*/ 55 w 60"/>
                        <a:gd name="T5" fmla="*/ 37 h 70"/>
                        <a:gd name="T6" fmla="*/ 46 w 60"/>
                        <a:gd name="T7" fmla="*/ 24 h 70"/>
                        <a:gd name="T8" fmla="*/ 33 w 60"/>
                        <a:gd name="T9" fmla="*/ 15 h 70"/>
                        <a:gd name="T10" fmla="*/ 22 w 60"/>
                        <a:gd name="T11" fmla="*/ 8 h 70"/>
                        <a:gd name="T12" fmla="*/ 10 w 60"/>
                        <a:gd name="T13" fmla="*/ 4 h 70"/>
                        <a:gd name="T14" fmla="*/ 3 w 60"/>
                        <a:gd name="T15" fmla="*/ 1 h 70"/>
                        <a:gd name="T16" fmla="*/ 0 w 60"/>
                        <a:gd name="T17" fmla="*/ 0 h 70"/>
                        <a:gd name="T18" fmla="*/ 7 w 60"/>
                        <a:gd name="T19" fmla="*/ 27 h 70"/>
                        <a:gd name="T20" fmla="*/ 15 w 60"/>
                        <a:gd name="T21" fmla="*/ 45 h 70"/>
                        <a:gd name="T22" fmla="*/ 25 w 60"/>
                        <a:gd name="T23" fmla="*/ 58 h 70"/>
                        <a:gd name="T24" fmla="*/ 36 w 60"/>
                        <a:gd name="T25" fmla="*/ 66 h 70"/>
                        <a:gd name="T26" fmla="*/ 45 w 60"/>
                        <a:gd name="T27" fmla="*/ 69 h 70"/>
                        <a:gd name="T28" fmla="*/ 53 w 60"/>
                        <a:gd name="T29" fmla="*/ 70 h 70"/>
                        <a:gd name="T30" fmla="*/ 58 w 60"/>
                        <a:gd name="T31" fmla="*/ 70 h 70"/>
                        <a:gd name="T32" fmla="*/ 60 w 60"/>
                        <a:gd name="T33" fmla="*/ 7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0" h="70">
                          <a:moveTo>
                            <a:pt x="60" y="70"/>
                          </a:moveTo>
                          <a:lnTo>
                            <a:pt x="60" y="52"/>
                          </a:lnTo>
                          <a:lnTo>
                            <a:pt x="55" y="37"/>
                          </a:lnTo>
                          <a:lnTo>
                            <a:pt x="46" y="24"/>
                          </a:lnTo>
                          <a:lnTo>
                            <a:pt x="33" y="15"/>
                          </a:lnTo>
                          <a:lnTo>
                            <a:pt x="22" y="8"/>
                          </a:lnTo>
                          <a:lnTo>
                            <a:pt x="10" y="4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lnTo>
                            <a:pt x="7" y="27"/>
                          </a:lnTo>
                          <a:lnTo>
                            <a:pt x="15" y="45"/>
                          </a:lnTo>
                          <a:lnTo>
                            <a:pt x="25" y="58"/>
                          </a:lnTo>
                          <a:lnTo>
                            <a:pt x="36" y="66"/>
                          </a:lnTo>
                          <a:lnTo>
                            <a:pt x="45" y="69"/>
                          </a:lnTo>
                          <a:lnTo>
                            <a:pt x="53" y="70"/>
                          </a:lnTo>
                          <a:lnTo>
                            <a:pt x="58" y="70"/>
                          </a:lnTo>
                          <a:lnTo>
                            <a:pt x="60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4314" y="3942"/>
                      <a:ext cx="29" cy="35"/>
                    </a:xfrm>
                    <a:custGeom>
                      <a:avLst/>
                      <a:gdLst>
                        <a:gd name="T0" fmla="*/ 0 w 59"/>
                        <a:gd name="T1" fmla="*/ 0 h 70"/>
                        <a:gd name="T2" fmla="*/ 0 w 59"/>
                        <a:gd name="T3" fmla="*/ 18 h 70"/>
                        <a:gd name="T4" fmla="*/ 6 w 59"/>
                        <a:gd name="T5" fmla="*/ 33 h 70"/>
                        <a:gd name="T6" fmla="*/ 15 w 59"/>
                        <a:gd name="T7" fmla="*/ 46 h 70"/>
                        <a:gd name="T8" fmla="*/ 27 w 59"/>
                        <a:gd name="T9" fmla="*/ 55 h 70"/>
                        <a:gd name="T10" fmla="*/ 38 w 59"/>
                        <a:gd name="T11" fmla="*/ 62 h 70"/>
                        <a:gd name="T12" fmla="*/ 49 w 59"/>
                        <a:gd name="T13" fmla="*/ 67 h 70"/>
                        <a:gd name="T14" fmla="*/ 55 w 59"/>
                        <a:gd name="T15" fmla="*/ 69 h 70"/>
                        <a:gd name="T16" fmla="*/ 59 w 59"/>
                        <a:gd name="T17" fmla="*/ 70 h 70"/>
                        <a:gd name="T18" fmla="*/ 52 w 59"/>
                        <a:gd name="T19" fmla="*/ 43 h 70"/>
                        <a:gd name="T20" fmla="*/ 44 w 59"/>
                        <a:gd name="T21" fmla="*/ 25 h 70"/>
                        <a:gd name="T22" fmla="*/ 35 w 59"/>
                        <a:gd name="T23" fmla="*/ 12 h 70"/>
                        <a:gd name="T24" fmla="*/ 24 w 59"/>
                        <a:gd name="T25" fmla="*/ 4 h 70"/>
                        <a:gd name="T26" fmla="*/ 15 w 59"/>
                        <a:gd name="T27" fmla="*/ 1 h 70"/>
                        <a:gd name="T28" fmla="*/ 7 w 59"/>
                        <a:gd name="T29" fmla="*/ 0 h 70"/>
                        <a:gd name="T30" fmla="*/ 2 w 59"/>
                        <a:gd name="T31" fmla="*/ 0 h 70"/>
                        <a:gd name="T32" fmla="*/ 0 w 59"/>
                        <a:gd name="T33" fmla="*/ 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6" y="33"/>
                          </a:lnTo>
                          <a:lnTo>
                            <a:pt x="15" y="46"/>
                          </a:lnTo>
                          <a:lnTo>
                            <a:pt x="27" y="55"/>
                          </a:lnTo>
                          <a:lnTo>
                            <a:pt x="38" y="62"/>
                          </a:lnTo>
                          <a:lnTo>
                            <a:pt x="49" y="67"/>
                          </a:lnTo>
                          <a:lnTo>
                            <a:pt x="55" y="69"/>
                          </a:lnTo>
                          <a:lnTo>
                            <a:pt x="59" y="70"/>
                          </a:lnTo>
                          <a:lnTo>
                            <a:pt x="52" y="43"/>
                          </a:lnTo>
                          <a:lnTo>
                            <a:pt x="44" y="25"/>
                          </a:lnTo>
                          <a:lnTo>
                            <a:pt x="35" y="12"/>
                          </a:lnTo>
                          <a:lnTo>
                            <a:pt x="24" y="4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4252" y="3940"/>
                      <a:ext cx="36" cy="29"/>
                    </a:xfrm>
                    <a:custGeom>
                      <a:avLst/>
                      <a:gdLst>
                        <a:gd name="T0" fmla="*/ 0 w 70"/>
                        <a:gd name="T1" fmla="*/ 59 h 59"/>
                        <a:gd name="T2" fmla="*/ 26 w 70"/>
                        <a:gd name="T3" fmla="*/ 53 h 59"/>
                        <a:gd name="T4" fmla="*/ 45 w 70"/>
                        <a:gd name="T5" fmla="*/ 44 h 59"/>
                        <a:gd name="T6" fmla="*/ 58 w 70"/>
                        <a:gd name="T7" fmla="*/ 35 h 59"/>
                        <a:gd name="T8" fmla="*/ 66 w 70"/>
                        <a:gd name="T9" fmla="*/ 24 h 59"/>
                        <a:gd name="T10" fmla="*/ 69 w 70"/>
                        <a:gd name="T11" fmla="*/ 15 h 59"/>
                        <a:gd name="T12" fmla="*/ 70 w 70"/>
                        <a:gd name="T13" fmla="*/ 7 h 59"/>
                        <a:gd name="T14" fmla="*/ 70 w 70"/>
                        <a:gd name="T15" fmla="*/ 3 h 59"/>
                        <a:gd name="T16" fmla="*/ 70 w 70"/>
                        <a:gd name="T17" fmla="*/ 0 h 59"/>
                        <a:gd name="T18" fmla="*/ 52 w 70"/>
                        <a:gd name="T19" fmla="*/ 0 h 59"/>
                        <a:gd name="T20" fmla="*/ 37 w 70"/>
                        <a:gd name="T21" fmla="*/ 6 h 59"/>
                        <a:gd name="T22" fmla="*/ 24 w 70"/>
                        <a:gd name="T23" fmla="*/ 15 h 59"/>
                        <a:gd name="T24" fmla="*/ 15 w 70"/>
                        <a:gd name="T25" fmla="*/ 26 h 59"/>
                        <a:gd name="T26" fmla="*/ 8 w 70"/>
                        <a:gd name="T27" fmla="*/ 38 h 59"/>
                        <a:gd name="T28" fmla="*/ 3 w 70"/>
                        <a:gd name="T29" fmla="*/ 49 h 59"/>
                        <a:gd name="T30" fmla="*/ 1 w 70"/>
                        <a:gd name="T31" fmla="*/ 56 h 59"/>
                        <a:gd name="T32" fmla="*/ 0 w 70"/>
                        <a:gd name="T33" fmla="*/ 59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0" y="59"/>
                          </a:moveTo>
                          <a:lnTo>
                            <a:pt x="26" y="53"/>
                          </a:lnTo>
                          <a:lnTo>
                            <a:pt x="45" y="44"/>
                          </a:lnTo>
                          <a:lnTo>
                            <a:pt x="58" y="35"/>
                          </a:lnTo>
                          <a:lnTo>
                            <a:pt x="66" y="24"/>
                          </a:lnTo>
                          <a:lnTo>
                            <a:pt x="69" y="15"/>
                          </a:lnTo>
                          <a:lnTo>
                            <a:pt x="70" y="7"/>
                          </a:lnTo>
                          <a:lnTo>
                            <a:pt x="70" y="3"/>
                          </a:lnTo>
                          <a:lnTo>
                            <a:pt x="70" y="0"/>
                          </a:lnTo>
                          <a:lnTo>
                            <a:pt x="52" y="0"/>
                          </a:lnTo>
                          <a:lnTo>
                            <a:pt x="37" y="6"/>
                          </a:lnTo>
                          <a:lnTo>
                            <a:pt x="24" y="15"/>
                          </a:lnTo>
                          <a:lnTo>
                            <a:pt x="15" y="26"/>
                          </a:lnTo>
                          <a:lnTo>
                            <a:pt x="8" y="38"/>
                          </a:lnTo>
                          <a:lnTo>
                            <a:pt x="3" y="49"/>
                          </a:lnTo>
                          <a:lnTo>
                            <a:pt x="1" y="56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8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4315" y="3887"/>
                      <a:ext cx="35" cy="29"/>
                    </a:xfrm>
                    <a:custGeom>
                      <a:avLst/>
                      <a:gdLst>
                        <a:gd name="T0" fmla="*/ 0 w 71"/>
                        <a:gd name="T1" fmla="*/ 59 h 59"/>
                        <a:gd name="T2" fmla="*/ 19 w 71"/>
                        <a:gd name="T3" fmla="*/ 59 h 59"/>
                        <a:gd name="T4" fmla="*/ 34 w 71"/>
                        <a:gd name="T5" fmla="*/ 54 h 59"/>
                        <a:gd name="T6" fmla="*/ 47 w 71"/>
                        <a:gd name="T7" fmla="*/ 45 h 59"/>
                        <a:gd name="T8" fmla="*/ 56 w 71"/>
                        <a:gd name="T9" fmla="*/ 34 h 59"/>
                        <a:gd name="T10" fmla="*/ 63 w 71"/>
                        <a:gd name="T11" fmla="*/ 22 h 59"/>
                        <a:gd name="T12" fmla="*/ 67 w 71"/>
                        <a:gd name="T13" fmla="*/ 10 h 59"/>
                        <a:gd name="T14" fmla="*/ 70 w 71"/>
                        <a:gd name="T15" fmla="*/ 4 h 59"/>
                        <a:gd name="T16" fmla="*/ 71 w 71"/>
                        <a:gd name="T17" fmla="*/ 0 h 59"/>
                        <a:gd name="T18" fmla="*/ 44 w 71"/>
                        <a:gd name="T19" fmla="*/ 6 h 59"/>
                        <a:gd name="T20" fmla="*/ 26 w 71"/>
                        <a:gd name="T21" fmla="*/ 15 h 59"/>
                        <a:gd name="T22" fmla="*/ 13 w 71"/>
                        <a:gd name="T23" fmla="*/ 24 h 59"/>
                        <a:gd name="T24" fmla="*/ 5 w 71"/>
                        <a:gd name="T25" fmla="*/ 35 h 59"/>
                        <a:gd name="T26" fmla="*/ 2 w 71"/>
                        <a:gd name="T27" fmla="*/ 44 h 59"/>
                        <a:gd name="T28" fmla="*/ 0 w 71"/>
                        <a:gd name="T29" fmla="*/ 52 h 59"/>
                        <a:gd name="T30" fmla="*/ 0 w 71"/>
                        <a:gd name="T31" fmla="*/ 57 h 59"/>
                        <a:gd name="T32" fmla="*/ 0 w 71"/>
                        <a:gd name="T33" fmla="*/ 59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1" h="59">
                          <a:moveTo>
                            <a:pt x="0" y="59"/>
                          </a:moveTo>
                          <a:lnTo>
                            <a:pt x="19" y="59"/>
                          </a:lnTo>
                          <a:lnTo>
                            <a:pt x="34" y="54"/>
                          </a:lnTo>
                          <a:lnTo>
                            <a:pt x="47" y="45"/>
                          </a:lnTo>
                          <a:lnTo>
                            <a:pt x="56" y="34"/>
                          </a:lnTo>
                          <a:lnTo>
                            <a:pt x="63" y="22"/>
                          </a:lnTo>
                          <a:lnTo>
                            <a:pt x="67" y="10"/>
                          </a:lnTo>
                          <a:lnTo>
                            <a:pt x="70" y="4"/>
                          </a:lnTo>
                          <a:lnTo>
                            <a:pt x="71" y="0"/>
                          </a:lnTo>
                          <a:lnTo>
                            <a:pt x="44" y="6"/>
                          </a:lnTo>
                          <a:lnTo>
                            <a:pt x="26" y="15"/>
                          </a:lnTo>
                          <a:lnTo>
                            <a:pt x="13" y="24"/>
                          </a:lnTo>
                          <a:lnTo>
                            <a:pt x="5" y="35"/>
                          </a:lnTo>
                          <a:lnTo>
                            <a:pt x="2" y="44"/>
                          </a:lnTo>
                          <a:lnTo>
                            <a:pt x="0" y="52"/>
                          </a:lnTo>
                          <a:lnTo>
                            <a:pt x="0" y="57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9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4286" y="3912"/>
                      <a:ext cx="32" cy="30"/>
                    </a:xfrm>
                    <a:custGeom>
                      <a:avLst/>
                      <a:gdLst>
                        <a:gd name="T0" fmla="*/ 31 w 63"/>
                        <a:gd name="T1" fmla="*/ 0 h 59"/>
                        <a:gd name="T2" fmla="*/ 18 w 63"/>
                        <a:gd name="T3" fmla="*/ 2 h 59"/>
                        <a:gd name="T4" fmla="*/ 9 w 63"/>
                        <a:gd name="T5" fmla="*/ 8 h 59"/>
                        <a:gd name="T6" fmla="*/ 2 w 63"/>
                        <a:gd name="T7" fmla="*/ 18 h 59"/>
                        <a:gd name="T8" fmla="*/ 0 w 63"/>
                        <a:gd name="T9" fmla="*/ 30 h 59"/>
                        <a:gd name="T10" fmla="*/ 2 w 63"/>
                        <a:gd name="T11" fmla="*/ 41 h 59"/>
                        <a:gd name="T12" fmla="*/ 9 w 63"/>
                        <a:gd name="T13" fmla="*/ 51 h 59"/>
                        <a:gd name="T14" fmla="*/ 18 w 63"/>
                        <a:gd name="T15" fmla="*/ 56 h 59"/>
                        <a:gd name="T16" fmla="*/ 31 w 63"/>
                        <a:gd name="T17" fmla="*/ 59 h 59"/>
                        <a:gd name="T18" fmla="*/ 44 w 63"/>
                        <a:gd name="T19" fmla="*/ 56 h 59"/>
                        <a:gd name="T20" fmla="*/ 54 w 63"/>
                        <a:gd name="T21" fmla="*/ 51 h 59"/>
                        <a:gd name="T22" fmla="*/ 61 w 63"/>
                        <a:gd name="T23" fmla="*/ 41 h 59"/>
                        <a:gd name="T24" fmla="*/ 63 w 63"/>
                        <a:gd name="T25" fmla="*/ 30 h 59"/>
                        <a:gd name="T26" fmla="*/ 61 w 63"/>
                        <a:gd name="T27" fmla="*/ 18 h 59"/>
                        <a:gd name="T28" fmla="*/ 54 w 63"/>
                        <a:gd name="T29" fmla="*/ 8 h 59"/>
                        <a:gd name="T30" fmla="*/ 44 w 63"/>
                        <a:gd name="T31" fmla="*/ 2 h 59"/>
                        <a:gd name="T32" fmla="*/ 31 w 63"/>
                        <a:gd name="T33" fmla="*/ 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3" h="59">
                          <a:moveTo>
                            <a:pt x="31" y="0"/>
                          </a:moveTo>
                          <a:lnTo>
                            <a:pt x="18" y="2"/>
                          </a:lnTo>
                          <a:lnTo>
                            <a:pt x="9" y="8"/>
                          </a:lnTo>
                          <a:lnTo>
                            <a:pt x="2" y="18"/>
                          </a:lnTo>
                          <a:lnTo>
                            <a:pt x="0" y="30"/>
                          </a:lnTo>
                          <a:lnTo>
                            <a:pt x="2" y="41"/>
                          </a:lnTo>
                          <a:lnTo>
                            <a:pt x="9" y="51"/>
                          </a:lnTo>
                          <a:lnTo>
                            <a:pt x="18" y="56"/>
                          </a:lnTo>
                          <a:lnTo>
                            <a:pt x="31" y="59"/>
                          </a:lnTo>
                          <a:lnTo>
                            <a:pt x="44" y="56"/>
                          </a:lnTo>
                          <a:lnTo>
                            <a:pt x="54" y="51"/>
                          </a:lnTo>
                          <a:lnTo>
                            <a:pt x="61" y="41"/>
                          </a:lnTo>
                          <a:lnTo>
                            <a:pt x="63" y="30"/>
                          </a:lnTo>
                          <a:lnTo>
                            <a:pt x="61" y="18"/>
                          </a:lnTo>
                          <a:lnTo>
                            <a:pt x="54" y="8"/>
                          </a:lnTo>
                          <a:lnTo>
                            <a:pt x="44" y="2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0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4292" y="3714"/>
                      <a:ext cx="19" cy="42"/>
                    </a:xfrm>
                    <a:custGeom>
                      <a:avLst/>
                      <a:gdLst>
                        <a:gd name="T0" fmla="*/ 17 w 38"/>
                        <a:gd name="T1" fmla="*/ 83 h 83"/>
                        <a:gd name="T2" fmla="*/ 30 w 38"/>
                        <a:gd name="T3" fmla="*/ 70 h 83"/>
                        <a:gd name="T4" fmla="*/ 37 w 38"/>
                        <a:gd name="T5" fmla="*/ 55 h 83"/>
                        <a:gd name="T6" fmla="*/ 38 w 38"/>
                        <a:gd name="T7" fmla="*/ 40 h 83"/>
                        <a:gd name="T8" fmla="*/ 37 w 38"/>
                        <a:gd name="T9" fmla="*/ 25 h 83"/>
                        <a:gd name="T10" fmla="*/ 19 w 38"/>
                        <a:gd name="T11" fmla="*/ 0 h 83"/>
                        <a:gd name="T12" fmla="*/ 7 w 38"/>
                        <a:gd name="T13" fmla="*/ 20 h 83"/>
                        <a:gd name="T14" fmla="*/ 2 w 38"/>
                        <a:gd name="T15" fmla="*/ 38 h 83"/>
                        <a:gd name="T16" fmla="*/ 0 w 38"/>
                        <a:gd name="T17" fmla="*/ 53 h 83"/>
                        <a:gd name="T18" fmla="*/ 3 w 38"/>
                        <a:gd name="T19" fmla="*/ 63 h 83"/>
                        <a:gd name="T20" fmla="*/ 7 w 38"/>
                        <a:gd name="T21" fmla="*/ 72 h 83"/>
                        <a:gd name="T22" fmla="*/ 12 w 38"/>
                        <a:gd name="T23" fmla="*/ 78 h 83"/>
                        <a:gd name="T24" fmla="*/ 15 w 38"/>
                        <a:gd name="T25" fmla="*/ 81 h 83"/>
                        <a:gd name="T26" fmla="*/ 17 w 38"/>
                        <a:gd name="T27" fmla="*/ 83 h 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38" h="83">
                          <a:moveTo>
                            <a:pt x="17" y="83"/>
                          </a:moveTo>
                          <a:lnTo>
                            <a:pt x="30" y="70"/>
                          </a:lnTo>
                          <a:lnTo>
                            <a:pt x="37" y="55"/>
                          </a:lnTo>
                          <a:lnTo>
                            <a:pt x="38" y="40"/>
                          </a:lnTo>
                          <a:lnTo>
                            <a:pt x="37" y="25"/>
                          </a:lnTo>
                          <a:lnTo>
                            <a:pt x="19" y="0"/>
                          </a:lnTo>
                          <a:lnTo>
                            <a:pt x="7" y="20"/>
                          </a:lnTo>
                          <a:lnTo>
                            <a:pt x="2" y="38"/>
                          </a:lnTo>
                          <a:lnTo>
                            <a:pt x="0" y="53"/>
                          </a:lnTo>
                          <a:lnTo>
                            <a:pt x="3" y="63"/>
                          </a:lnTo>
                          <a:lnTo>
                            <a:pt x="7" y="72"/>
                          </a:lnTo>
                          <a:lnTo>
                            <a:pt x="12" y="78"/>
                          </a:lnTo>
                          <a:lnTo>
                            <a:pt x="15" y="81"/>
                          </a:lnTo>
                          <a:lnTo>
                            <a:pt x="17" y="8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1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4286" y="3793"/>
                      <a:ext cx="20" cy="45"/>
                    </a:xfrm>
                    <a:custGeom>
                      <a:avLst/>
                      <a:gdLst>
                        <a:gd name="T0" fmla="*/ 23 w 39"/>
                        <a:gd name="T1" fmla="*/ 0 h 91"/>
                        <a:gd name="T2" fmla="*/ 9 w 39"/>
                        <a:gd name="T3" fmla="*/ 13 h 91"/>
                        <a:gd name="T4" fmla="*/ 2 w 39"/>
                        <a:gd name="T5" fmla="*/ 28 h 91"/>
                        <a:gd name="T6" fmla="*/ 0 w 39"/>
                        <a:gd name="T7" fmla="*/ 43 h 91"/>
                        <a:gd name="T8" fmla="*/ 2 w 39"/>
                        <a:gd name="T9" fmla="*/ 58 h 91"/>
                        <a:gd name="T10" fmla="*/ 6 w 39"/>
                        <a:gd name="T11" fmla="*/ 71 h 91"/>
                        <a:gd name="T12" fmla="*/ 9 w 39"/>
                        <a:gd name="T13" fmla="*/ 81 h 91"/>
                        <a:gd name="T14" fmla="*/ 14 w 39"/>
                        <a:gd name="T15" fmla="*/ 89 h 91"/>
                        <a:gd name="T16" fmla="*/ 15 w 39"/>
                        <a:gd name="T17" fmla="*/ 91 h 91"/>
                        <a:gd name="T18" fmla="*/ 29 w 39"/>
                        <a:gd name="T19" fmla="*/ 68 h 91"/>
                        <a:gd name="T20" fmla="*/ 37 w 39"/>
                        <a:gd name="T21" fmla="*/ 50 h 91"/>
                        <a:gd name="T22" fmla="*/ 39 w 39"/>
                        <a:gd name="T23" fmla="*/ 34 h 91"/>
                        <a:gd name="T24" fmla="*/ 37 w 39"/>
                        <a:gd name="T25" fmla="*/ 21 h 91"/>
                        <a:gd name="T26" fmla="*/ 33 w 39"/>
                        <a:gd name="T27" fmla="*/ 12 h 91"/>
                        <a:gd name="T28" fmla="*/ 29 w 39"/>
                        <a:gd name="T29" fmla="*/ 5 h 91"/>
                        <a:gd name="T30" fmla="*/ 24 w 39"/>
                        <a:gd name="T31" fmla="*/ 1 h 91"/>
                        <a:gd name="T32" fmla="*/ 23 w 39"/>
                        <a:gd name="T33" fmla="*/ 0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9" h="91">
                          <a:moveTo>
                            <a:pt x="23" y="0"/>
                          </a:moveTo>
                          <a:lnTo>
                            <a:pt x="9" y="13"/>
                          </a:lnTo>
                          <a:lnTo>
                            <a:pt x="2" y="28"/>
                          </a:lnTo>
                          <a:lnTo>
                            <a:pt x="0" y="43"/>
                          </a:lnTo>
                          <a:lnTo>
                            <a:pt x="2" y="58"/>
                          </a:lnTo>
                          <a:lnTo>
                            <a:pt x="6" y="71"/>
                          </a:lnTo>
                          <a:lnTo>
                            <a:pt x="9" y="81"/>
                          </a:lnTo>
                          <a:lnTo>
                            <a:pt x="14" y="89"/>
                          </a:lnTo>
                          <a:lnTo>
                            <a:pt x="15" y="91"/>
                          </a:lnTo>
                          <a:lnTo>
                            <a:pt x="29" y="68"/>
                          </a:lnTo>
                          <a:lnTo>
                            <a:pt x="37" y="50"/>
                          </a:lnTo>
                          <a:lnTo>
                            <a:pt x="39" y="34"/>
                          </a:lnTo>
                          <a:lnTo>
                            <a:pt x="37" y="21"/>
                          </a:lnTo>
                          <a:lnTo>
                            <a:pt x="33" y="12"/>
                          </a:lnTo>
                          <a:lnTo>
                            <a:pt x="29" y="5"/>
                          </a:lnTo>
                          <a:lnTo>
                            <a:pt x="24" y="1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2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235" y="3762"/>
                      <a:ext cx="45" cy="19"/>
                    </a:xfrm>
                    <a:custGeom>
                      <a:avLst/>
                      <a:gdLst>
                        <a:gd name="T0" fmla="*/ 91 w 91"/>
                        <a:gd name="T1" fmla="*/ 22 h 38"/>
                        <a:gd name="T2" fmla="*/ 79 w 91"/>
                        <a:gd name="T3" fmla="*/ 9 h 38"/>
                        <a:gd name="T4" fmla="*/ 64 w 91"/>
                        <a:gd name="T5" fmla="*/ 1 h 38"/>
                        <a:gd name="T6" fmla="*/ 49 w 91"/>
                        <a:gd name="T7" fmla="*/ 0 h 38"/>
                        <a:gd name="T8" fmla="*/ 34 w 91"/>
                        <a:gd name="T9" fmla="*/ 1 h 38"/>
                        <a:gd name="T10" fmla="*/ 21 w 91"/>
                        <a:gd name="T11" fmla="*/ 5 h 38"/>
                        <a:gd name="T12" fmla="*/ 11 w 91"/>
                        <a:gd name="T13" fmla="*/ 9 h 38"/>
                        <a:gd name="T14" fmla="*/ 3 w 91"/>
                        <a:gd name="T15" fmla="*/ 13 h 38"/>
                        <a:gd name="T16" fmla="*/ 0 w 91"/>
                        <a:gd name="T17" fmla="*/ 14 h 38"/>
                        <a:gd name="T18" fmla="*/ 23 w 91"/>
                        <a:gd name="T19" fmla="*/ 28 h 38"/>
                        <a:gd name="T20" fmla="*/ 42 w 91"/>
                        <a:gd name="T21" fmla="*/ 36 h 38"/>
                        <a:gd name="T22" fmla="*/ 58 w 91"/>
                        <a:gd name="T23" fmla="*/ 38 h 38"/>
                        <a:gd name="T24" fmla="*/ 71 w 91"/>
                        <a:gd name="T25" fmla="*/ 36 h 38"/>
                        <a:gd name="T26" fmla="*/ 80 w 91"/>
                        <a:gd name="T27" fmla="*/ 32 h 38"/>
                        <a:gd name="T28" fmla="*/ 87 w 91"/>
                        <a:gd name="T29" fmla="*/ 28 h 38"/>
                        <a:gd name="T30" fmla="*/ 90 w 91"/>
                        <a:gd name="T31" fmla="*/ 23 h 38"/>
                        <a:gd name="T32" fmla="*/ 91 w 91"/>
                        <a:gd name="T33" fmla="*/ 22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1" h="38">
                          <a:moveTo>
                            <a:pt x="91" y="22"/>
                          </a:moveTo>
                          <a:lnTo>
                            <a:pt x="79" y="9"/>
                          </a:lnTo>
                          <a:lnTo>
                            <a:pt x="64" y="1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1" y="5"/>
                          </a:lnTo>
                          <a:lnTo>
                            <a:pt x="11" y="9"/>
                          </a:lnTo>
                          <a:lnTo>
                            <a:pt x="3" y="13"/>
                          </a:lnTo>
                          <a:lnTo>
                            <a:pt x="0" y="14"/>
                          </a:lnTo>
                          <a:lnTo>
                            <a:pt x="23" y="28"/>
                          </a:lnTo>
                          <a:lnTo>
                            <a:pt x="42" y="36"/>
                          </a:lnTo>
                          <a:lnTo>
                            <a:pt x="58" y="38"/>
                          </a:lnTo>
                          <a:lnTo>
                            <a:pt x="71" y="36"/>
                          </a:lnTo>
                          <a:lnTo>
                            <a:pt x="80" y="32"/>
                          </a:lnTo>
                          <a:lnTo>
                            <a:pt x="87" y="28"/>
                          </a:lnTo>
                          <a:lnTo>
                            <a:pt x="90" y="23"/>
                          </a:lnTo>
                          <a:lnTo>
                            <a:pt x="91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3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4317" y="3767"/>
                      <a:ext cx="35" cy="19"/>
                    </a:xfrm>
                    <a:custGeom>
                      <a:avLst/>
                      <a:gdLst>
                        <a:gd name="T0" fmla="*/ 0 w 69"/>
                        <a:gd name="T1" fmla="*/ 15 h 38"/>
                        <a:gd name="T2" fmla="*/ 7 w 69"/>
                        <a:gd name="T3" fmla="*/ 24 h 38"/>
                        <a:gd name="T4" fmla="*/ 16 w 69"/>
                        <a:gd name="T5" fmla="*/ 31 h 38"/>
                        <a:gd name="T6" fmla="*/ 25 w 69"/>
                        <a:gd name="T7" fmla="*/ 34 h 38"/>
                        <a:gd name="T8" fmla="*/ 34 w 69"/>
                        <a:gd name="T9" fmla="*/ 36 h 38"/>
                        <a:gd name="T10" fmla="*/ 44 w 69"/>
                        <a:gd name="T11" fmla="*/ 38 h 38"/>
                        <a:gd name="T12" fmla="*/ 53 w 69"/>
                        <a:gd name="T13" fmla="*/ 36 h 38"/>
                        <a:gd name="T14" fmla="*/ 61 w 69"/>
                        <a:gd name="T15" fmla="*/ 35 h 38"/>
                        <a:gd name="T16" fmla="*/ 69 w 69"/>
                        <a:gd name="T17" fmla="*/ 33 h 38"/>
                        <a:gd name="T18" fmla="*/ 46 w 69"/>
                        <a:gd name="T19" fmla="*/ 1 h 38"/>
                        <a:gd name="T20" fmla="*/ 34 w 69"/>
                        <a:gd name="T21" fmla="*/ 0 h 38"/>
                        <a:gd name="T22" fmla="*/ 25 w 69"/>
                        <a:gd name="T23" fmla="*/ 0 h 38"/>
                        <a:gd name="T24" fmla="*/ 17 w 69"/>
                        <a:gd name="T25" fmla="*/ 2 h 38"/>
                        <a:gd name="T26" fmla="*/ 10 w 69"/>
                        <a:gd name="T27" fmla="*/ 5 h 38"/>
                        <a:gd name="T28" fmla="*/ 6 w 69"/>
                        <a:gd name="T29" fmla="*/ 9 h 38"/>
                        <a:gd name="T30" fmla="*/ 2 w 69"/>
                        <a:gd name="T31" fmla="*/ 11 h 38"/>
                        <a:gd name="T32" fmla="*/ 1 w 69"/>
                        <a:gd name="T33" fmla="*/ 13 h 38"/>
                        <a:gd name="T34" fmla="*/ 0 w 69"/>
                        <a:gd name="T35" fmla="*/ 15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69" h="38">
                          <a:moveTo>
                            <a:pt x="0" y="15"/>
                          </a:moveTo>
                          <a:lnTo>
                            <a:pt x="7" y="24"/>
                          </a:lnTo>
                          <a:lnTo>
                            <a:pt x="16" y="31"/>
                          </a:lnTo>
                          <a:lnTo>
                            <a:pt x="25" y="34"/>
                          </a:lnTo>
                          <a:lnTo>
                            <a:pt x="34" y="36"/>
                          </a:lnTo>
                          <a:lnTo>
                            <a:pt x="44" y="38"/>
                          </a:lnTo>
                          <a:lnTo>
                            <a:pt x="53" y="36"/>
                          </a:lnTo>
                          <a:lnTo>
                            <a:pt x="61" y="35"/>
                          </a:lnTo>
                          <a:lnTo>
                            <a:pt x="69" y="33"/>
                          </a:lnTo>
                          <a:lnTo>
                            <a:pt x="46" y="1"/>
                          </a:lnTo>
                          <a:lnTo>
                            <a:pt x="34" y="0"/>
                          </a:lnTo>
                          <a:lnTo>
                            <a:pt x="25" y="0"/>
                          </a:lnTo>
                          <a:lnTo>
                            <a:pt x="17" y="2"/>
                          </a:lnTo>
                          <a:lnTo>
                            <a:pt x="10" y="5"/>
                          </a:lnTo>
                          <a:lnTo>
                            <a:pt x="6" y="9"/>
                          </a:lnTo>
                          <a:lnTo>
                            <a:pt x="2" y="11"/>
                          </a:lnTo>
                          <a:lnTo>
                            <a:pt x="1" y="13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4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4257" y="3725"/>
                      <a:ext cx="30" cy="35"/>
                    </a:xfrm>
                    <a:custGeom>
                      <a:avLst/>
                      <a:gdLst>
                        <a:gd name="T0" fmla="*/ 60 w 60"/>
                        <a:gd name="T1" fmla="*/ 71 h 71"/>
                        <a:gd name="T2" fmla="*/ 60 w 60"/>
                        <a:gd name="T3" fmla="*/ 52 h 71"/>
                        <a:gd name="T4" fmla="*/ 54 w 60"/>
                        <a:gd name="T5" fmla="*/ 37 h 71"/>
                        <a:gd name="T6" fmla="*/ 45 w 60"/>
                        <a:gd name="T7" fmla="*/ 25 h 71"/>
                        <a:gd name="T8" fmla="*/ 34 w 60"/>
                        <a:gd name="T9" fmla="*/ 15 h 71"/>
                        <a:gd name="T10" fmla="*/ 22 w 60"/>
                        <a:gd name="T11" fmla="*/ 8 h 71"/>
                        <a:gd name="T12" fmla="*/ 11 w 60"/>
                        <a:gd name="T13" fmla="*/ 4 h 71"/>
                        <a:gd name="T14" fmla="*/ 4 w 60"/>
                        <a:gd name="T15" fmla="*/ 2 h 71"/>
                        <a:gd name="T16" fmla="*/ 0 w 60"/>
                        <a:gd name="T17" fmla="*/ 0 h 71"/>
                        <a:gd name="T18" fmla="*/ 6 w 60"/>
                        <a:gd name="T19" fmla="*/ 27 h 71"/>
                        <a:gd name="T20" fmla="*/ 15 w 60"/>
                        <a:gd name="T21" fmla="*/ 45 h 71"/>
                        <a:gd name="T22" fmla="*/ 24 w 60"/>
                        <a:gd name="T23" fmla="*/ 59 h 71"/>
                        <a:gd name="T24" fmla="*/ 35 w 60"/>
                        <a:gd name="T25" fmla="*/ 66 h 71"/>
                        <a:gd name="T26" fmla="*/ 44 w 60"/>
                        <a:gd name="T27" fmla="*/ 69 h 71"/>
                        <a:gd name="T28" fmla="*/ 52 w 60"/>
                        <a:gd name="T29" fmla="*/ 71 h 71"/>
                        <a:gd name="T30" fmla="*/ 58 w 60"/>
                        <a:gd name="T31" fmla="*/ 71 h 71"/>
                        <a:gd name="T32" fmla="*/ 60 w 60"/>
                        <a:gd name="T33" fmla="*/ 71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0" h="71">
                          <a:moveTo>
                            <a:pt x="60" y="71"/>
                          </a:moveTo>
                          <a:lnTo>
                            <a:pt x="60" y="52"/>
                          </a:lnTo>
                          <a:lnTo>
                            <a:pt x="54" y="37"/>
                          </a:lnTo>
                          <a:lnTo>
                            <a:pt x="45" y="25"/>
                          </a:lnTo>
                          <a:lnTo>
                            <a:pt x="34" y="15"/>
                          </a:lnTo>
                          <a:lnTo>
                            <a:pt x="22" y="8"/>
                          </a:lnTo>
                          <a:lnTo>
                            <a:pt x="11" y="4"/>
                          </a:lnTo>
                          <a:lnTo>
                            <a:pt x="4" y="2"/>
                          </a:lnTo>
                          <a:lnTo>
                            <a:pt x="0" y="0"/>
                          </a:lnTo>
                          <a:lnTo>
                            <a:pt x="6" y="27"/>
                          </a:lnTo>
                          <a:lnTo>
                            <a:pt x="15" y="45"/>
                          </a:lnTo>
                          <a:lnTo>
                            <a:pt x="24" y="59"/>
                          </a:lnTo>
                          <a:lnTo>
                            <a:pt x="35" y="66"/>
                          </a:lnTo>
                          <a:lnTo>
                            <a:pt x="44" y="69"/>
                          </a:lnTo>
                          <a:lnTo>
                            <a:pt x="52" y="71"/>
                          </a:lnTo>
                          <a:lnTo>
                            <a:pt x="58" y="71"/>
                          </a:lnTo>
                          <a:lnTo>
                            <a:pt x="60" y="7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5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311" y="3787"/>
                      <a:ext cx="29" cy="36"/>
                    </a:xfrm>
                    <a:custGeom>
                      <a:avLst/>
                      <a:gdLst>
                        <a:gd name="T0" fmla="*/ 0 w 58"/>
                        <a:gd name="T1" fmla="*/ 0 h 71"/>
                        <a:gd name="T2" fmla="*/ 0 w 58"/>
                        <a:gd name="T3" fmla="*/ 18 h 71"/>
                        <a:gd name="T4" fmla="*/ 5 w 58"/>
                        <a:gd name="T5" fmla="*/ 34 h 71"/>
                        <a:gd name="T6" fmla="*/ 14 w 58"/>
                        <a:gd name="T7" fmla="*/ 46 h 71"/>
                        <a:gd name="T8" fmla="*/ 26 w 58"/>
                        <a:gd name="T9" fmla="*/ 56 h 71"/>
                        <a:gd name="T10" fmla="*/ 37 w 58"/>
                        <a:gd name="T11" fmla="*/ 63 h 71"/>
                        <a:gd name="T12" fmla="*/ 48 w 58"/>
                        <a:gd name="T13" fmla="*/ 68 h 71"/>
                        <a:gd name="T14" fmla="*/ 55 w 58"/>
                        <a:gd name="T15" fmla="*/ 70 h 71"/>
                        <a:gd name="T16" fmla="*/ 58 w 58"/>
                        <a:gd name="T17" fmla="*/ 71 h 71"/>
                        <a:gd name="T18" fmla="*/ 52 w 58"/>
                        <a:gd name="T19" fmla="*/ 45 h 71"/>
                        <a:gd name="T20" fmla="*/ 44 w 58"/>
                        <a:gd name="T21" fmla="*/ 25 h 71"/>
                        <a:gd name="T22" fmla="*/ 34 w 58"/>
                        <a:gd name="T23" fmla="*/ 13 h 71"/>
                        <a:gd name="T24" fmla="*/ 25 w 58"/>
                        <a:gd name="T25" fmla="*/ 5 h 71"/>
                        <a:gd name="T26" fmla="*/ 15 w 58"/>
                        <a:gd name="T27" fmla="*/ 1 h 71"/>
                        <a:gd name="T28" fmla="*/ 7 w 58"/>
                        <a:gd name="T29" fmla="*/ 0 h 71"/>
                        <a:gd name="T30" fmla="*/ 3 w 58"/>
                        <a:gd name="T31" fmla="*/ 0 h 71"/>
                        <a:gd name="T32" fmla="*/ 0 w 58"/>
                        <a:gd name="T33" fmla="*/ 0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8" h="71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5" y="34"/>
                          </a:lnTo>
                          <a:lnTo>
                            <a:pt x="14" y="46"/>
                          </a:lnTo>
                          <a:lnTo>
                            <a:pt x="26" y="56"/>
                          </a:lnTo>
                          <a:lnTo>
                            <a:pt x="37" y="63"/>
                          </a:lnTo>
                          <a:lnTo>
                            <a:pt x="48" y="68"/>
                          </a:lnTo>
                          <a:lnTo>
                            <a:pt x="55" y="70"/>
                          </a:lnTo>
                          <a:lnTo>
                            <a:pt x="58" y="71"/>
                          </a:lnTo>
                          <a:lnTo>
                            <a:pt x="52" y="45"/>
                          </a:lnTo>
                          <a:lnTo>
                            <a:pt x="44" y="25"/>
                          </a:lnTo>
                          <a:lnTo>
                            <a:pt x="34" y="13"/>
                          </a:lnTo>
                          <a:lnTo>
                            <a:pt x="25" y="5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6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249" y="3786"/>
                      <a:ext cx="36" cy="30"/>
                    </a:xfrm>
                    <a:custGeom>
                      <a:avLst/>
                      <a:gdLst>
                        <a:gd name="T0" fmla="*/ 71 w 71"/>
                        <a:gd name="T1" fmla="*/ 0 h 60"/>
                        <a:gd name="T2" fmla="*/ 53 w 71"/>
                        <a:gd name="T3" fmla="*/ 0 h 60"/>
                        <a:gd name="T4" fmla="*/ 37 w 71"/>
                        <a:gd name="T5" fmla="*/ 6 h 60"/>
                        <a:gd name="T6" fmla="*/ 25 w 71"/>
                        <a:gd name="T7" fmla="*/ 15 h 60"/>
                        <a:gd name="T8" fmla="*/ 15 w 71"/>
                        <a:gd name="T9" fmla="*/ 27 h 60"/>
                        <a:gd name="T10" fmla="*/ 8 w 71"/>
                        <a:gd name="T11" fmla="*/ 38 h 60"/>
                        <a:gd name="T12" fmla="*/ 4 w 71"/>
                        <a:gd name="T13" fmla="*/ 50 h 60"/>
                        <a:gd name="T14" fmla="*/ 1 w 71"/>
                        <a:gd name="T15" fmla="*/ 57 h 60"/>
                        <a:gd name="T16" fmla="*/ 0 w 71"/>
                        <a:gd name="T17" fmla="*/ 60 h 60"/>
                        <a:gd name="T18" fmla="*/ 27 w 71"/>
                        <a:gd name="T19" fmla="*/ 55 h 60"/>
                        <a:gd name="T20" fmla="*/ 46 w 71"/>
                        <a:gd name="T21" fmla="*/ 45 h 60"/>
                        <a:gd name="T22" fmla="*/ 59 w 71"/>
                        <a:gd name="T23" fmla="*/ 36 h 60"/>
                        <a:gd name="T24" fmla="*/ 67 w 71"/>
                        <a:gd name="T25" fmla="*/ 26 h 60"/>
                        <a:gd name="T26" fmla="*/ 70 w 71"/>
                        <a:gd name="T27" fmla="*/ 17 h 60"/>
                        <a:gd name="T28" fmla="*/ 71 w 71"/>
                        <a:gd name="T29" fmla="*/ 9 h 60"/>
                        <a:gd name="T30" fmla="*/ 71 w 71"/>
                        <a:gd name="T31" fmla="*/ 3 h 60"/>
                        <a:gd name="T32" fmla="*/ 71 w 71"/>
                        <a:gd name="T33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1" h="60">
                          <a:moveTo>
                            <a:pt x="71" y="0"/>
                          </a:moveTo>
                          <a:lnTo>
                            <a:pt x="53" y="0"/>
                          </a:lnTo>
                          <a:lnTo>
                            <a:pt x="37" y="6"/>
                          </a:lnTo>
                          <a:lnTo>
                            <a:pt x="25" y="15"/>
                          </a:lnTo>
                          <a:lnTo>
                            <a:pt x="15" y="27"/>
                          </a:lnTo>
                          <a:lnTo>
                            <a:pt x="8" y="38"/>
                          </a:lnTo>
                          <a:lnTo>
                            <a:pt x="4" y="50"/>
                          </a:lnTo>
                          <a:lnTo>
                            <a:pt x="1" y="57"/>
                          </a:lnTo>
                          <a:lnTo>
                            <a:pt x="0" y="60"/>
                          </a:lnTo>
                          <a:lnTo>
                            <a:pt x="27" y="55"/>
                          </a:lnTo>
                          <a:lnTo>
                            <a:pt x="46" y="45"/>
                          </a:lnTo>
                          <a:lnTo>
                            <a:pt x="59" y="36"/>
                          </a:lnTo>
                          <a:lnTo>
                            <a:pt x="67" y="26"/>
                          </a:lnTo>
                          <a:lnTo>
                            <a:pt x="70" y="17"/>
                          </a:lnTo>
                          <a:lnTo>
                            <a:pt x="71" y="9"/>
                          </a:lnTo>
                          <a:lnTo>
                            <a:pt x="71" y="3"/>
                          </a:lnTo>
                          <a:lnTo>
                            <a:pt x="71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7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312" y="3742"/>
                      <a:ext cx="20" cy="20"/>
                    </a:xfrm>
                    <a:custGeom>
                      <a:avLst/>
                      <a:gdLst>
                        <a:gd name="T0" fmla="*/ 0 w 39"/>
                        <a:gd name="T1" fmla="*/ 39 h 40"/>
                        <a:gd name="T2" fmla="*/ 5 w 39"/>
                        <a:gd name="T3" fmla="*/ 40 h 40"/>
                        <a:gd name="T4" fmla="*/ 11 w 39"/>
                        <a:gd name="T5" fmla="*/ 40 h 40"/>
                        <a:gd name="T6" fmla="*/ 17 w 39"/>
                        <a:gd name="T7" fmla="*/ 40 h 40"/>
                        <a:gd name="T8" fmla="*/ 22 w 39"/>
                        <a:gd name="T9" fmla="*/ 39 h 40"/>
                        <a:gd name="T10" fmla="*/ 26 w 39"/>
                        <a:gd name="T11" fmla="*/ 37 h 40"/>
                        <a:gd name="T12" fmla="*/ 31 w 39"/>
                        <a:gd name="T13" fmla="*/ 36 h 40"/>
                        <a:gd name="T14" fmla="*/ 35 w 39"/>
                        <a:gd name="T15" fmla="*/ 32 h 40"/>
                        <a:gd name="T16" fmla="*/ 39 w 39"/>
                        <a:gd name="T17" fmla="*/ 30 h 40"/>
                        <a:gd name="T18" fmla="*/ 18 w 39"/>
                        <a:gd name="T19" fmla="*/ 0 h 40"/>
                        <a:gd name="T20" fmla="*/ 5 w 39"/>
                        <a:gd name="T21" fmla="*/ 14 h 40"/>
                        <a:gd name="T22" fmla="*/ 1 w 39"/>
                        <a:gd name="T23" fmla="*/ 26 h 40"/>
                        <a:gd name="T24" fmla="*/ 0 w 39"/>
                        <a:gd name="T25" fmla="*/ 36 h 40"/>
                        <a:gd name="T26" fmla="*/ 0 w 39"/>
                        <a:gd name="T27" fmla="*/ 39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39" h="40">
                          <a:moveTo>
                            <a:pt x="0" y="39"/>
                          </a:moveTo>
                          <a:lnTo>
                            <a:pt x="5" y="40"/>
                          </a:lnTo>
                          <a:lnTo>
                            <a:pt x="11" y="40"/>
                          </a:lnTo>
                          <a:lnTo>
                            <a:pt x="17" y="40"/>
                          </a:lnTo>
                          <a:lnTo>
                            <a:pt x="22" y="39"/>
                          </a:lnTo>
                          <a:lnTo>
                            <a:pt x="26" y="37"/>
                          </a:lnTo>
                          <a:lnTo>
                            <a:pt x="31" y="36"/>
                          </a:lnTo>
                          <a:lnTo>
                            <a:pt x="35" y="32"/>
                          </a:lnTo>
                          <a:lnTo>
                            <a:pt x="39" y="30"/>
                          </a:lnTo>
                          <a:lnTo>
                            <a:pt x="18" y="0"/>
                          </a:lnTo>
                          <a:lnTo>
                            <a:pt x="5" y="14"/>
                          </a:lnTo>
                          <a:lnTo>
                            <a:pt x="1" y="26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8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283" y="3758"/>
                      <a:ext cx="31" cy="30"/>
                    </a:xfrm>
                    <a:custGeom>
                      <a:avLst/>
                      <a:gdLst>
                        <a:gd name="T0" fmla="*/ 31 w 62"/>
                        <a:gd name="T1" fmla="*/ 60 h 60"/>
                        <a:gd name="T2" fmla="*/ 44 w 62"/>
                        <a:gd name="T3" fmla="*/ 58 h 60"/>
                        <a:gd name="T4" fmla="*/ 53 w 62"/>
                        <a:gd name="T5" fmla="*/ 51 h 60"/>
                        <a:gd name="T6" fmla="*/ 60 w 62"/>
                        <a:gd name="T7" fmla="*/ 42 h 60"/>
                        <a:gd name="T8" fmla="*/ 62 w 62"/>
                        <a:gd name="T9" fmla="*/ 30 h 60"/>
                        <a:gd name="T10" fmla="*/ 60 w 62"/>
                        <a:gd name="T11" fmla="*/ 19 h 60"/>
                        <a:gd name="T12" fmla="*/ 53 w 62"/>
                        <a:gd name="T13" fmla="*/ 9 h 60"/>
                        <a:gd name="T14" fmla="*/ 44 w 62"/>
                        <a:gd name="T15" fmla="*/ 2 h 60"/>
                        <a:gd name="T16" fmla="*/ 31 w 62"/>
                        <a:gd name="T17" fmla="*/ 0 h 60"/>
                        <a:gd name="T18" fmla="*/ 18 w 62"/>
                        <a:gd name="T19" fmla="*/ 2 h 60"/>
                        <a:gd name="T20" fmla="*/ 9 w 62"/>
                        <a:gd name="T21" fmla="*/ 9 h 60"/>
                        <a:gd name="T22" fmla="*/ 2 w 62"/>
                        <a:gd name="T23" fmla="*/ 19 h 60"/>
                        <a:gd name="T24" fmla="*/ 0 w 62"/>
                        <a:gd name="T25" fmla="*/ 30 h 60"/>
                        <a:gd name="T26" fmla="*/ 2 w 62"/>
                        <a:gd name="T27" fmla="*/ 42 h 60"/>
                        <a:gd name="T28" fmla="*/ 9 w 62"/>
                        <a:gd name="T29" fmla="*/ 51 h 60"/>
                        <a:gd name="T30" fmla="*/ 18 w 62"/>
                        <a:gd name="T31" fmla="*/ 58 h 60"/>
                        <a:gd name="T32" fmla="*/ 31 w 62"/>
                        <a:gd name="T33" fmla="*/ 6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2" h="60">
                          <a:moveTo>
                            <a:pt x="31" y="60"/>
                          </a:moveTo>
                          <a:lnTo>
                            <a:pt x="44" y="58"/>
                          </a:lnTo>
                          <a:lnTo>
                            <a:pt x="53" y="51"/>
                          </a:lnTo>
                          <a:lnTo>
                            <a:pt x="60" y="42"/>
                          </a:lnTo>
                          <a:lnTo>
                            <a:pt x="62" y="30"/>
                          </a:lnTo>
                          <a:lnTo>
                            <a:pt x="60" y="19"/>
                          </a:lnTo>
                          <a:lnTo>
                            <a:pt x="53" y="9"/>
                          </a:lnTo>
                          <a:lnTo>
                            <a:pt x="44" y="2"/>
                          </a:lnTo>
                          <a:lnTo>
                            <a:pt x="31" y="0"/>
                          </a:lnTo>
                          <a:lnTo>
                            <a:pt x="18" y="2"/>
                          </a:lnTo>
                          <a:lnTo>
                            <a:pt x="9" y="9"/>
                          </a:lnTo>
                          <a:lnTo>
                            <a:pt x="2" y="19"/>
                          </a:lnTo>
                          <a:lnTo>
                            <a:pt x="0" y="30"/>
                          </a:lnTo>
                          <a:lnTo>
                            <a:pt x="2" y="42"/>
                          </a:lnTo>
                          <a:lnTo>
                            <a:pt x="9" y="51"/>
                          </a:lnTo>
                          <a:lnTo>
                            <a:pt x="18" y="58"/>
                          </a:lnTo>
                          <a:lnTo>
                            <a:pt x="31" y="6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9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150" y="3771"/>
                      <a:ext cx="19" cy="45"/>
                    </a:xfrm>
                    <a:custGeom>
                      <a:avLst/>
                      <a:gdLst>
                        <a:gd name="T0" fmla="*/ 16 w 38"/>
                        <a:gd name="T1" fmla="*/ 91 h 91"/>
                        <a:gd name="T2" fmla="*/ 29 w 38"/>
                        <a:gd name="T3" fmla="*/ 78 h 91"/>
                        <a:gd name="T4" fmla="*/ 37 w 38"/>
                        <a:gd name="T5" fmla="*/ 63 h 91"/>
                        <a:gd name="T6" fmla="*/ 38 w 38"/>
                        <a:gd name="T7" fmla="*/ 48 h 91"/>
                        <a:gd name="T8" fmla="*/ 37 w 38"/>
                        <a:gd name="T9" fmla="*/ 33 h 91"/>
                        <a:gd name="T10" fmla="*/ 33 w 38"/>
                        <a:gd name="T11" fmla="*/ 20 h 91"/>
                        <a:gd name="T12" fmla="*/ 29 w 38"/>
                        <a:gd name="T13" fmla="*/ 10 h 91"/>
                        <a:gd name="T14" fmla="*/ 25 w 38"/>
                        <a:gd name="T15" fmla="*/ 2 h 91"/>
                        <a:gd name="T16" fmla="*/ 24 w 38"/>
                        <a:gd name="T17" fmla="*/ 0 h 91"/>
                        <a:gd name="T18" fmla="*/ 10 w 38"/>
                        <a:gd name="T19" fmla="*/ 23 h 91"/>
                        <a:gd name="T20" fmla="*/ 2 w 38"/>
                        <a:gd name="T21" fmla="*/ 41 h 91"/>
                        <a:gd name="T22" fmla="*/ 0 w 38"/>
                        <a:gd name="T23" fmla="*/ 57 h 91"/>
                        <a:gd name="T24" fmla="*/ 2 w 38"/>
                        <a:gd name="T25" fmla="*/ 70 h 91"/>
                        <a:gd name="T26" fmla="*/ 6 w 38"/>
                        <a:gd name="T27" fmla="*/ 79 h 91"/>
                        <a:gd name="T28" fmla="*/ 10 w 38"/>
                        <a:gd name="T29" fmla="*/ 86 h 91"/>
                        <a:gd name="T30" fmla="*/ 15 w 38"/>
                        <a:gd name="T31" fmla="*/ 89 h 91"/>
                        <a:gd name="T32" fmla="*/ 16 w 38"/>
                        <a:gd name="T33" fmla="*/ 91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91">
                          <a:moveTo>
                            <a:pt x="16" y="91"/>
                          </a:moveTo>
                          <a:lnTo>
                            <a:pt x="29" y="78"/>
                          </a:lnTo>
                          <a:lnTo>
                            <a:pt x="37" y="63"/>
                          </a:lnTo>
                          <a:lnTo>
                            <a:pt x="38" y="48"/>
                          </a:lnTo>
                          <a:lnTo>
                            <a:pt x="37" y="33"/>
                          </a:lnTo>
                          <a:lnTo>
                            <a:pt x="33" y="20"/>
                          </a:lnTo>
                          <a:lnTo>
                            <a:pt x="29" y="10"/>
                          </a:lnTo>
                          <a:lnTo>
                            <a:pt x="25" y="2"/>
                          </a:lnTo>
                          <a:lnTo>
                            <a:pt x="24" y="0"/>
                          </a:lnTo>
                          <a:lnTo>
                            <a:pt x="10" y="23"/>
                          </a:lnTo>
                          <a:lnTo>
                            <a:pt x="2" y="41"/>
                          </a:lnTo>
                          <a:lnTo>
                            <a:pt x="0" y="57"/>
                          </a:lnTo>
                          <a:lnTo>
                            <a:pt x="2" y="70"/>
                          </a:lnTo>
                          <a:lnTo>
                            <a:pt x="6" y="79"/>
                          </a:lnTo>
                          <a:lnTo>
                            <a:pt x="10" y="86"/>
                          </a:lnTo>
                          <a:lnTo>
                            <a:pt x="15" y="89"/>
                          </a:lnTo>
                          <a:lnTo>
                            <a:pt x="16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0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144" y="3853"/>
                      <a:ext cx="20" cy="46"/>
                    </a:xfrm>
                    <a:custGeom>
                      <a:avLst/>
                      <a:gdLst>
                        <a:gd name="T0" fmla="*/ 24 w 40"/>
                        <a:gd name="T1" fmla="*/ 0 h 91"/>
                        <a:gd name="T2" fmla="*/ 10 w 40"/>
                        <a:gd name="T3" fmla="*/ 13 h 91"/>
                        <a:gd name="T4" fmla="*/ 3 w 40"/>
                        <a:gd name="T5" fmla="*/ 28 h 91"/>
                        <a:gd name="T6" fmla="*/ 0 w 40"/>
                        <a:gd name="T7" fmla="*/ 43 h 91"/>
                        <a:gd name="T8" fmla="*/ 3 w 40"/>
                        <a:gd name="T9" fmla="*/ 58 h 91"/>
                        <a:gd name="T10" fmla="*/ 6 w 40"/>
                        <a:gd name="T11" fmla="*/ 71 h 91"/>
                        <a:gd name="T12" fmla="*/ 10 w 40"/>
                        <a:gd name="T13" fmla="*/ 81 h 91"/>
                        <a:gd name="T14" fmla="*/ 14 w 40"/>
                        <a:gd name="T15" fmla="*/ 89 h 91"/>
                        <a:gd name="T16" fmla="*/ 15 w 40"/>
                        <a:gd name="T17" fmla="*/ 91 h 91"/>
                        <a:gd name="T18" fmla="*/ 29 w 40"/>
                        <a:gd name="T19" fmla="*/ 68 h 91"/>
                        <a:gd name="T20" fmla="*/ 37 w 40"/>
                        <a:gd name="T21" fmla="*/ 50 h 91"/>
                        <a:gd name="T22" fmla="*/ 40 w 40"/>
                        <a:gd name="T23" fmla="*/ 34 h 91"/>
                        <a:gd name="T24" fmla="*/ 37 w 40"/>
                        <a:gd name="T25" fmla="*/ 21 h 91"/>
                        <a:gd name="T26" fmla="*/ 34 w 40"/>
                        <a:gd name="T27" fmla="*/ 12 h 91"/>
                        <a:gd name="T28" fmla="*/ 29 w 40"/>
                        <a:gd name="T29" fmla="*/ 5 h 91"/>
                        <a:gd name="T30" fmla="*/ 25 w 40"/>
                        <a:gd name="T31" fmla="*/ 1 h 91"/>
                        <a:gd name="T32" fmla="*/ 24 w 40"/>
                        <a:gd name="T33" fmla="*/ 0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40" h="91">
                          <a:moveTo>
                            <a:pt x="24" y="0"/>
                          </a:moveTo>
                          <a:lnTo>
                            <a:pt x="10" y="13"/>
                          </a:lnTo>
                          <a:lnTo>
                            <a:pt x="3" y="28"/>
                          </a:lnTo>
                          <a:lnTo>
                            <a:pt x="0" y="43"/>
                          </a:lnTo>
                          <a:lnTo>
                            <a:pt x="3" y="58"/>
                          </a:lnTo>
                          <a:lnTo>
                            <a:pt x="6" y="71"/>
                          </a:lnTo>
                          <a:lnTo>
                            <a:pt x="10" y="81"/>
                          </a:lnTo>
                          <a:lnTo>
                            <a:pt x="14" y="89"/>
                          </a:lnTo>
                          <a:lnTo>
                            <a:pt x="15" y="91"/>
                          </a:lnTo>
                          <a:lnTo>
                            <a:pt x="29" y="68"/>
                          </a:lnTo>
                          <a:lnTo>
                            <a:pt x="37" y="50"/>
                          </a:lnTo>
                          <a:lnTo>
                            <a:pt x="40" y="34"/>
                          </a:lnTo>
                          <a:lnTo>
                            <a:pt x="37" y="21"/>
                          </a:lnTo>
                          <a:lnTo>
                            <a:pt x="34" y="12"/>
                          </a:lnTo>
                          <a:lnTo>
                            <a:pt x="29" y="5"/>
                          </a:lnTo>
                          <a:lnTo>
                            <a:pt x="25" y="1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1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092" y="3822"/>
                      <a:ext cx="46" cy="19"/>
                    </a:xfrm>
                    <a:custGeom>
                      <a:avLst/>
                      <a:gdLst>
                        <a:gd name="T0" fmla="*/ 92 w 92"/>
                        <a:gd name="T1" fmla="*/ 22 h 38"/>
                        <a:gd name="T2" fmla="*/ 79 w 92"/>
                        <a:gd name="T3" fmla="*/ 9 h 38"/>
                        <a:gd name="T4" fmla="*/ 64 w 92"/>
                        <a:gd name="T5" fmla="*/ 1 h 38"/>
                        <a:gd name="T6" fmla="*/ 49 w 92"/>
                        <a:gd name="T7" fmla="*/ 0 h 38"/>
                        <a:gd name="T8" fmla="*/ 34 w 92"/>
                        <a:gd name="T9" fmla="*/ 1 h 38"/>
                        <a:gd name="T10" fmla="*/ 20 w 92"/>
                        <a:gd name="T11" fmla="*/ 5 h 38"/>
                        <a:gd name="T12" fmla="*/ 10 w 92"/>
                        <a:gd name="T13" fmla="*/ 9 h 38"/>
                        <a:gd name="T14" fmla="*/ 2 w 92"/>
                        <a:gd name="T15" fmla="*/ 13 h 38"/>
                        <a:gd name="T16" fmla="*/ 0 w 92"/>
                        <a:gd name="T17" fmla="*/ 14 h 38"/>
                        <a:gd name="T18" fmla="*/ 23 w 92"/>
                        <a:gd name="T19" fmla="*/ 28 h 38"/>
                        <a:gd name="T20" fmla="*/ 42 w 92"/>
                        <a:gd name="T21" fmla="*/ 36 h 38"/>
                        <a:gd name="T22" fmla="*/ 58 w 92"/>
                        <a:gd name="T23" fmla="*/ 38 h 38"/>
                        <a:gd name="T24" fmla="*/ 71 w 92"/>
                        <a:gd name="T25" fmla="*/ 36 h 38"/>
                        <a:gd name="T26" fmla="*/ 80 w 92"/>
                        <a:gd name="T27" fmla="*/ 32 h 38"/>
                        <a:gd name="T28" fmla="*/ 87 w 92"/>
                        <a:gd name="T29" fmla="*/ 28 h 38"/>
                        <a:gd name="T30" fmla="*/ 91 w 92"/>
                        <a:gd name="T31" fmla="*/ 23 h 38"/>
                        <a:gd name="T32" fmla="*/ 92 w 92"/>
                        <a:gd name="T33" fmla="*/ 22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92" y="22"/>
                          </a:moveTo>
                          <a:lnTo>
                            <a:pt x="79" y="9"/>
                          </a:lnTo>
                          <a:lnTo>
                            <a:pt x="64" y="1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0" y="5"/>
                          </a:lnTo>
                          <a:lnTo>
                            <a:pt x="10" y="9"/>
                          </a:lnTo>
                          <a:lnTo>
                            <a:pt x="2" y="13"/>
                          </a:lnTo>
                          <a:lnTo>
                            <a:pt x="0" y="14"/>
                          </a:lnTo>
                          <a:lnTo>
                            <a:pt x="23" y="28"/>
                          </a:lnTo>
                          <a:lnTo>
                            <a:pt x="42" y="36"/>
                          </a:lnTo>
                          <a:lnTo>
                            <a:pt x="58" y="38"/>
                          </a:lnTo>
                          <a:lnTo>
                            <a:pt x="71" y="36"/>
                          </a:lnTo>
                          <a:lnTo>
                            <a:pt x="80" y="32"/>
                          </a:lnTo>
                          <a:lnTo>
                            <a:pt x="87" y="28"/>
                          </a:lnTo>
                          <a:lnTo>
                            <a:pt x="91" y="23"/>
                          </a:lnTo>
                          <a:lnTo>
                            <a:pt x="92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2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75" y="3828"/>
                      <a:ext cx="46" cy="19"/>
                    </a:xfrm>
                    <a:custGeom>
                      <a:avLst/>
                      <a:gdLst>
                        <a:gd name="T0" fmla="*/ 0 w 92"/>
                        <a:gd name="T1" fmla="*/ 16 h 38"/>
                        <a:gd name="T2" fmla="*/ 12 w 92"/>
                        <a:gd name="T3" fmla="*/ 28 h 38"/>
                        <a:gd name="T4" fmla="*/ 27 w 92"/>
                        <a:gd name="T5" fmla="*/ 36 h 38"/>
                        <a:gd name="T6" fmla="*/ 42 w 92"/>
                        <a:gd name="T7" fmla="*/ 38 h 38"/>
                        <a:gd name="T8" fmla="*/ 57 w 92"/>
                        <a:gd name="T9" fmla="*/ 36 h 38"/>
                        <a:gd name="T10" fmla="*/ 71 w 92"/>
                        <a:gd name="T11" fmla="*/ 33 h 38"/>
                        <a:gd name="T12" fmla="*/ 81 w 92"/>
                        <a:gd name="T13" fmla="*/ 28 h 38"/>
                        <a:gd name="T14" fmla="*/ 89 w 92"/>
                        <a:gd name="T15" fmla="*/ 25 h 38"/>
                        <a:gd name="T16" fmla="*/ 92 w 92"/>
                        <a:gd name="T17" fmla="*/ 24 h 38"/>
                        <a:gd name="T18" fmla="*/ 69 w 92"/>
                        <a:gd name="T19" fmla="*/ 10 h 38"/>
                        <a:gd name="T20" fmla="*/ 49 w 92"/>
                        <a:gd name="T21" fmla="*/ 2 h 38"/>
                        <a:gd name="T22" fmla="*/ 33 w 92"/>
                        <a:gd name="T23" fmla="*/ 0 h 38"/>
                        <a:gd name="T24" fmla="*/ 20 w 92"/>
                        <a:gd name="T25" fmla="*/ 2 h 38"/>
                        <a:gd name="T26" fmla="*/ 11 w 92"/>
                        <a:gd name="T27" fmla="*/ 5 h 38"/>
                        <a:gd name="T28" fmla="*/ 4 w 92"/>
                        <a:gd name="T29" fmla="*/ 10 h 38"/>
                        <a:gd name="T30" fmla="*/ 1 w 92"/>
                        <a:gd name="T31" fmla="*/ 15 h 38"/>
                        <a:gd name="T32" fmla="*/ 0 w 92"/>
                        <a:gd name="T33" fmla="*/ 16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6"/>
                          </a:moveTo>
                          <a:lnTo>
                            <a:pt x="12" y="28"/>
                          </a:lnTo>
                          <a:lnTo>
                            <a:pt x="27" y="36"/>
                          </a:lnTo>
                          <a:lnTo>
                            <a:pt x="42" y="38"/>
                          </a:lnTo>
                          <a:lnTo>
                            <a:pt x="57" y="36"/>
                          </a:lnTo>
                          <a:lnTo>
                            <a:pt x="71" y="33"/>
                          </a:lnTo>
                          <a:lnTo>
                            <a:pt x="81" y="28"/>
                          </a:lnTo>
                          <a:lnTo>
                            <a:pt x="89" y="25"/>
                          </a:lnTo>
                          <a:lnTo>
                            <a:pt x="92" y="24"/>
                          </a:lnTo>
                          <a:lnTo>
                            <a:pt x="69" y="10"/>
                          </a:lnTo>
                          <a:lnTo>
                            <a:pt x="49" y="2"/>
                          </a:lnTo>
                          <a:lnTo>
                            <a:pt x="33" y="0"/>
                          </a:lnTo>
                          <a:lnTo>
                            <a:pt x="20" y="2"/>
                          </a:lnTo>
                          <a:lnTo>
                            <a:pt x="11" y="5"/>
                          </a:lnTo>
                          <a:lnTo>
                            <a:pt x="4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3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4115" y="3786"/>
                      <a:ext cx="30" cy="35"/>
                    </a:xfrm>
                    <a:custGeom>
                      <a:avLst/>
                      <a:gdLst>
                        <a:gd name="T0" fmla="*/ 0 w 60"/>
                        <a:gd name="T1" fmla="*/ 0 h 71"/>
                        <a:gd name="T2" fmla="*/ 6 w 60"/>
                        <a:gd name="T3" fmla="*/ 27 h 71"/>
                        <a:gd name="T4" fmla="*/ 15 w 60"/>
                        <a:gd name="T5" fmla="*/ 45 h 71"/>
                        <a:gd name="T6" fmla="*/ 24 w 60"/>
                        <a:gd name="T7" fmla="*/ 58 h 71"/>
                        <a:gd name="T8" fmla="*/ 34 w 60"/>
                        <a:gd name="T9" fmla="*/ 66 h 71"/>
                        <a:gd name="T10" fmla="*/ 44 w 60"/>
                        <a:gd name="T11" fmla="*/ 70 h 71"/>
                        <a:gd name="T12" fmla="*/ 52 w 60"/>
                        <a:gd name="T13" fmla="*/ 71 h 71"/>
                        <a:gd name="T14" fmla="*/ 57 w 60"/>
                        <a:gd name="T15" fmla="*/ 71 h 71"/>
                        <a:gd name="T16" fmla="*/ 60 w 60"/>
                        <a:gd name="T17" fmla="*/ 71 h 71"/>
                        <a:gd name="T18" fmla="*/ 60 w 60"/>
                        <a:gd name="T19" fmla="*/ 52 h 71"/>
                        <a:gd name="T20" fmla="*/ 54 w 60"/>
                        <a:gd name="T21" fmla="*/ 37 h 71"/>
                        <a:gd name="T22" fmla="*/ 45 w 60"/>
                        <a:gd name="T23" fmla="*/ 25 h 71"/>
                        <a:gd name="T24" fmla="*/ 33 w 60"/>
                        <a:gd name="T25" fmla="*/ 15 h 71"/>
                        <a:gd name="T26" fmla="*/ 22 w 60"/>
                        <a:gd name="T27" fmla="*/ 9 h 71"/>
                        <a:gd name="T28" fmla="*/ 10 w 60"/>
                        <a:gd name="T29" fmla="*/ 4 h 71"/>
                        <a:gd name="T30" fmla="*/ 3 w 60"/>
                        <a:gd name="T31" fmla="*/ 2 h 71"/>
                        <a:gd name="T32" fmla="*/ 0 w 60"/>
                        <a:gd name="T33" fmla="*/ 0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0" h="71">
                          <a:moveTo>
                            <a:pt x="0" y="0"/>
                          </a:moveTo>
                          <a:lnTo>
                            <a:pt x="6" y="27"/>
                          </a:lnTo>
                          <a:lnTo>
                            <a:pt x="15" y="45"/>
                          </a:lnTo>
                          <a:lnTo>
                            <a:pt x="24" y="58"/>
                          </a:lnTo>
                          <a:lnTo>
                            <a:pt x="34" y="66"/>
                          </a:lnTo>
                          <a:lnTo>
                            <a:pt x="44" y="70"/>
                          </a:lnTo>
                          <a:lnTo>
                            <a:pt x="52" y="71"/>
                          </a:lnTo>
                          <a:lnTo>
                            <a:pt x="57" y="71"/>
                          </a:lnTo>
                          <a:lnTo>
                            <a:pt x="60" y="71"/>
                          </a:lnTo>
                          <a:lnTo>
                            <a:pt x="60" y="52"/>
                          </a:lnTo>
                          <a:lnTo>
                            <a:pt x="54" y="37"/>
                          </a:lnTo>
                          <a:lnTo>
                            <a:pt x="45" y="25"/>
                          </a:lnTo>
                          <a:lnTo>
                            <a:pt x="33" y="15"/>
                          </a:lnTo>
                          <a:lnTo>
                            <a:pt x="22" y="9"/>
                          </a:lnTo>
                          <a:lnTo>
                            <a:pt x="10" y="4"/>
                          </a:lnTo>
                          <a:lnTo>
                            <a:pt x="3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4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169" y="3849"/>
                      <a:ext cx="29" cy="35"/>
                    </a:xfrm>
                    <a:custGeom>
                      <a:avLst/>
                      <a:gdLst>
                        <a:gd name="T0" fmla="*/ 0 w 59"/>
                        <a:gd name="T1" fmla="*/ 0 h 70"/>
                        <a:gd name="T2" fmla="*/ 0 w 59"/>
                        <a:gd name="T3" fmla="*/ 18 h 70"/>
                        <a:gd name="T4" fmla="*/ 5 w 59"/>
                        <a:gd name="T5" fmla="*/ 33 h 70"/>
                        <a:gd name="T6" fmla="*/ 14 w 59"/>
                        <a:gd name="T7" fmla="*/ 46 h 70"/>
                        <a:gd name="T8" fmla="*/ 25 w 59"/>
                        <a:gd name="T9" fmla="*/ 55 h 70"/>
                        <a:gd name="T10" fmla="*/ 37 w 59"/>
                        <a:gd name="T11" fmla="*/ 62 h 70"/>
                        <a:gd name="T12" fmla="*/ 48 w 59"/>
                        <a:gd name="T13" fmla="*/ 67 h 70"/>
                        <a:gd name="T14" fmla="*/ 55 w 59"/>
                        <a:gd name="T15" fmla="*/ 69 h 70"/>
                        <a:gd name="T16" fmla="*/ 59 w 59"/>
                        <a:gd name="T17" fmla="*/ 70 h 70"/>
                        <a:gd name="T18" fmla="*/ 53 w 59"/>
                        <a:gd name="T19" fmla="*/ 44 h 70"/>
                        <a:gd name="T20" fmla="*/ 44 w 59"/>
                        <a:gd name="T21" fmla="*/ 25 h 70"/>
                        <a:gd name="T22" fmla="*/ 35 w 59"/>
                        <a:gd name="T23" fmla="*/ 12 h 70"/>
                        <a:gd name="T24" fmla="*/ 24 w 59"/>
                        <a:gd name="T25" fmla="*/ 5 h 70"/>
                        <a:gd name="T26" fmla="*/ 15 w 59"/>
                        <a:gd name="T27" fmla="*/ 1 h 70"/>
                        <a:gd name="T28" fmla="*/ 7 w 59"/>
                        <a:gd name="T29" fmla="*/ 0 h 70"/>
                        <a:gd name="T30" fmla="*/ 2 w 59"/>
                        <a:gd name="T31" fmla="*/ 0 h 70"/>
                        <a:gd name="T32" fmla="*/ 0 w 59"/>
                        <a:gd name="T33" fmla="*/ 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5" y="33"/>
                          </a:lnTo>
                          <a:lnTo>
                            <a:pt x="14" y="46"/>
                          </a:lnTo>
                          <a:lnTo>
                            <a:pt x="25" y="55"/>
                          </a:lnTo>
                          <a:lnTo>
                            <a:pt x="37" y="62"/>
                          </a:lnTo>
                          <a:lnTo>
                            <a:pt x="48" y="67"/>
                          </a:lnTo>
                          <a:lnTo>
                            <a:pt x="55" y="69"/>
                          </a:lnTo>
                          <a:lnTo>
                            <a:pt x="59" y="70"/>
                          </a:lnTo>
                          <a:lnTo>
                            <a:pt x="53" y="44"/>
                          </a:lnTo>
                          <a:lnTo>
                            <a:pt x="44" y="25"/>
                          </a:lnTo>
                          <a:lnTo>
                            <a:pt x="35" y="12"/>
                          </a:lnTo>
                          <a:lnTo>
                            <a:pt x="24" y="5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5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107" y="3847"/>
                      <a:ext cx="36" cy="29"/>
                    </a:xfrm>
                    <a:custGeom>
                      <a:avLst/>
                      <a:gdLst>
                        <a:gd name="T0" fmla="*/ 71 w 71"/>
                        <a:gd name="T1" fmla="*/ 0 h 58"/>
                        <a:gd name="T2" fmla="*/ 53 w 71"/>
                        <a:gd name="T3" fmla="*/ 0 h 58"/>
                        <a:gd name="T4" fmla="*/ 36 w 71"/>
                        <a:gd name="T5" fmla="*/ 4 h 58"/>
                        <a:gd name="T6" fmla="*/ 25 w 71"/>
                        <a:gd name="T7" fmla="*/ 13 h 58"/>
                        <a:gd name="T8" fmla="*/ 15 w 71"/>
                        <a:gd name="T9" fmla="*/ 25 h 58"/>
                        <a:gd name="T10" fmla="*/ 8 w 71"/>
                        <a:gd name="T11" fmla="*/ 36 h 58"/>
                        <a:gd name="T12" fmla="*/ 3 w 71"/>
                        <a:gd name="T13" fmla="*/ 48 h 58"/>
                        <a:gd name="T14" fmla="*/ 1 w 71"/>
                        <a:gd name="T15" fmla="*/ 55 h 58"/>
                        <a:gd name="T16" fmla="*/ 0 w 71"/>
                        <a:gd name="T17" fmla="*/ 58 h 58"/>
                        <a:gd name="T18" fmla="*/ 26 w 71"/>
                        <a:gd name="T19" fmla="*/ 53 h 58"/>
                        <a:gd name="T20" fmla="*/ 46 w 71"/>
                        <a:gd name="T21" fmla="*/ 43 h 58"/>
                        <a:gd name="T22" fmla="*/ 58 w 71"/>
                        <a:gd name="T23" fmla="*/ 34 h 58"/>
                        <a:gd name="T24" fmla="*/ 66 w 71"/>
                        <a:gd name="T25" fmla="*/ 24 h 58"/>
                        <a:gd name="T26" fmla="*/ 70 w 71"/>
                        <a:gd name="T27" fmla="*/ 15 h 58"/>
                        <a:gd name="T28" fmla="*/ 71 w 71"/>
                        <a:gd name="T29" fmla="*/ 7 h 58"/>
                        <a:gd name="T30" fmla="*/ 71 w 71"/>
                        <a:gd name="T31" fmla="*/ 2 h 58"/>
                        <a:gd name="T32" fmla="*/ 71 w 71"/>
                        <a:gd name="T33" fmla="*/ 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1" h="58">
                          <a:moveTo>
                            <a:pt x="71" y="0"/>
                          </a:moveTo>
                          <a:lnTo>
                            <a:pt x="53" y="0"/>
                          </a:lnTo>
                          <a:lnTo>
                            <a:pt x="36" y="4"/>
                          </a:lnTo>
                          <a:lnTo>
                            <a:pt x="25" y="13"/>
                          </a:lnTo>
                          <a:lnTo>
                            <a:pt x="15" y="25"/>
                          </a:lnTo>
                          <a:lnTo>
                            <a:pt x="8" y="36"/>
                          </a:lnTo>
                          <a:lnTo>
                            <a:pt x="3" y="48"/>
                          </a:lnTo>
                          <a:lnTo>
                            <a:pt x="1" y="55"/>
                          </a:lnTo>
                          <a:lnTo>
                            <a:pt x="0" y="58"/>
                          </a:lnTo>
                          <a:lnTo>
                            <a:pt x="26" y="53"/>
                          </a:lnTo>
                          <a:lnTo>
                            <a:pt x="46" y="43"/>
                          </a:lnTo>
                          <a:lnTo>
                            <a:pt x="58" y="34"/>
                          </a:lnTo>
                          <a:lnTo>
                            <a:pt x="66" y="24"/>
                          </a:lnTo>
                          <a:lnTo>
                            <a:pt x="70" y="15"/>
                          </a:lnTo>
                          <a:lnTo>
                            <a:pt x="71" y="7"/>
                          </a:lnTo>
                          <a:lnTo>
                            <a:pt x="71" y="2"/>
                          </a:lnTo>
                          <a:lnTo>
                            <a:pt x="71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6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170" y="3793"/>
                      <a:ext cx="35" cy="30"/>
                    </a:xfrm>
                    <a:custGeom>
                      <a:avLst/>
                      <a:gdLst>
                        <a:gd name="T0" fmla="*/ 71 w 71"/>
                        <a:gd name="T1" fmla="*/ 0 h 60"/>
                        <a:gd name="T2" fmla="*/ 44 w 71"/>
                        <a:gd name="T3" fmla="*/ 6 h 60"/>
                        <a:gd name="T4" fmla="*/ 26 w 71"/>
                        <a:gd name="T5" fmla="*/ 15 h 60"/>
                        <a:gd name="T6" fmla="*/ 13 w 71"/>
                        <a:gd name="T7" fmla="*/ 24 h 60"/>
                        <a:gd name="T8" fmla="*/ 5 w 71"/>
                        <a:gd name="T9" fmla="*/ 35 h 60"/>
                        <a:gd name="T10" fmla="*/ 1 w 71"/>
                        <a:gd name="T11" fmla="*/ 44 h 60"/>
                        <a:gd name="T12" fmla="*/ 0 w 71"/>
                        <a:gd name="T13" fmla="*/ 52 h 60"/>
                        <a:gd name="T14" fmla="*/ 0 w 71"/>
                        <a:gd name="T15" fmla="*/ 58 h 60"/>
                        <a:gd name="T16" fmla="*/ 0 w 71"/>
                        <a:gd name="T17" fmla="*/ 60 h 60"/>
                        <a:gd name="T18" fmla="*/ 19 w 71"/>
                        <a:gd name="T19" fmla="*/ 60 h 60"/>
                        <a:gd name="T20" fmla="*/ 34 w 71"/>
                        <a:gd name="T21" fmla="*/ 54 h 60"/>
                        <a:gd name="T22" fmla="*/ 46 w 71"/>
                        <a:gd name="T23" fmla="*/ 45 h 60"/>
                        <a:gd name="T24" fmla="*/ 56 w 71"/>
                        <a:gd name="T25" fmla="*/ 34 h 60"/>
                        <a:gd name="T26" fmla="*/ 62 w 71"/>
                        <a:gd name="T27" fmla="*/ 22 h 60"/>
                        <a:gd name="T28" fmla="*/ 67 w 71"/>
                        <a:gd name="T29" fmla="*/ 11 h 60"/>
                        <a:gd name="T30" fmla="*/ 69 w 71"/>
                        <a:gd name="T31" fmla="*/ 4 h 60"/>
                        <a:gd name="T32" fmla="*/ 71 w 71"/>
                        <a:gd name="T33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1" h="60">
                          <a:moveTo>
                            <a:pt x="71" y="0"/>
                          </a:moveTo>
                          <a:lnTo>
                            <a:pt x="44" y="6"/>
                          </a:lnTo>
                          <a:lnTo>
                            <a:pt x="26" y="15"/>
                          </a:lnTo>
                          <a:lnTo>
                            <a:pt x="13" y="24"/>
                          </a:lnTo>
                          <a:lnTo>
                            <a:pt x="5" y="35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8"/>
                          </a:lnTo>
                          <a:lnTo>
                            <a:pt x="0" y="60"/>
                          </a:lnTo>
                          <a:lnTo>
                            <a:pt x="19" y="60"/>
                          </a:lnTo>
                          <a:lnTo>
                            <a:pt x="34" y="54"/>
                          </a:lnTo>
                          <a:lnTo>
                            <a:pt x="46" y="45"/>
                          </a:lnTo>
                          <a:lnTo>
                            <a:pt x="56" y="34"/>
                          </a:lnTo>
                          <a:lnTo>
                            <a:pt x="62" y="22"/>
                          </a:lnTo>
                          <a:lnTo>
                            <a:pt x="67" y="11"/>
                          </a:lnTo>
                          <a:lnTo>
                            <a:pt x="69" y="4"/>
                          </a:lnTo>
                          <a:lnTo>
                            <a:pt x="71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7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141" y="3819"/>
                      <a:ext cx="31" cy="30"/>
                    </a:xfrm>
                    <a:custGeom>
                      <a:avLst/>
                      <a:gdLst>
                        <a:gd name="T0" fmla="*/ 31 w 62"/>
                        <a:gd name="T1" fmla="*/ 0 h 60"/>
                        <a:gd name="T2" fmla="*/ 18 w 62"/>
                        <a:gd name="T3" fmla="*/ 2 h 60"/>
                        <a:gd name="T4" fmla="*/ 9 w 62"/>
                        <a:gd name="T5" fmla="*/ 9 h 60"/>
                        <a:gd name="T6" fmla="*/ 2 w 62"/>
                        <a:gd name="T7" fmla="*/ 19 h 60"/>
                        <a:gd name="T8" fmla="*/ 0 w 62"/>
                        <a:gd name="T9" fmla="*/ 30 h 60"/>
                        <a:gd name="T10" fmla="*/ 2 w 62"/>
                        <a:gd name="T11" fmla="*/ 42 h 60"/>
                        <a:gd name="T12" fmla="*/ 9 w 62"/>
                        <a:gd name="T13" fmla="*/ 51 h 60"/>
                        <a:gd name="T14" fmla="*/ 18 w 62"/>
                        <a:gd name="T15" fmla="*/ 58 h 60"/>
                        <a:gd name="T16" fmla="*/ 31 w 62"/>
                        <a:gd name="T17" fmla="*/ 60 h 60"/>
                        <a:gd name="T18" fmla="*/ 43 w 62"/>
                        <a:gd name="T19" fmla="*/ 58 h 60"/>
                        <a:gd name="T20" fmla="*/ 53 w 62"/>
                        <a:gd name="T21" fmla="*/ 51 h 60"/>
                        <a:gd name="T22" fmla="*/ 59 w 62"/>
                        <a:gd name="T23" fmla="*/ 42 h 60"/>
                        <a:gd name="T24" fmla="*/ 62 w 62"/>
                        <a:gd name="T25" fmla="*/ 30 h 60"/>
                        <a:gd name="T26" fmla="*/ 59 w 62"/>
                        <a:gd name="T27" fmla="*/ 19 h 60"/>
                        <a:gd name="T28" fmla="*/ 53 w 62"/>
                        <a:gd name="T29" fmla="*/ 9 h 60"/>
                        <a:gd name="T30" fmla="*/ 43 w 62"/>
                        <a:gd name="T31" fmla="*/ 2 h 60"/>
                        <a:gd name="T32" fmla="*/ 31 w 62"/>
                        <a:gd name="T33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2" h="60">
                          <a:moveTo>
                            <a:pt x="31" y="0"/>
                          </a:moveTo>
                          <a:lnTo>
                            <a:pt x="18" y="2"/>
                          </a:lnTo>
                          <a:lnTo>
                            <a:pt x="9" y="9"/>
                          </a:lnTo>
                          <a:lnTo>
                            <a:pt x="2" y="19"/>
                          </a:lnTo>
                          <a:lnTo>
                            <a:pt x="0" y="30"/>
                          </a:lnTo>
                          <a:lnTo>
                            <a:pt x="2" y="42"/>
                          </a:lnTo>
                          <a:lnTo>
                            <a:pt x="9" y="51"/>
                          </a:lnTo>
                          <a:lnTo>
                            <a:pt x="18" y="58"/>
                          </a:lnTo>
                          <a:lnTo>
                            <a:pt x="31" y="60"/>
                          </a:lnTo>
                          <a:lnTo>
                            <a:pt x="43" y="58"/>
                          </a:lnTo>
                          <a:lnTo>
                            <a:pt x="53" y="51"/>
                          </a:lnTo>
                          <a:lnTo>
                            <a:pt x="59" y="42"/>
                          </a:lnTo>
                          <a:lnTo>
                            <a:pt x="62" y="30"/>
                          </a:lnTo>
                          <a:lnTo>
                            <a:pt x="59" y="19"/>
                          </a:lnTo>
                          <a:lnTo>
                            <a:pt x="53" y="9"/>
                          </a:lnTo>
                          <a:lnTo>
                            <a:pt x="43" y="2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8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147" y="3616"/>
                      <a:ext cx="19" cy="46"/>
                    </a:xfrm>
                    <a:custGeom>
                      <a:avLst/>
                      <a:gdLst>
                        <a:gd name="T0" fmla="*/ 16 w 38"/>
                        <a:gd name="T1" fmla="*/ 92 h 92"/>
                        <a:gd name="T2" fmla="*/ 29 w 38"/>
                        <a:gd name="T3" fmla="*/ 79 h 92"/>
                        <a:gd name="T4" fmla="*/ 37 w 38"/>
                        <a:gd name="T5" fmla="*/ 64 h 92"/>
                        <a:gd name="T6" fmla="*/ 38 w 38"/>
                        <a:gd name="T7" fmla="*/ 48 h 92"/>
                        <a:gd name="T8" fmla="*/ 37 w 38"/>
                        <a:gd name="T9" fmla="*/ 33 h 92"/>
                        <a:gd name="T10" fmla="*/ 34 w 38"/>
                        <a:gd name="T11" fmla="*/ 20 h 92"/>
                        <a:gd name="T12" fmla="*/ 29 w 38"/>
                        <a:gd name="T13" fmla="*/ 10 h 92"/>
                        <a:gd name="T14" fmla="*/ 26 w 38"/>
                        <a:gd name="T15" fmla="*/ 2 h 92"/>
                        <a:gd name="T16" fmla="*/ 24 w 38"/>
                        <a:gd name="T17" fmla="*/ 0 h 92"/>
                        <a:gd name="T18" fmla="*/ 11 w 38"/>
                        <a:gd name="T19" fmla="*/ 23 h 92"/>
                        <a:gd name="T20" fmla="*/ 3 w 38"/>
                        <a:gd name="T21" fmla="*/ 42 h 92"/>
                        <a:gd name="T22" fmla="*/ 0 w 38"/>
                        <a:gd name="T23" fmla="*/ 59 h 92"/>
                        <a:gd name="T24" fmla="*/ 3 w 38"/>
                        <a:gd name="T25" fmla="*/ 71 h 92"/>
                        <a:gd name="T26" fmla="*/ 6 w 38"/>
                        <a:gd name="T27" fmla="*/ 80 h 92"/>
                        <a:gd name="T28" fmla="*/ 11 w 38"/>
                        <a:gd name="T29" fmla="*/ 87 h 92"/>
                        <a:gd name="T30" fmla="*/ 15 w 38"/>
                        <a:gd name="T31" fmla="*/ 91 h 92"/>
                        <a:gd name="T32" fmla="*/ 16 w 38"/>
                        <a:gd name="T33" fmla="*/ 92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16" y="92"/>
                          </a:moveTo>
                          <a:lnTo>
                            <a:pt x="29" y="79"/>
                          </a:lnTo>
                          <a:lnTo>
                            <a:pt x="37" y="64"/>
                          </a:lnTo>
                          <a:lnTo>
                            <a:pt x="38" y="48"/>
                          </a:lnTo>
                          <a:lnTo>
                            <a:pt x="37" y="33"/>
                          </a:lnTo>
                          <a:lnTo>
                            <a:pt x="34" y="20"/>
                          </a:lnTo>
                          <a:lnTo>
                            <a:pt x="29" y="10"/>
                          </a:lnTo>
                          <a:lnTo>
                            <a:pt x="26" y="2"/>
                          </a:lnTo>
                          <a:lnTo>
                            <a:pt x="24" y="0"/>
                          </a:lnTo>
                          <a:lnTo>
                            <a:pt x="11" y="23"/>
                          </a:lnTo>
                          <a:lnTo>
                            <a:pt x="3" y="42"/>
                          </a:lnTo>
                          <a:lnTo>
                            <a:pt x="0" y="59"/>
                          </a:lnTo>
                          <a:lnTo>
                            <a:pt x="3" y="71"/>
                          </a:lnTo>
                          <a:lnTo>
                            <a:pt x="6" y="80"/>
                          </a:lnTo>
                          <a:lnTo>
                            <a:pt x="11" y="87"/>
                          </a:lnTo>
                          <a:lnTo>
                            <a:pt x="15" y="91"/>
                          </a:lnTo>
                          <a:lnTo>
                            <a:pt x="16" y="9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9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141" y="3699"/>
                      <a:ext cx="20" cy="46"/>
                    </a:xfrm>
                    <a:custGeom>
                      <a:avLst/>
                      <a:gdLst>
                        <a:gd name="T0" fmla="*/ 23 w 39"/>
                        <a:gd name="T1" fmla="*/ 0 h 92"/>
                        <a:gd name="T2" fmla="*/ 9 w 39"/>
                        <a:gd name="T3" fmla="*/ 12 h 92"/>
                        <a:gd name="T4" fmla="*/ 2 w 39"/>
                        <a:gd name="T5" fmla="*/ 27 h 92"/>
                        <a:gd name="T6" fmla="*/ 0 w 39"/>
                        <a:gd name="T7" fmla="*/ 42 h 92"/>
                        <a:gd name="T8" fmla="*/ 2 w 39"/>
                        <a:gd name="T9" fmla="*/ 57 h 92"/>
                        <a:gd name="T10" fmla="*/ 5 w 39"/>
                        <a:gd name="T11" fmla="*/ 71 h 92"/>
                        <a:gd name="T12" fmla="*/ 9 w 39"/>
                        <a:gd name="T13" fmla="*/ 81 h 92"/>
                        <a:gd name="T14" fmla="*/ 14 w 39"/>
                        <a:gd name="T15" fmla="*/ 89 h 92"/>
                        <a:gd name="T16" fmla="*/ 15 w 39"/>
                        <a:gd name="T17" fmla="*/ 92 h 92"/>
                        <a:gd name="T18" fmla="*/ 29 w 39"/>
                        <a:gd name="T19" fmla="*/ 69 h 92"/>
                        <a:gd name="T20" fmla="*/ 37 w 39"/>
                        <a:gd name="T21" fmla="*/ 49 h 92"/>
                        <a:gd name="T22" fmla="*/ 39 w 39"/>
                        <a:gd name="T23" fmla="*/ 33 h 92"/>
                        <a:gd name="T24" fmla="*/ 37 w 39"/>
                        <a:gd name="T25" fmla="*/ 20 h 92"/>
                        <a:gd name="T26" fmla="*/ 33 w 39"/>
                        <a:gd name="T27" fmla="*/ 11 h 92"/>
                        <a:gd name="T28" fmla="*/ 29 w 39"/>
                        <a:gd name="T29" fmla="*/ 4 h 92"/>
                        <a:gd name="T30" fmla="*/ 24 w 39"/>
                        <a:gd name="T31" fmla="*/ 1 h 92"/>
                        <a:gd name="T32" fmla="*/ 23 w 39"/>
                        <a:gd name="T33" fmla="*/ 0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9" h="92">
                          <a:moveTo>
                            <a:pt x="23" y="0"/>
                          </a:moveTo>
                          <a:lnTo>
                            <a:pt x="9" y="12"/>
                          </a:lnTo>
                          <a:lnTo>
                            <a:pt x="2" y="27"/>
                          </a:lnTo>
                          <a:lnTo>
                            <a:pt x="0" y="42"/>
                          </a:lnTo>
                          <a:lnTo>
                            <a:pt x="2" y="57"/>
                          </a:lnTo>
                          <a:lnTo>
                            <a:pt x="5" y="71"/>
                          </a:lnTo>
                          <a:lnTo>
                            <a:pt x="9" y="81"/>
                          </a:lnTo>
                          <a:lnTo>
                            <a:pt x="14" y="89"/>
                          </a:lnTo>
                          <a:lnTo>
                            <a:pt x="15" y="92"/>
                          </a:lnTo>
                          <a:lnTo>
                            <a:pt x="29" y="69"/>
                          </a:lnTo>
                          <a:lnTo>
                            <a:pt x="37" y="49"/>
                          </a:lnTo>
                          <a:lnTo>
                            <a:pt x="39" y="33"/>
                          </a:lnTo>
                          <a:lnTo>
                            <a:pt x="37" y="20"/>
                          </a:lnTo>
                          <a:lnTo>
                            <a:pt x="33" y="11"/>
                          </a:lnTo>
                          <a:lnTo>
                            <a:pt x="29" y="4"/>
                          </a:lnTo>
                          <a:lnTo>
                            <a:pt x="24" y="1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0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089" y="3668"/>
                      <a:ext cx="46" cy="19"/>
                    </a:xfrm>
                    <a:custGeom>
                      <a:avLst/>
                      <a:gdLst>
                        <a:gd name="T0" fmla="*/ 92 w 92"/>
                        <a:gd name="T1" fmla="*/ 23 h 39"/>
                        <a:gd name="T2" fmla="*/ 79 w 92"/>
                        <a:gd name="T3" fmla="*/ 10 h 39"/>
                        <a:gd name="T4" fmla="*/ 64 w 92"/>
                        <a:gd name="T5" fmla="*/ 3 h 39"/>
                        <a:gd name="T6" fmla="*/ 49 w 92"/>
                        <a:gd name="T7" fmla="*/ 0 h 39"/>
                        <a:gd name="T8" fmla="*/ 34 w 92"/>
                        <a:gd name="T9" fmla="*/ 1 h 39"/>
                        <a:gd name="T10" fmla="*/ 21 w 92"/>
                        <a:gd name="T11" fmla="*/ 6 h 39"/>
                        <a:gd name="T12" fmla="*/ 10 w 92"/>
                        <a:gd name="T13" fmla="*/ 10 h 39"/>
                        <a:gd name="T14" fmla="*/ 2 w 92"/>
                        <a:gd name="T15" fmla="*/ 14 h 39"/>
                        <a:gd name="T16" fmla="*/ 0 w 92"/>
                        <a:gd name="T17" fmla="*/ 15 h 39"/>
                        <a:gd name="T18" fmla="*/ 23 w 92"/>
                        <a:gd name="T19" fmla="*/ 29 h 39"/>
                        <a:gd name="T20" fmla="*/ 43 w 92"/>
                        <a:gd name="T21" fmla="*/ 37 h 39"/>
                        <a:gd name="T22" fmla="*/ 59 w 92"/>
                        <a:gd name="T23" fmla="*/ 39 h 39"/>
                        <a:gd name="T24" fmla="*/ 71 w 92"/>
                        <a:gd name="T25" fmla="*/ 37 h 39"/>
                        <a:gd name="T26" fmla="*/ 81 w 92"/>
                        <a:gd name="T27" fmla="*/ 34 h 39"/>
                        <a:gd name="T28" fmla="*/ 87 w 92"/>
                        <a:gd name="T29" fmla="*/ 29 h 39"/>
                        <a:gd name="T30" fmla="*/ 91 w 92"/>
                        <a:gd name="T31" fmla="*/ 24 h 39"/>
                        <a:gd name="T32" fmla="*/ 92 w 92"/>
                        <a:gd name="T33" fmla="*/ 23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9">
                          <a:moveTo>
                            <a:pt x="92" y="23"/>
                          </a:moveTo>
                          <a:lnTo>
                            <a:pt x="79" y="10"/>
                          </a:lnTo>
                          <a:lnTo>
                            <a:pt x="64" y="3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1" y="6"/>
                          </a:lnTo>
                          <a:lnTo>
                            <a:pt x="10" y="10"/>
                          </a:lnTo>
                          <a:lnTo>
                            <a:pt x="2" y="14"/>
                          </a:lnTo>
                          <a:lnTo>
                            <a:pt x="0" y="15"/>
                          </a:lnTo>
                          <a:lnTo>
                            <a:pt x="23" y="29"/>
                          </a:lnTo>
                          <a:lnTo>
                            <a:pt x="43" y="37"/>
                          </a:lnTo>
                          <a:lnTo>
                            <a:pt x="59" y="39"/>
                          </a:lnTo>
                          <a:lnTo>
                            <a:pt x="71" y="37"/>
                          </a:lnTo>
                          <a:lnTo>
                            <a:pt x="81" y="34"/>
                          </a:lnTo>
                          <a:lnTo>
                            <a:pt x="87" y="29"/>
                          </a:lnTo>
                          <a:lnTo>
                            <a:pt x="91" y="24"/>
                          </a:lnTo>
                          <a:lnTo>
                            <a:pt x="92" y="2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1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4172" y="3673"/>
                      <a:ext cx="46" cy="19"/>
                    </a:xfrm>
                    <a:custGeom>
                      <a:avLst/>
                      <a:gdLst>
                        <a:gd name="T0" fmla="*/ 0 w 92"/>
                        <a:gd name="T1" fmla="*/ 16 h 38"/>
                        <a:gd name="T2" fmla="*/ 12 w 92"/>
                        <a:gd name="T3" fmla="*/ 29 h 38"/>
                        <a:gd name="T4" fmla="*/ 27 w 92"/>
                        <a:gd name="T5" fmla="*/ 37 h 38"/>
                        <a:gd name="T6" fmla="*/ 42 w 92"/>
                        <a:gd name="T7" fmla="*/ 38 h 38"/>
                        <a:gd name="T8" fmla="*/ 57 w 92"/>
                        <a:gd name="T9" fmla="*/ 37 h 38"/>
                        <a:gd name="T10" fmla="*/ 71 w 92"/>
                        <a:gd name="T11" fmla="*/ 33 h 38"/>
                        <a:gd name="T12" fmla="*/ 82 w 92"/>
                        <a:gd name="T13" fmla="*/ 29 h 38"/>
                        <a:gd name="T14" fmla="*/ 90 w 92"/>
                        <a:gd name="T15" fmla="*/ 25 h 38"/>
                        <a:gd name="T16" fmla="*/ 92 w 92"/>
                        <a:gd name="T17" fmla="*/ 24 h 38"/>
                        <a:gd name="T18" fmla="*/ 69 w 92"/>
                        <a:gd name="T19" fmla="*/ 10 h 38"/>
                        <a:gd name="T20" fmla="*/ 49 w 92"/>
                        <a:gd name="T21" fmla="*/ 2 h 38"/>
                        <a:gd name="T22" fmla="*/ 33 w 92"/>
                        <a:gd name="T23" fmla="*/ 0 h 38"/>
                        <a:gd name="T24" fmla="*/ 20 w 92"/>
                        <a:gd name="T25" fmla="*/ 2 h 38"/>
                        <a:gd name="T26" fmla="*/ 11 w 92"/>
                        <a:gd name="T27" fmla="*/ 6 h 38"/>
                        <a:gd name="T28" fmla="*/ 4 w 92"/>
                        <a:gd name="T29" fmla="*/ 10 h 38"/>
                        <a:gd name="T30" fmla="*/ 1 w 92"/>
                        <a:gd name="T31" fmla="*/ 15 h 38"/>
                        <a:gd name="T32" fmla="*/ 0 w 92"/>
                        <a:gd name="T33" fmla="*/ 16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6"/>
                          </a:moveTo>
                          <a:lnTo>
                            <a:pt x="12" y="29"/>
                          </a:lnTo>
                          <a:lnTo>
                            <a:pt x="27" y="37"/>
                          </a:lnTo>
                          <a:lnTo>
                            <a:pt x="42" y="38"/>
                          </a:lnTo>
                          <a:lnTo>
                            <a:pt x="57" y="37"/>
                          </a:lnTo>
                          <a:lnTo>
                            <a:pt x="71" y="33"/>
                          </a:lnTo>
                          <a:lnTo>
                            <a:pt x="82" y="29"/>
                          </a:lnTo>
                          <a:lnTo>
                            <a:pt x="90" y="25"/>
                          </a:lnTo>
                          <a:lnTo>
                            <a:pt x="92" y="24"/>
                          </a:lnTo>
                          <a:lnTo>
                            <a:pt x="69" y="10"/>
                          </a:lnTo>
                          <a:lnTo>
                            <a:pt x="49" y="2"/>
                          </a:lnTo>
                          <a:lnTo>
                            <a:pt x="33" y="0"/>
                          </a:lnTo>
                          <a:lnTo>
                            <a:pt x="20" y="2"/>
                          </a:lnTo>
                          <a:lnTo>
                            <a:pt x="11" y="6"/>
                          </a:lnTo>
                          <a:lnTo>
                            <a:pt x="4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2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4112" y="3631"/>
                      <a:ext cx="29" cy="35"/>
                    </a:xfrm>
                    <a:custGeom>
                      <a:avLst/>
                      <a:gdLst>
                        <a:gd name="T0" fmla="*/ 0 w 59"/>
                        <a:gd name="T1" fmla="*/ 0 h 70"/>
                        <a:gd name="T2" fmla="*/ 6 w 59"/>
                        <a:gd name="T3" fmla="*/ 26 h 70"/>
                        <a:gd name="T4" fmla="*/ 15 w 59"/>
                        <a:gd name="T5" fmla="*/ 45 h 70"/>
                        <a:gd name="T6" fmla="*/ 24 w 59"/>
                        <a:gd name="T7" fmla="*/ 57 h 70"/>
                        <a:gd name="T8" fmla="*/ 35 w 59"/>
                        <a:gd name="T9" fmla="*/ 65 h 70"/>
                        <a:gd name="T10" fmla="*/ 44 w 59"/>
                        <a:gd name="T11" fmla="*/ 69 h 70"/>
                        <a:gd name="T12" fmla="*/ 52 w 59"/>
                        <a:gd name="T13" fmla="*/ 70 h 70"/>
                        <a:gd name="T14" fmla="*/ 56 w 59"/>
                        <a:gd name="T15" fmla="*/ 70 h 70"/>
                        <a:gd name="T16" fmla="*/ 59 w 59"/>
                        <a:gd name="T17" fmla="*/ 70 h 70"/>
                        <a:gd name="T18" fmla="*/ 59 w 59"/>
                        <a:gd name="T19" fmla="*/ 52 h 70"/>
                        <a:gd name="T20" fmla="*/ 54 w 59"/>
                        <a:gd name="T21" fmla="*/ 37 h 70"/>
                        <a:gd name="T22" fmla="*/ 45 w 59"/>
                        <a:gd name="T23" fmla="*/ 24 h 70"/>
                        <a:gd name="T24" fmla="*/ 33 w 59"/>
                        <a:gd name="T25" fmla="*/ 15 h 70"/>
                        <a:gd name="T26" fmla="*/ 22 w 59"/>
                        <a:gd name="T27" fmla="*/ 8 h 70"/>
                        <a:gd name="T28" fmla="*/ 10 w 59"/>
                        <a:gd name="T29" fmla="*/ 3 h 70"/>
                        <a:gd name="T30" fmla="*/ 3 w 59"/>
                        <a:gd name="T31" fmla="*/ 1 h 70"/>
                        <a:gd name="T32" fmla="*/ 0 w 59"/>
                        <a:gd name="T33" fmla="*/ 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0" y="0"/>
                          </a:moveTo>
                          <a:lnTo>
                            <a:pt x="6" y="26"/>
                          </a:lnTo>
                          <a:lnTo>
                            <a:pt x="15" y="45"/>
                          </a:lnTo>
                          <a:lnTo>
                            <a:pt x="24" y="57"/>
                          </a:lnTo>
                          <a:lnTo>
                            <a:pt x="35" y="65"/>
                          </a:lnTo>
                          <a:lnTo>
                            <a:pt x="44" y="69"/>
                          </a:lnTo>
                          <a:lnTo>
                            <a:pt x="52" y="70"/>
                          </a:lnTo>
                          <a:lnTo>
                            <a:pt x="56" y="70"/>
                          </a:lnTo>
                          <a:lnTo>
                            <a:pt x="59" y="70"/>
                          </a:lnTo>
                          <a:lnTo>
                            <a:pt x="59" y="52"/>
                          </a:lnTo>
                          <a:lnTo>
                            <a:pt x="54" y="37"/>
                          </a:lnTo>
                          <a:lnTo>
                            <a:pt x="45" y="24"/>
                          </a:lnTo>
                          <a:lnTo>
                            <a:pt x="33" y="15"/>
                          </a:lnTo>
                          <a:lnTo>
                            <a:pt x="22" y="8"/>
                          </a:lnTo>
                          <a:lnTo>
                            <a:pt x="10" y="3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3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4166" y="3694"/>
                      <a:ext cx="29" cy="35"/>
                    </a:xfrm>
                    <a:custGeom>
                      <a:avLst/>
                      <a:gdLst>
                        <a:gd name="T0" fmla="*/ 59 w 59"/>
                        <a:gd name="T1" fmla="*/ 71 h 71"/>
                        <a:gd name="T2" fmla="*/ 53 w 59"/>
                        <a:gd name="T3" fmla="*/ 44 h 71"/>
                        <a:gd name="T4" fmla="*/ 44 w 59"/>
                        <a:gd name="T5" fmla="*/ 26 h 71"/>
                        <a:gd name="T6" fmla="*/ 35 w 59"/>
                        <a:gd name="T7" fmla="*/ 13 h 71"/>
                        <a:gd name="T8" fmla="*/ 24 w 59"/>
                        <a:gd name="T9" fmla="*/ 5 h 71"/>
                        <a:gd name="T10" fmla="*/ 15 w 59"/>
                        <a:gd name="T11" fmla="*/ 1 h 71"/>
                        <a:gd name="T12" fmla="*/ 7 w 59"/>
                        <a:gd name="T13" fmla="*/ 0 h 71"/>
                        <a:gd name="T14" fmla="*/ 3 w 59"/>
                        <a:gd name="T15" fmla="*/ 0 h 71"/>
                        <a:gd name="T16" fmla="*/ 0 w 59"/>
                        <a:gd name="T17" fmla="*/ 0 h 71"/>
                        <a:gd name="T18" fmla="*/ 0 w 59"/>
                        <a:gd name="T19" fmla="*/ 19 h 71"/>
                        <a:gd name="T20" fmla="*/ 5 w 59"/>
                        <a:gd name="T21" fmla="*/ 34 h 71"/>
                        <a:gd name="T22" fmla="*/ 14 w 59"/>
                        <a:gd name="T23" fmla="*/ 46 h 71"/>
                        <a:gd name="T24" fmla="*/ 26 w 59"/>
                        <a:gd name="T25" fmla="*/ 56 h 71"/>
                        <a:gd name="T26" fmla="*/ 37 w 59"/>
                        <a:gd name="T27" fmla="*/ 63 h 71"/>
                        <a:gd name="T28" fmla="*/ 49 w 59"/>
                        <a:gd name="T29" fmla="*/ 67 h 71"/>
                        <a:gd name="T30" fmla="*/ 56 w 59"/>
                        <a:gd name="T31" fmla="*/ 69 h 71"/>
                        <a:gd name="T32" fmla="*/ 59 w 59"/>
                        <a:gd name="T33" fmla="*/ 71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9" h="71">
                          <a:moveTo>
                            <a:pt x="59" y="71"/>
                          </a:moveTo>
                          <a:lnTo>
                            <a:pt x="53" y="44"/>
                          </a:lnTo>
                          <a:lnTo>
                            <a:pt x="44" y="26"/>
                          </a:lnTo>
                          <a:lnTo>
                            <a:pt x="35" y="13"/>
                          </a:lnTo>
                          <a:lnTo>
                            <a:pt x="24" y="5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19"/>
                          </a:lnTo>
                          <a:lnTo>
                            <a:pt x="5" y="34"/>
                          </a:lnTo>
                          <a:lnTo>
                            <a:pt x="14" y="46"/>
                          </a:lnTo>
                          <a:lnTo>
                            <a:pt x="26" y="56"/>
                          </a:lnTo>
                          <a:lnTo>
                            <a:pt x="37" y="63"/>
                          </a:lnTo>
                          <a:lnTo>
                            <a:pt x="49" y="67"/>
                          </a:lnTo>
                          <a:lnTo>
                            <a:pt x="56" y="69"/>
                          </a:lnTo>
                          <a:lnTo>
                            <a:pt x="59" y="7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4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4104" y="3692"/>
                      <a:ext cx="35" cy="30"/>
                    </a:xfrm>
                    <a:custGeom>
                      <a:avLst/>
                      <a:gdLst>
                        <a:gd name="T0" fmla="*/ 0 w 70"/>
                        <a:gd name="T1" fmla="*/ 59 h 59"/>
                        <a:gd name="T2" fmla="*/ 26 w 70"/>
                        <a:gd name="T3" fmla="*/ 53 h 59"/>
                        <a:gd name="T4" fmla="*/ 45 w 70"/>
                        <a:gd name="T5" fmla="*/ 44 h 59"/>
                        <a:gd name="T6" fmla="*/ 59 w 70"/>
                        <a:gd name="T7" fmla="*/ 34 h 59"/>
                        <a:gd name="T8" fmla="*/ 66 w 70"/>
                        <a:gd name="T9" fmla="*/ 24 h 59"/>
                        <a:gd name="T10" fmla="*/ 69 w 70"/>
                        <a:gd name="T11" fmla="*/ 15 h 59"/>
                        <a:gd name="T12" fmla="*/ 70 w 70"/>
                        <a:gd name="T13" fmla="*/ 7 h 59"/>
                        <a:gd name="T14" fmla="*/ 70 w 70"/>
                        <a:gd name="T15" fmla="*/ 2 h 59"/>
                        <a:gd name="T16" fmla="*/ 70 w 70"/>
                        <a:gd name="T17" fmla="*/ 0 h 59"/>
                        <a:gd name="T18" fmla="*/ 52 w 70"/>
                        <a:gd name="T19" fmla="*/ 0 h 59"/>
                        <a:gd name="T20" fmla="*/ 37 w 70"/>
                        <a:gd name="T21" fmla="*/ 4 h 59"/>
                        <a:gd name="T22" fmla="*/ 24 w 70"/>
                        <a:gd name="T23" fmla="*/ 14 h 59"/>
                        <a:gd name="T24" fmla="*/ 15 w 70"/>
                        <a:gd name="T25" fmla="*/ 25 h 59"/>
                        <a:gd name="T26" fmla="*/ 8 w 70"/>
                        <a:gd name="T27" fmla="*/ 37 h 59"/>
                        <a:gd name="T28" fmla="*/ 3 w 70"/>
                        <a:gd name="T29" fmla="*/ 48 h 59"/>
                        <a:gd name="T30" fmla="*/ 1 w 70"/>
                        <a:gd name="T31" fmla="*/ 55 h 59"/>
                        <a:gd name="T32" fmla="*/ 0 w 70"/>
                        <a:gd name="T33" fmla="*/ 59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0" y="59"/>
                          </a:moveTo>
                          <a:lnTo>
                            <a:pt x="26" y="53"/>
                          </a:lnTo>
                          <a:lnTo>
                            <a:pt x="45" y="44"/>
                          </a:lnTo>
                          <a:lnTo>
                            <a:pt x="59" y="34"/>
                          </a:lnTo>
                          <a:lnTo>
                            <a:pt x="66" y="24"/>
                          </a:lnTo>
                          <a:lnTo>
                            <a:pt x="69" y="15"/>
                          </a:lnTo>
                          <a:lnTo>
                            <a:pt x="70" y="7"/>
                          </a:lnTo>
                          <a:lnTo>
                            <a:pt x="70" y="2"/>
                          </a:lnTo>
                          <a:lnTo>
                            <a:pt x="70" y="0"/>
                          </a:lnTo>
                          <a:lnTo>
                            <a:pt x="52" y="0"/>
                          </a:lnTo>
                          <a:lnTo>
                            <a:pt x="37" y="4"/>
                          </a:lnTo>
                          <a:lnTo>
                            <a:pt x="24" y="14"/>
                          </a:lnTo>
                          <a:lnTo>
                            <a:pt x="15" y="25"/>
                          </a:lnTo>
                          <a:lnTo>
                            <a:pt x="8" y="37"/>
                          </a:lnTo>
                          <a:lnTo>
                            <a:pt x="3" y="48"/>
                          </a:lnTo>
                          <a:lnTo>
                            <a:pt x="1" y="55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5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4167" y="3639"/>
                      <a:ext cx="35" cy="29"/>
                    </a:xfrm>
                    <a:custGeom>
                      <a:avLst/>
                      <a:gdLst>
                        <a:gd name="T0" fmla="*/ 0 w 70"/>
                        <a:gd name="T1" fmla="*/ 58 h 58"/>
                        <a:gd name="T2" fmla="*/ 18 w 70"/>
                        <a:gd name="T3" fmla="*/ 58 h 58"/>
                        <a:gd name="T4" fmla="*/ 33 w 70"/>
                        <a:gd name="T5" fmla="*/ 54 h 58"/>
                        <a:gd name="T6" fmla="*/ 46 w 70"/>
                        <a:gd name="T7" fmla="*/ 45 h 58"/>
                        <a:gd name="T8" fmla="*/ 55 w 70"/>
                        <a:gd name="T9" fmla="*/ 33 h 58"/>
                        <a:gd name="T10" fmla="*/ 62 w 70"/>
                        <a:gd name="T11" fmla="*/ 22 h 58"/>
                        <a:gd name="T12" fmla="*/ 66 w 70"/>
                        <a:gd name="T13" fmla="*/ 10 h 58"/>
                        <a:gd name="T14" fmla="*/ 69 w 70"/>
                        <a:gd name="T15" fmla="*/ 3 h 58"/>
                        <a:gd name="T16" fmla="*/ 70 w 70"/>
                        <a:gd name="T17" fmla="*/ 0 h 58"/>
                        <a:gd name="T18" fmla="*/ 43 w 70"/>
                        <a:gd name="T19" fmla="*/ 5 h 58"/>
                        <a:gd name="T20" fmla="*/ 25 w 70"/>
                        <a:gd name="T21" fmla="*/ 15 h 58"/>
                        <a:gd name="T22" fmla="*/ 11 w 70"/>
                        <a:gd name="T23" fmla="*/ 24 h 58"/>
                        <a:gd name="T24" fmla="*/ 4 w 70"/>
                        <a:gd name="T25" fmla="*/ 34 h 58"/>
                        <a:gd name="T26" fmla="*/ 1 w 70"/>
                        <a:gd name="T27" fmla="*/ 43 h 58"/>
                        <a:gd name="T28" fmla="*/ 0 w 70"/>
                        <a:gd name="T29" fmla="*/ 52 h 58"/>
                        <a:gd name="T30" fmla="*/ 0 w 70"/>
                        <a:gd name="T31" fmla="*/ 56 h 58"/>
                        <a:gd name="T32" fmla="*/ 0 w 70"/>
                        <a:gd name="T33" fmla="*/ 58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0" h="58">
                          <a:moveTo>
                            <a:pt x="0" y="58"/>
                          </a:moveTo>
                          <a:lnTo>
                            <a:pt x="18" y="58"/>
                          </a:lnTo>
                          <a:lnTo>
                            <a:pt x="33" y="54"/>
                          </a:lnTo>
                          <a:lnTo>
                            <a:pt x="46" y="45"/>
                          </a:lnTo>
                          <a:lnTo>
                            <a:pt x="55" y="33"/>
                          </a:lnTo>
                          <a:lnTo>
                            <a:pt x="62" y="22"/>
                          </a:lnTo>
                          <a:lnTo>
                            <a:pt x="66" y="10"/>
                          </a:lnTo>
                          <a:lnTo>
                            <a:pt x="69" y="3"/>
                          </a:lnTo>
                          <a:lnTo>
                            <a:pt x="70" y="0"/>
                          </a:lnTo>
                          <a:lnTo>
                            <a:pt x="43" y="5"/>
                          </a:lnTo>
                          <a:lnTo>
                            <a:pt x="25" y="15"/>
                          </a:lnTo>
                          <a:lnTo>
                            <a:pt x="11" y="24"/>
                          </a:lnTo>
                          <a:lnTo>
                            <a:pt x="4" y="34"/>
                          </a:lnTo>
                          <a:lnTo>
                            <a:pt x="1" y="43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58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6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4137" y="3665"/>
                      <a:ext cx="32" cy="29"/>
                    </a:xfrm>
                    <a:custGeom>
                      <a:avLst/>
                      <a:gdLst>
                        <a:gd name="T0" fmla="*/ 32 w 63"/>
                        <a:gd name="T1" fmla="*/ 58 h 58"/>
                        <a:gd name="T2" fmla="*/ 45 w 63"/>
                        <a:gd name="T3" fmla="*/ 56 h 58"/>
                        <a:gd name="T4" fmla="*/ 54 w 63"/>
                        <a:gd name="T5" fmla="*/ 50 h 58"/>
                        <a:gd name="T6" fmla="*/ 61 w 63"/>
                        <a:gd name="T7" fmla="*/ 40 h 58"/>
                        <a:gd name="T8" fmla="*/ 63 w 63"/>
                        <a:gd name="T9" fmla="*/ 28 h 58"/>
                        <a:gd name="T10" fmla="*/ 61 w 63"/>
                        <a:gd name="T11" fmla="*/ 17 h 58"/>
                        <a:gd name="T12" fmla="*/ 54 w 63"/>
                        <a:gd name="T13" fmla="*/ 8 h 58"/>
                        <a:gd name="T14" fmla="*/ 45 w 63"/>
                        <a:gd name="T15" fmla="*/ 2 h 58"/>
                        <a:gd name="T16" fmla="*/ 32 w 63"/>
                        <a:gd name="T17" fmla="*/ 0 h 58"/>
                        <a:gd name="T18" fmla="*/ 19 w 63"/>
                        <a:gd name="T19" fmla="*/ 2 h 58"/>
                        <a:gd name="T20" fmla="*/ 9 w 63"/>
                        <a:gd name="T21" fmla="*/ 8 h 58"/>
                        <a:gd name="T22" fmla="*/ 2 w 63"/>
                        <a:gd name="T23" fmla="*/ 17 h 58"/>
                        <a:gd name="T24" fmla="*/ 0 w 63"/>
                        <a:gd name="T25" fmla="*/ 28 h 58"/>
                        <a:gd name="T26" fmla="*/ 2 w 63"/>
                        <a:gd name="T27" fmla="*/ 40 h 58"/>
                        <a:gd name="T28" fmla="*/ 9 w 63"/>
                        <a:gd name="T29" fmla="*/ 50 h 58"/>
                        <a:gd name="T30" fmla="*/ 19 w 63"/>
                        <a:gd name="T31" fmla="*/ 56 h 58"/>
                        <a:gd name="T32" fmla="*/ 32 w 63"/>
                        <a:gd name="T33" fmla="*/ 58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3" h="58">
                          <a:moveTo>
                            <a:pt x="32" y="58"/>
                          </a:moveTo>
                          <a:lnTo>
                            <a:pt x="45" y="56"/>
                          </a:lnTo>
                          <a:lnTo>
                            <a:pt x="54" y="50"/>
                          </a:lnTo>
                          <a:lnTo>
                            <a:pt x="61" y="40"/>
                          </a:lnTo>
                          <a:lnTo>
                            <a:pt x="63" y="28"/>
                          </a:lnTo>
                          <a:lnTo>
                            <a:pt x="61" y="17"/>
                          </a:lnTo>
                          <a:lnTo>
                            <a:pt x="54" y="8"/>
                          </a:lnTo>
                          <a:lnTo>
                            <a:pt x="45" y="2"/>
                          </a:lnTo>
                          <a:lnTo>
                            <a:pt x="32" y="0"/>
                          </a:lnTo>
                          <a:lnTo>
                            <a:pt x="19" y="2"/>
                          </a:lnTo>
                          <a:lnTo>
                            <a:pt x="9" y="8"/>
                          </a:lnTo>
                          <a:lnTo>
                            <a:pt x="2" y="17"/>
                          </a:lnTo>
                          <a:lnTo>
                            <a:pt x="0" y="28"/>
                          </a:lnTo>
                          <a:lnTo>
                            <a:pt x="2" y="40"/>
                          </a:lnTo>
                          <a:lnTo>
                            <a:pt x="9" y="50"/>
                          </a:lnTo>
                          <a:lnTo>
                            <a:pt x="19" y="56"/>
                          </a:lnTo>
                          <a:lnTo>
                            <a:pt x="32" y="5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7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4447" y="3944"/>
                      <a:ext cx="14" cy="15"/>
                    </a:xfrm>
                    <a:custGeom>
                      <a:avLst/>
                      <a:gdLst>
                        <a:gd name="T0" fmla="*/ 22 w 29"/>
                        <a:gd name="T1" fmla="*/ 0 h 30"/>
                        <a:gd name="T2" fmla="*/ 14 w 29"/>
                        <a:gd name="T3" fmla="*/ 7 h 30"/>
                        <a:gd name="T4" fmla="*/ 8 w 29"/>
                        <a:gd name="T5" fmla="*/ 14 h 30"/>
                        <a:gd name="T6" fmla="*/ 3 w 29"/>
                        <a:gd name="T7" fmla="*/ 22 h 30"/>
                        <a:gd name="T8" fmla="*/ 0 w 29"/>
                        <a:gd name="T9" fmla="*/ 30 h 30"/>
                        <a:gd name="T10" fmla="*/ 8 w 29"/>
                        <a:gd name="T11" fmla="*/ 24 h 30"/>
                        <a:gd name="T12" fmla="*/ 15 w 29"/>
                        <a:gd name="T13" fmla="*/ 19 h 30"/>
                        <a:gd name="T14" fmla="*/ 22 w 29"/>
                        <a:gd name="T15" fmla="*/ 14 h 30"/>
                        <a:gd name="T16" fmla="*/ 29 w 29"/>
                        <a:gd name="T17" fmla="*/ 8 h 30"/>
                        <a:gd name="T18" fmla="*/ 27 w 29"/>
                        <a:gd name="T19" fmla="*/ 5 h 30"/>
                        <a:gd name="T20" fmla="*/ 24 w 29"/>
                        <a:gd name="T21" fmla="*/ 2 h 30"/>
                        <a:gd name="T22" fmla="*/ 23 w 29"/>
                        <a:gd name="T23" fmla="*/ 0 h 30"/>
                        <a:gd name="T24" fmla="*/ 22 w 29"/>
                        <a:gd name="T25" fmla="*/ 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9" h="30">
                          <a:moveTo>
                            <a:pt x="22" y="0"/>
                          </a:moveTo>
                          <a:lnTo>
                            <a:pt x="14" y="7"/>
                          </a:lnTo>
                          <a:lnTo>
                            <a:pt x="8" y="14"/>
                          </a:lnTo>
                          <a:lnTo>
                            <a:pt x="3" y="22"/>
                          </a:lnTo>
                          <a:lnTo>
                            <a:pt x="0" y="30"/>
                          </a:lnTo>
                          <a:lnTo>
                            <a:pt x="8" y="24"/>
                          </a:lnTo>
                          <a:lnTo>
                            <a:pt x="15" y="19"/>
                          </a:lnTo>
                          <a:lnTo>
                            <a:pt x="22" y="14"/>
                          </a:lnTo>
                          <a:lnTo>
                            <a:pt x="29" y="8"/>
                          </a:lnTo>
                          <a:lnTo>
                            <a:pt x="27" y="5"/>
                          </a:lnTo>
                          <a:lnTo>
                            <a:pt x="24" y="2"/>
                          </a:lnTo>
                          <a:lnTo>
                            <a:pt x="23" y="0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8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4394" y="3912"/>
                      <a:ext cx="46" cy="19"/>
                    </a:xfrm>
                    <a:custGeom>
                      <a:avLst/>
                      <a:gdLst>
                        <a:gd name="T0" fmla="*/ 92 w 92"/>
                        <a:gd name="T1" fmla="*/ 22 h 38"/>
                        <a:gd name="T2" fmla="*/ 80 w 92"/>
                        <a:gd name="T3" fmla="*/ 9 h 38"/>
                        <a:gd name="T4" fmla="*/ 65 w 92"/>
                        <a:gd name="T5" fmla="*/ 1 h 38"/>
                        <a:gd name="T6" fmla="*/ 50 w 92"/>
                        <a:gd name="T7" fmla="*/ 0 h 38"/>
                        <a:gd name="T8" fmla="*/ 35 w 92"/>
                        <a:gd name="T9" fmla="*/ 1 h 38"/>
                        <a:gd name="T10" fmla="*/ 21 w 92"/>
                        <a:gd name="T11" fmla="*/ 5 h 38"/>
                        <a:gd name="T12" fmla="*/ 10 w 92"/>
                        <a:gd name="T13" fmla="*/ 9 h 38"/>
                        <a:gd name="T14" fmla="*/ 2 w 92"/>
                        <a:gd name="T15" fmla="*/ 13 h 38"/>
                        <a:gd name="T16" fmla="*/ 0 w 92"/>
                        <a:gd name="T17" fmla="*/ 14 h 38"/>
                        <a:gd name="T18" fmla="*/ 23 w 92"/>
                        <a:gd name="T19" fmla="*/ 28 h 38"/>
                        <a:gd name="T20" fmla="*/ 43 w 92"/>
                        <a:gd name="T21" fmla="*/ 36 h 38"/>
                        <a:gd name="T22" fmla="*/ 59 w 92"/>
                        <a:gd name="T23" fmla="*/ 38 h 38"/>
                        <a:gd name="T24" fmla="*/ 71 w 92"/>
                        <a:gd name="T25" fmla="*/ 36 h 38"/>
                        <a:gd name="T26" fmla="*/ 81 w 92"/>
                        <a:gd name="T27" fmla="*/ 32 h 38"/>
                        <a:gd name="T28" fmla="*/ 88 w 92"/>
                        <a:gd name="T29" fmla="*/ 28 h 38"/>
                        <a:gd name="T30" fmla="*/ 91 w 92"/>
                        <a:gd name="T31" fmla="*/ 23 h 38"/>
                        <a:gd name="T32" fmla="*/ 92 w 92"/>
                        <a:gd name="T33" fmla="*/ 22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92" y="22"/>
                          </a:moveTo>
                          <a:lnTo>
                            <a:pt x="80" y="9"/>
                          </a:lnTo>
                          <a:lnTo>
                            <a:pt x="65" y="1"/>
                          </a:lnTo>
                          <a:lnTo>
                            <a:pt x="50" y="0"/>
                          </a:lnTo>
                          <a:lnTo>
                            <a:pt x="35" y="1"/>
                          </a:lnTo>
                          <a:lnTo>
                            <a:pt x="21" y="5"/>
                          </a:lnTo>
                          <a:lnTo>
                            <a:pt x="10" y="9"/>
                          </a:lnTo>
                          <a:lnTo>
                            <a:pt x="2" y="13"/>
                          </a:lnTo>
                          <a:lnTo>
                            <a:pt x="0" y="14"/>
                          </a:lnTo>
                          <a:lnTo>
                            <a:pt x="23" y="28"/>
                          </a:lnTo>
                          <a:lnTo>
                            <a:pt x="43" y="36"/>
                          </a:lnTo>
                          <a:lnTo>
                            <a:pt x="59" y="38"/>
                          </a:lnTo>
                          <a:lnTo>
                            <a:pt x="71" y="36"/>
                          </a:lnTo>
                          <a:lnTo>
                            <a:pt x="81" y="32"/>
                          </a:lnTo>
                          <a:lnTo>
                            <a:pt x="88" y="28"/>
                          </a:lnTo>
                          <a:lnTo>
                            <a:pt x="91" y="23"/>
                          </a:lnTo>
                          <a:lnTo>
                            <a:pt x="92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9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4417" y="3876"/>
                      <a:ext cx="28" cy="35"/>
                    </a:xfrm>
                    <a:custGeom>
                      <a:avLst/>
                      <a:gdLst>
                        <a:gd name="T0" fmla="*/ 57 w 57"/>
                        <a:gd name="T1" fmla="*/ 72 h 72"/>
                        <a:gd name="T2" fmla="*/ 6 w 57"/>
                        <a:gd name="T3" fmla="*/ 3 h 72"/>
                        <a:gd name="T4" fmla="*/ 4 w 57"/>
                        <a:gd name="T5" fmla="*/ 1 h 72"/>
                        <a:gd name="T6" fmla="*/ 1 w 57"/>
                        <a:gd name="T7" fmla="*/ 1 h 72"/>
                        <a:gd name="T8" fmla="*/ 0 w 57"/>
                        <a:gd name="T9" fmla="*/ 0 h 72"/>
                        <a:gd name="T10" fmla="*/ 0 w 57"/>
                        <a:gd name="T11" fmla="*/ 0 h 72"/>
                        <a:gd name="T12" fmla="*/ 6 w 57"/>
                        <a:gd name="T13" fmla="*/ 23 h 72"/>
                        <a:gd name="T14" fmla="*/ 13 w 57"/>
                        <a:gd name="T15" fmla="*/ 42 h 72"/>
                        <a:gd name="T16" fmla="*/ 21 w 57"/>
                        <a:gd name="T17" fmla="*/ 54 h 72"/>
                        <a:gd name="T18" fmla="*/ 29 w 57"/>
                        <a:gd name="T19" fmla="*/ 62 h 72"/>
                        <a:gd name="T20" fmla="*/ 38 w 57"/>
                        <a:gd name="T21" fmla="*/ 68 h 72"/>
                        <a:gd name="T22" fmla="*/ 45 w 57"/>
                        <a:gd name="T23" fmla="*/ 70 h 72"/>
                        <a:gd name="T24" fmla="*/ 52 w 57"/>
                        <a:gd name="T25" fmla="*/ 72 h 72"/>
                        <a:gd name="T26" fmla="*/ 57 w 57"/>
                        <a:gd name="T27" fmla="*/ 72 h 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57" h="72">
                          <a:moveTo>
                            <a:pt x="57" y="72"/>
                          </a:moveTo>
                          <a:lnTo>
                            <a:pt x="6" y="3"/>
                          </a:lnTo>
                          <a:lnTo>
                            <a:pt x="4" y="1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6" y="23"/>
                          </a:lnTo>
                          <a:lnTo>
                            <a:pt x="13" y="42"/>
                          </a:lnTo>
                          <a:lnTo>
                            <a:pt x="21" y="54"/>
                          </a:lnTo>
                          <a:lnTo>
                            <a:pt x="29" y="62"/>
                          </a:lnTo>
                          <a:lnTo>
                            <a:pt x="38" y="68"/>
                          </a:lnTo>
                          <a:lnTo>
                            <a:pt x="45" y="70"/>
                          </a:lnTo>
                          <a:lnTo>
                            <a:pt x="52" y="72"/>
                          </a:lnTo>
                          <a:lnTo>
                            <a:pt x="57" y="7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0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4409" y="3937"/>
                      <a:ext cx="35" cy="30"/>
                    </a:xfrm>
                    <a:custGeom>
                      <a:avLst/>
                      <a:gdLst>
                        <a:gd name="T0" fmla="*/ 0 w 70"/>
                        <a:gd name="T1" fmla="*/ 59 h 59"/>
                        <a:gd name="T2" fmla="*/ 27 w 70"/>
                        <a:gd name="T3" fmla="*/ 53 h 59"/>
                        <a:gd name="T4" fmla="*/ 45 w 70"/>
                        <a:gd name="T5" fmla="*/ 44 h 59"/>
                        <a:gd name="T6" fmla="*/ 59 w 70"/>
                        <a:gd name="T7" fmla="*/ 35 h 59"/>
                        <a:gd name="T8" fmla="*/ 66 w 70"/>
                        <a:gd name="T9" fmla="*/ 25 h 59"/>
                        <a:gd name="T10" fmla="*/ 69 w 70"/>
                        <a:gd name="T11" fmla="*/ 15 h 59"/>
                        <a:gd name="T12" fmla="*/ 70 w 70"/>
                        <a:gd name="T13" fmla="*/ 7 h 59"/>
                        <a:gd name="T14" fmla="*/ 70 w 70"/>
                        <a:gd name="T15" fmla="*/ 3 h 59"/>
                        <a:gd name="T16" fmla="*/ 70 w 70"/>
                        <a:gd name="T17" fmla="*/ 0 h 59"/>
                        <a:gd name="T18" fmla="*/ 52 w 70"/>
                        <a:gd name="T19" fmla="*/ 0 h 59"/>
                        <a:gd name="T20" fmla="*/ 37 w 70"/>
                        <a:gd name="T21" fmla="*/ 5 h 59"/>
                        <a:gd name="T22" fmla="*/ 24 w 70"/>
                        <a:gd name="T23" fmla="*/ 14 h 59"/>
                        <a:gd name="T24" fmla="*/ 15 w 70"/>
                        <a:gd name="T25" fmla="*/ 26 h 59"/>
                        <a:gd name="T26" fmla="*/ 8 w 70"/>
                        <a:gd name="T27" fmla="*/ 37 h 59"/>
                        <a:gd name="T28" fmla="*/ 3 w 70"/>
                        <a:gd name="T29" fmla="*/ 49 h 59"/>
                        <a:gd name="T30" fmla="*/ 1 w 70"/>
                        <a:gd name="T31" fmla="*/ 56 h 59"/>
                        <a:gd name="T32" fmla="*/ 0 w 70"/>
                        <a:gd name="T33" fmla="*/ 59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0" y="59"/>
                          </a:moveTo>
                          <a:lnTo>
                            <a:pt x="27" y="53"/>
                          </a:lnTo>
                          <a:lnTo>
                            <a:pt x="45" y="44"/>
                          </a:lnTo>
                          <a:lnTo>
                            <a:pt x="59" y="35"/>
                          </a:lnTo>
                          <a:lnTo>
                            <a:pt x="66" y="25"/>
                          </a:lnTo>
                          <a:lnTo>
                            <a:pt x="69" y="15"/>
                          </a:lnTo>
                          <a:lnTo>
                            <a:pt x="70" y="7"/>
                          </a:lnTo>
                          <a:lnTo>
                            <a:pt x="70" y="3"/>
                          </a:lnTo>
                          <a:lnTo>
                            <a:pt x="70" y="0"/>
                          </a:lnTo>
                          <a:lnTo>
                            <a:pt x="52" y="0"/>
                          </a:lnTo>
                          <a:lnTo>
                            <a:pt x="37" y="5"/>
                          </a:lnTo>
                          <a:lnTo>
                            <a:pt x="24" y="14"/>
                          </a:lnTo>
                          <a:lnTo>
                            <a:pt x="15" y="26"/>
                          </a:lnTo>
                          <a:lnTo>
                            <a:pt x="8" y="37"/>
                          </a:lnTo>
                          <a:lnTo>
                            <a:pt x="3" y="49"/>
                          </a:lnTo>
                          <a:lnTo>
                            <a:pt x="1" y="56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1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4442" y="3914"/>
                      <a:ext cx="22" cy="25"/>
                    </a:xfrm>
                    <a:custGeom>
                      <a:avLst/>
                      <a:gdLst>
                        <a:gd name="T0" fmla="*/ 32 w 45"/>
                        <a:gd name="T1" fmla="*/ 51 h 51"/>
                        <a:gd name="T2" fmla="*/ 36 w 45"/>
                        <a:gd name="T3" fmla="*/ 51 h 51"/>
                        <a:gd name="T4" fmla="*/ 39 w 45"/>
                        <a:gd name="T5" fmla="*/ 50 h 51"/>
                        <a:gd name="T6" fmla="*/ 41 w 45"/>
                        <a:gd name="T7" fmla="*/ 50 h 51"/>
                        <a:gd name="T8" fmla="*/ 45 w 45"/>
                        <a:gd name="T9" fmla="*/ 49 h 51"/>
                        <a:gd name="T10" fmla="*/ 9 w 45"/>
                        <a:gd name="T11" fmla="*/ 0 h 51"/>
                        <a:gd name="T12" fmla="*/ 6 w 45"/>
                        <a:gd name="T13" fmla="*/ 5 h 51"/>
                        <a:gd name="T14" fmla="*/ 2 w 45"/>
                        <a:gd name="T15" fmla="*/ 9 h 51"/>
                        <a:gd name="T16" fmla="*/ 1 w 45"/>
                        <a:gd name="T17" fmla="*/ 15 h 51"/>
                        <a:gd name="T18" fmla="*/ 0 w 45"/>
                        <a:gd name="T19" fmla="*/ 21 h 51"/>
                        <a:gd name="T20" fmla="*/ 2 w 45"/>
                        <a:gd name="T21" fmla="*/ 32 h 51"/>
                        <a:gd name="T22" fmla="*/ 9 w 45"/>
                        <a:gd name="T23" fmla="*/ 42 h 51"/>
                        <a:gd name="T24" fmla="*/ 19 w 45"/>
                        <a:gd name="T25" fmla="*/ 49 h 51"/>
                        <a:gd name="T26" fmla="*/ 32 w 45"/>
                        <a:gd name="T27" fmla="*/ 51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45" h="51">
                          <a:moveTo>
                            <a:pt x="32" y="51"/>
                          </a:moveTo>
                          <a:lnTo>
                            <a:pt x="36" y="51"/>
                          </a:lnTo>
                          <a:lnTo>
                            <a:pt x="39" y="50"/>
                          </a:lnTo>
                          <a:lnTo>
                            <a:pt x="41" y="50"/>
                          </a:lnTo>
                          <a:lnTo>
                            <a:pt x="45" y="49"/>
                          </a:lnTo>
                          <a:lnTo>
                            <a:pt x="9" y="0"/>
                          </a:lnTo>
                          <a:lnTo>
                            <a:pt x="6" y="5"/>
                          </a:lnTo>
                          <a:lnTo>
                            <a:pt x="2" y="9"/>
                          </a:lnTo>
                          <a:lnTo>
                            <a:pt x="1" y="15"/>
                          </a:lnTo>
                          <a:lnTo>
                            <a:pt x="0" y="21"/>
                          </a:lnTo>
                          <a:lnTo>
                            <a:pt x="2" y="32"/>
                          </a:lnTo>
                          <a:lnTo>
                            <a:pt x="9" y="42"/>
                          </a:lnTo>
                          <a:lnTo>
                            <a:pt x="19" y="49"/>
                          </a:lnTo>
                          <a:lnTo>
                            <a:pt x="32" y="5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2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4148" y="3933"/>
                      <a:ext cx="19" cy="46"/>
                    </a:xfrm>
                    <a:custGeom>
                      <a:avLst/>
                      <a:gdLst>
                        <a:gd name="T0" fmla="*/ 17 w 38"/>
                        <a:gd name="T1" fmla="*/ 93 h 93"/>
                        <a:gd name="T2" fmla="*/ 29 w 38"/>
                        <a:gd name="T3" fmla="*/ 80 h 93"/>
                        <a:gd name="T4" fmla="*/ 37 w 38"/>
                        <a:gd name="T5" fmla="*/ 65 h 93"/>
                        <a:gd name="T6" fmla="*/ 38 w 38"/>
                        <a:gd name="T7" fmla="*/ 50 h 93"/>
                        <a:gd name="T8" fmla="*/ 37 w 38"/>
                        <a:gd name="T9" fmla="*/ 35 h 93"/>
                        <a:gd name="T10" fmla="*/ 34 w 38"/>
                        <a:gd name="T11" fmla="*/ 21 h 93"/>
                        <a:gd name="T12" fmla="*/ 29 w 38"/>
                        <a:gd name="T13" fmla="*/ 11 h 93"/>
                        <a:gd name="T14" fmla="*/ 26 w 38"/>
                        <a:gd name="T15" fmla="*/ 3 h 93"/>
                        <a:gd name="T16" fmla="*/ 25 w 38"/>
                        <a:gd name="T17" fmla="*/ 0 h 93"/>
                        <a:gd name="T18" fmla="*/ 11 w 38"/>
                        <a:gd name="T19" fmla="*/ 23 h 93"/>
                        <a:gd name="T20" fmla="*/ 3 w 38"/>
                        <a:gd name="T21" fmla="*/ 43 h 93"/>
                        <a:gd name="T22" fmla="*/ 0 w 38"/>
                        <a:gd name="T23" fmla="*/ 59 h 93"/>
                        <a:gd name="T24" fmla="*/ 3 w 38"/>
                        <a:gd name="T25" fmla="*/ 72 h 93"/>
                        <a:gd name="T26" fmla="*/ 6 w 38"/>
                        <a:gd name="T27" fmla="*/ 81 h 93"/>
                        <a:gd name="T28" fmla="*/ 11 w 38"/>
                        <a:gd name="T29" fmla="*/ 88 h 93"/>
                        <a:gd name="T30" fmla="*/ 15 w 38"/>
                        <a:gd name="T31" fmla="*/ 91 h 93"/>
                        <a:gd name="T32" fmla="*/ 17 w 38"/>
                        <a:gd name="T33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93">
                          <a:moveTo>
                            <a:pt x="17" y="93"/>
                          </a:moveTo>
                          <a:lnTo>
                            <a:pt x="29" y="80"/>
                          </a:lnTo>
                          <a:lnTo>
                            <a:pt x="37" y="65"/>
                          </a:lnTo>
                          <a:lnTo>
                            <a:pt x="38" y="50"/>
                          </a:lnTo>
                          <a:lnTo>
                            <a:pt x="37" y="35"/>
                          </a:lnTo>
                          <a:lnTo>
                            <a:pt x="34" y="21"/>
                          </a:lnTo>
                          <a:lnTo>
                            <a:pt x="29" y="11"/>
                          </a:lnTo>
                          <a:lnTo>
                            <a:pt x="26" y="3"/>
                          </a:lnTo>
                          <a:lnTo>
                            <a:pt x="25" y="0"/>
                          </a:lnTo>
                          <a:lnTo>
                            <a:pt x="11" y="23"/>
                          </a:lnTo>
                          <a:lnTo>
                            <a:pt x="3" y="43"/>
                          </a:lnTo>
                          <a:lnTo>
                            <a:pt x="0" y="59"/>
                          </a:lnTo>
                          <a:lnTo>
                            <a:pt x="3" y="72"/>
                          </a:lnTo>
                          <a:lnTo>
                            <a:pt x="6" y="81"/>
                          </a:lnTo>
                          <a:lnTo>
                            <a:pt x="11" y="88"/>
                          </a:lnTo>
                          <a:lnTo>
                            <a:pt x="15" y="91"/>
                          </a:lnTo>
                          <a:lnTo>
                            <a:pt x="17" y="9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3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4142" y="4016"/>
                      <a:ext cx="18" cy="21"/>
                    </a:xfrm>
                    <a:custGeom>
                      <a:avLst/>
                      <a:gdLst>
                        <a:gd name="T0" fmla="*/ 22 w 37"/>
                        <a:gd name="T1" fmla="*/ 0 h 43"/>
                        <a:gd name="T2" fmla="*/ 11 w 37"/>
                        <a:gd name="T3" fmla="*/ 10 h 43"/>
                        <a:gd name="T4" fmla="*/ 4 w 37"/>
                        <a:gd name="T5" fmla="*/ 20 h 43"/>
                        <a:gd name="T6" fmla="*/ 1 w 37"/>
                        <a:gd name="T7" fmla="*/ 30 h 43"/>
                        <a:gd name="T8" fmla="*/ 0 w 37"/>
                        <a:gd name="T9" fmla="*/ 42 h 43"/>
                        <a:gd name="T10" fmla="*/ 4 w 37"/>
                        <a:gd name="T11" fmla="*/ 42 h 43"/>
                        <a:gd name="T12" fmla="*/ 9 w 37"/>
                        <a:gd name="T13" fmla="*/ 43 h 43"/>
                        <a:gd name="T14" fmla="*/ 14 w 37"/>
                        <a:gd name="T15" fmla="*/ 43 h 43"/>
                        <a:gd name="T16" fmla="*/ 18 w 37"/>
                        <a:gd name="T17" fmla="*/ 43 h 43"/>
                        <a:gd name="T18" fmla="*/ 23 w 37"/>
                        <a:gd name="T19" fmla="*/ 43 h 43"/>
                        <a:gd name="T20" fmla="*/ 28 w 37"/>
                        <a:gd name="T21" fmla="*/ 43 h 43"/>
                        <a:gd name="T22" fmla="*/ 32 w 37"/>
                        <a:gd name="T23" fmla="*/ 43 h 43"/>
                        <a:gd name="T24" fmla="*/ 37 w 37"/>
                        <a:gd name="T25" fmla="*/ 43 h 43"/>
                        <a:gd name="T26" fmla="*/ 37 w 37"/>
                        <a:gd name="T27" fmla="*/ 23 h 43"/>
                        <a:gd name="T28" fmla="*/ 31 w 37"/>
                        <a:gd name="T29" fmla="*/ 10 h 43"/>
                        <a:gd name="T30" fmla="*/ 25 w 37"/>
                        <a:gd name="T31" fmla="*/ 3 h 43"/>
                        <a:gd name="T32" fmla="*/ 22 w 37"/>
                        <a:gd name="T33" fmla="*/ 0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7" h="43">
                          <a:moveTo>
                            <a:pt x="22" y="0"/>
                          </a:moveTo>
                          <a:lnTo>
                            <a:pt x="11" y="10"/>
                          </a:lnTo>
                          <a:lnTo>
                            <a:pt x="4" y="20"/>
                          </a:lnTo>
                          <a:lnTo>
                            <a:pt x="1" y="30"/>
                          </a:lnTo>
                          <a:lnTo>
                            <a:pt x="0" y="42"/>
                          </a:lnTo>
                          <a:lnTo>
                            <a:pt x="4" y="42"/>
                          </a:lnTo>
                          <a:lnTo>
                            <a:pt x="9" y="43"/>
                          </a:lnTo>
                          <a:lnTo>
                            <a:pt x="14" y="43"/>
                          </a:lnTo>
                          <a:lnTo>
                            <a:pt x="18" y="43"/>
                          </a:lnTo>
                          <a:lnTo>
                            <a:pt x="23" y="43"/>
                          </a:lnTo>
                          <a:lnTo>
                            <a:pt x="28" y="43"/>
                          </a:lnTo>
                          <a:lnTo>
                            <a:pt x="32" y="43"/>
                          </a:lnTo>
                          <a:lnTo>
                            <a:pt x="37" y="43"/>
                          </a:lnTo>
                          <a:lnTo>
                            <a:pt x="37" y="23"/>
                          </a:lnTo>
                          <a:lnTo>
                            <a:pt x="31" y="10"/>
                          </a:lnTo>
                          <a:lnTo>
                            <a:pt x="25" y="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4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4090" y="3985"/>
                      <a:ext cx="46" cy="19"/>
                    </a:xfrm>
                    <a:custGeom>
                      <a:avLst/>
                      <a:gdLst>
                        <a:gd name="T0" fmla="*/ 0 w 92"/>
                        <a:gd name="T1" fmla="*/ 14 h 38"/>
                        <a:gd name="T2" fmla="*/ 23 w 92"/>
                        <a:gd name="T3" fmla="*/ 28 h 38"/>
                        <a:gd name="T4" fmla="*/ 43 w 92"/>
                        <a:gd name="T5" fmla="*/ 36 h 38"/>
                        <a:gd name="T6" fmla="*/ 59 w 92"/>
                        <a:gd name="T7" fmla="*/ 38 h 38"/>
                        <a:gd name="T8" fmla="*/ 71 w 92"/>
                        <a:gd name="T9" fmla="*/ 36 h 38"/>
                        <a:gd name="T10" fmla="*/ 81 w 92"/>
                        <a:gd name="T11" fmla="*/ 32 h 38"/>
                        <a:gd name="T12" fmla="*/ 88 w 92"/>
                        <a:gd name="T13" fmla="*/ 28 h 38"/>
                        <a:gd name="T14" fmla="*/ 91 w 92"/>
                        <a:gd name="T15" fmla="*/ 23 h 38"/>
                        <a:gd name="T16" fmla="*/ 92 w 92"/>
                        <a:gd name="T17" fmla="*/ 22 h 38"/>
                        <a:gd name="T18" fmla="*/ 80 w 92"/>
                        <a:gd name="T19" fmla="*/ 9 h 38"/>
                        <a:gd name="T20" fmla="*/ 65 w 92"/>
                        <a:gd name="T21" fmla="*/ 1 h 38"/>
                        <a:gd name="T22" fmla="*/ 50 w 92"/>
                        <a:gd name="T23" fmla="*/ 0 h 38"/>
                        <a:gd name="T24" fmla="*/ 35 w 92"/>
                        <a:gd name="T25" fmla="*/ 1 h 38"/>
                        <a:gd name="T26" fmla="*/ 21 w 92"/>
                        <a:gd name="T27" fmla="*/ 5 h 38"/>
                        <a:gd name="T28" fmla="*/ 10 w 92"/>
                        <a:gd name="T29" fmla="*/ 9 h 38"/>
                        <a:gd name="T30" fmla="*/ 2 w 92"/>
                        <a:gd name="T31" fmla="*/ 13 h 38"/>
                        <a:gd name="T32" fmla="*/ 0 w 92"/>
                        <a:gd name="T33" fmla="*/ 14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4"/>
                          </a:moveTo>
                          <a:lnTo>
                            <a:pt x="23" y="28"/>
                          </a:lnTo>
                          <a:lnTo>
                            <a:pt x="43" y="36"/>
                          </a:lnTo>
                          <a:lnTo>
                            <a:pt x="59" y="38"/>
                          </a:lnTo>
                          <a:lnTo>
                            <a:pt x="71" y="36"/>
                          </a:lnTo>
                          <a:lnTo>
                            <a:pt x="81" y="32"/>
                          </a:lnTo>
                          <a:lnTo>
                            <a:pt x="88" y="28"/>
                          </a:lnTo>
                          <a:lnTo>
                            <a:pt x="91" y="23"/>
                          </a:lnTo>
                          <a:lnTo>
                            <a:pt x="92" y="22"/>
                          </a:lnTo>
                          <a:lnTo>
                            <a:pt x="80" y="9"/>
                          </a:lnTo>
                          <a:lnTo>
                            <a:pt x="65" y="1"/>
                          </a:lnTo>
                          <a:lnTo>
                            <a:pt x="50" y="0"/>
                          </a:lnTo>
                          <a:lnTo>
                            <a:pt x="35" y="1"/>
                          </a:lnTo>
                          <a:lnTo>
                            <a:pt x="21" y="5"/>
                          </a:lnTo>
                          <a:lnTo>
                            <a:pt x="10" y="9"/>
                          </a:lnTo>
                          <a:lnTo>
                            <a:pt x="2" y="13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5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4172" y="3990"/>
                      <a:ext cx="47" cy="20"/>
                    </a:xfrm>
                    <a:custGeom>
                      <a:avLst/>
                      <a:gdLst>
                        <a:gd name="T0" fmla="*/ 0 w 92"/>
                        <a:gd name="T1" fmla="*/ 17 h 40"/>
                        <a:gd name="T2" fmla="*/ 13 w 92"/>
                        <a:gd name="T3" fmla="*/ 30 h 40"/>
                        <a:gd name="T4" fmla="*/ 28 w 92"/>
                        <a:gd name="T5" fmla="*/ 37 h 40"/>
                        <a:gd name="T6" fmla="*/ 43 w 92"/>
                        <a:gd name="T7" fmla="*/ 40 h 40"/>
                        <a:gd name="T8" fmla="*/ 57 w 92"/>
                        <a:gd name="T9" fmla="*/ 37 h 40"/>
                        <a:gd name="T10" fmla="*/ 71 w 92"/>
                        <a:gd name="T11" fmla="*/ 34 h 40"/>
                        <a:gd name="T12" fmla="*/ 82 w 92"/>
                        <a:gd name="T13" fmla="*/ 30 h 40"/>
                        <a:gd name="T14" fmla="*/ 90 w 92"/>
                        <a:gd name="T15" fmla="*/ 26 h 40"/>
                        <a:gd name="T16" fmla="*/ 92 w 92"/>
                        <a:gd name="T17" fmla="*/ 25 h 40"/>
                        <a:gd name="T18" fmla="*/ 69 w 92"/>
                        <a:gd name="T19" fmla="*/ 11 h 40"/>
                        <a:gd name="T20" fmla="*/ 49 w 92"/>
                        <a:gd name="T21" fmla="*/ 3 h 40"/>
                        <a:gd name="T22" fmla="*/ 33 w 92"/>
                        <a:gd name="T23" fmla="*/ 0 h 40"/>
                        <a:gd name="T24" fmla="*/ 21 w 92"/>
                        <a:gd name="T25" fmla="*/ 3 h 40"/>
                        <a:gd name="T26" fmla="*/ 11 w 92"/>
                        <a:gd name="T27" fmla="*/ 6 h 40"/>
                        <a:gd name="T28" fmla="*/ 5 w 92"/>
                        <a:gd name="T29" fmla="*/ 11 h 40"/>
                        <a:gd name="T30" fmla="*/ 1 w 92"/>
                        <a:gd name="T31" fmla="*/ 15 h 40"/>
                        <a:gd name="T32" fmla="*/ 0 w 92"/>
                        <a:gd name="T33" fmla="*/ 17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40">
                          <a:moveTo>
                            <a:pt x="0" y="17"/>
                          </a:moveTo>
                          <a:lnTo>
                            <a:pt x="13" y="30"/>
                          </a:lnTo>
                          <a:lnTo>
                            <a:pt x="28" y="37"/>
                          </a:lnTo>
                          <a:lnTo>
                            <a:pt x="43" y="40"/>
                          </a:lnTo>
                          <a:lnTo>
                            <a:pt x="57" y="37"/>
                          </a:lnTo>
                          <a:lnTo>
                            <a:pt x="71" y="34"/>
                          </a:lnTo>
                          <a:lnTo>
                            <a:pt x="82" y="30"/>
                          </a:lnTo>
                          <a:lnTo>
                            <a:pt x="90" y="26"/>
                          </a:lnTo>
                          <a:lnTo>
                            <a:pt x="92" y="25"/>
                          </a:lnTo>
                          <a:lnTo>
                            <a:pt x="69" y="11"/>
                          </a:lnTo>
                          <a:lnTo>
                            <a:pt x="49" y="3"/>
                          </a:lnTo>
                          <a:lnTo>
                            <a:pt x="33" y="0"/>
                          </a:lnTo>
                          <a:lnTo>
                            <a:pt x="21" y="3"/>
                          </a:lnTo>
                          <a:lnTo>
                            <a:pt x="11" y="6"/>
                          </a:lnTo>
                          <a:lnTo>
                            <a:pt x="5" y="11"/>
                          </a:lnTo>
                          <a:lnTo>
                            <a:pt x="1" y="15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6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4113" y="3948"/>
                      <a:ext cx="29" cy="35"/>
                    </a:xfrm>
                    <a:custGeom>
                      <a:avLst/>
                      <a:gdLst>
                        <a:gd name="T0" fmla="*/ 59 w 59"/>
                        <a:gd name="T1" fmla="*/ 71 h 71"/>
                        <a:gd name="T2" fmla="*/ 59 w 59"/>
                        <a:gd name="T3" fmla="*/ 52 h 71"/>
                        <a:gd name="T4" fmla="*/ 54 w 59"/>
                        <a:gd name="T5" fmla="*/ 37 h 71"/>
                        <a:gd name="T6" fmla="*/ 45 w 59"/>
                        <a:gd name="T7" fmla="*/ 25 h 71"/>
                        <a:gd name="T8" fmla="*/ 34 w 59"/>
                        <a:gd name="T9" fmla="*/ 15 h 71"/>
                        <a:gd name="T10" fmla="*/ 22 w 59"/>
                        <a:gd name="T11" fmla="*/ 8 h 71"/>
                        <a:gd name="T12" fmla="*/ 11 w 59"/>
                        <a:gd name="T13" fmla="*/ 4 h 71"/>
                        <a:gd name="T14" fmla="*/ 4 w 59"/>
                        <a:gd name="T15" fmla="*/ 2 h 71"/>
                        <a:gd name="T16" fmla="*/ 0 w 59"/>
                        <a:gd name="T17" fmla="*/ 0 h 71"/>
                        <a:gd name="T18" fmla="*/ 6 w 59"/>
                        <a:gd name="T19" fmla="*/ 27 h 71"/>
                        <a:gd name="T20" fmla="*/ 15 w 59"/>
                        <a:gd name="T21" fmla="*/ 45 h 71"/>
                        <a:gd name="T22" fmla="*/ 24 w 59"/>
                        <a:gd name="T23" fmla="*/ 59 h 71"/>
                        <a:gd name="T24" fmla="*/ 35 w 59"/>
                        <a:gd name="T25" fmla="*/ 66 h 71"/>
                        <a:gd name="T26" fmla="*/ 44 w 59"/>
                        <a:gd name="T27" fmla="*/ 69 h 71"/>
                        <a:gd name="T28" fmla="*/ 52 w 59"/>
                        <a:gd name="T29" fmla="*/ 71 h 71"/>
                        <a:gd name="T30" fmla="*/ 57 w 59"/>
                        <a:gd name="T31" fmla="*/ 71 h 71"/>
                        <a:gd name="T32" fmla="*/ 59 w 59"/>
                        <a:gd name="T33" fmla="*/ 71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9" h="71">
                          <a:moveTo>
                            <a:pt x="59" y="71"/>
                          </a:moveTo>
                          <a:lnTo>
                            <a:pt x="59" y="52"/>
                          </a:lnTo>
                          <a:lnTo>
                            <a:pt x="54" y="37"/>
                          </a:lnTo>
                          <a:lnTo>
                            <a:pt x="45" y="25"/>
                          </a:lnTo>
                          <a:lnTo>
                            <a:pt x="34" y="15"/>
                          </a:lnTo>
                          <a:lnTo>
                            <a:pt x="22" y="8"/>
                          </a:lnTo>
                          <a:lnTo>
                            <a:pt x="11" y="4"/>
                          </a:lnTo>
                          <a:lnTo>
                            <a:pt x="4" y="2"/>
                          </a:lnTo>
                          <a:lnTo>
                            <a:pt x="0" y="0"/>
                          </a:lnTo>
                          <a:lnTo>
                            <a:pt x="6" y="27"/>
                          </a:lnTo>
                          <a:lnTo>
                            <a:pt x="15" y="45"/>
                          </a:lnTo>
                          <a:lnTo>
                            <a:pt x="24" y="59"/>
                          </a:lnTo>
                          <a:lnTo>
                            <a:pt x="35" y="66"/>
                          </a:lnTo>
                          <a:lnTo>
                            <a:pt x="44" y="69"/>
                          </a:lnTo>
                          <a:lnTo>
                            <a:pt x="52" y="71"/>
                          </a:lnTo>
                          <a:lnTo>
                            <a:pt x="57" y="71"/>
                          </a:lnTo>
                          <a:lnTo>
                            <a:pt x="59" y="7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7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4166" y="4011"/>
                      <a:ext cx="28" cy="26"/>
                    </a:xfrm>
                    <a:custGeom>
                      <a:avLst/>
                      <a:gdLst>
                        <a:gd name="T0" fmla="*/ 1 w 56"/>
                        <a:gd name="T1" fmla="*/ 0 h 52"/>
                        <a:gd name="T2" fmla="*/ 0 w 56"/>
                        <a:gd name="T3" fmla="*/ 17 h 52"/>
                        <a:gd name="T4" fmla="*/ 5 w 56"/>
                        <a:gd name="T5" fmla="*/ 31 h 52"/>
                        <a:gd name="T6" fmla="*/ 13 w 56"/>
                        <a:gd name="T7" fmla="*/ 43 h 52"/>
                        <a:gd name="T8" fmla="*/ 22 w 56"/>
                        <a:gd name="T9" fmla="*/ 52 h 52"/>
                        <a:gd name="T10" fmla="*/ 30 w 56"/>
                        <a:gd name="T11" fmla="*/ 52 h 52"/>
                        <a:gd name="T12" fmla="*/ 39 w 56"/>
                        <a:gd name="T13" fmla="*/ 52 h 52"/>
                        <a:gd name="T14" fmla="*/ 47 w 56"/>
                        <a:gd name="T15" fmla="*/ 52 h 52"/>
                        <a:gd name="T16" fmla="*/ 56 w 56"/>
                        <a:gd name="T17" fmla="*/ 51 h 52"/>
                        <a:gd name="T18" fmla="*/ 49 w 56"/>
                        <a:gd name="T19" fmla="*/ 31 h 52"/>
                        <a:gd name="T20" fmla="*/ 41 w 56"/>
                        <a:gd name="T21" fmla="*/ 18 h 52"/>
                        <a:gd name="T22" fmla="*/ 31 w 56"/>
                        <a:gd name="T23" fmla="*/ 9 h 52"/>
                        <a:gd name="T24" fmla="*/ 22 w 56"/>
                        <a:gd name="T25" fmla="*/ 3 h 52"/>
                        <a:gd name="T26" fmla="*/ 14 w 56"/>
                        <a:gd name="T27" fmla="*/ 0 h 52"/>
                        <a:gd name="T28" fmla="*/ 7 w 56"/>
                        <a:gd name="T29" fmla="*/ 0 h 52"/>
                        <a:gd name="T30" fmla="*/ 3 w 56"/>
                        <a:gd name="T31" fmla="*/ 0 h 52"/>
                        <a:gd name="T32" fmla="*/ 1 w 56"/>
                        <a:gd name="T33" fmla="*/ 0 h 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6" h="52">
                          <a:moveTo>
                            <a:pt x="1" y="0"/>
                          </a:moveTo>
                          <a:lnTo>
                            <a:pt x="0" y="17"/>
                          </a:lnTo>
                          <a:lnTo>
                            <a:pt x="5" y="31"/>
                          </a:lnTo>
                          <a:lnTo>
                            <a:pt x="13" y="43"/>
                          </a:lnTo>
                          <a:lnTo>
                            <a:pt x="22" y="52"/>
                          </a:lnTo>
                          <a:lnTo>
                            <a:pt x="30" y="52"/>
                          </a:lnTo>
                          <a:lnTo>
                            <a:pt x="39" y="52"/>
                          </a:lnTo>
                          <a:lnTo>
                            <a:pt x="47" y="52"/>
                          </a:lnTo>
                          <a:lnTo>
                            <a:pt x="56" y="51"/>
                          </a:lnTo>
                          <a:lnTo>
                            <a:pt x="49" y="31"/>
                          </a:lnTo>
                          <a:lnTo>
                            <a:pt x="41" y="18"/>
                          </a:lnTo>
                          <a:lnTo>
                            <a:pt x="31" y="9"/>
                          </a:lnTo>
                          <a:lnTo>
                            <a:pt x="22" y="3"/>
                          </a:lnTo>
                          <a:lnTo>
                            <a:pt x="14" y="0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8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4106" y="4009"/>
                      <a:ext cx="34" cy="27"/>
                    </a:xfrm>
                    <a:custGeom>
                      <a:avLst/>
                      <a:gdLst>
                        <a:gd name="T0" fmla="*/ 68 w 69"/>
                        <a:gd name="T1" fmla="*/ 1 h 56"/>
                        <a:gd name="T2" fmla="*/ 53 w 69"/>
                        <a:gd name="T3" fmla="*/ 0 h 56"/>
                        <a:gd name="T4" fmla="*/ 41 w 69"/>
                        <a:gd name="T5" fmla="*/ 4 h 56"/>
                        <a:gd name="T6" fmla="*/ 29 w 69"/>
                        <a:gd name="T7" fmla="*/ 11 h 56"/>
                        <a:gd name="T8" fmla="*/ 21 w 69"/>
                        <a:gd name="T9" fmla="*/ 19 h 56"/>
                        <a:gd name="T10" fmla="*/ 13 w 69"/>
                        <a:gd name="T11" fmla="*/ 28 h 56"/>
                        <a:gd name="T12" fmla="*/ 7 w 69"/>
                        <a:gd name="T13" fmla="*/ 37 h 56"/>
                        <a:gd name="T14" fmla="*/ 3 w 69"/>
                        <a:gd name="T15" fmla="*/ 46 h 56"/>
                        <a:gd name="T16" fmla="*/ 0 w 69"/>
                        <a:gd name="T17" fmla="*/ 54 h 56"/>
                        <a:gd name="T18" fmla="*/ 6 w 69"/>
                        <a:gd name="T19" fmla="*/ 54 h 56"/>
                        <a:gd name="T20" fmla="*/ 12 w 69"/>
                        <a:gd name="T21" fmla="*/ 54 h 56"/>
                        <a:gd name="T22" fmla="*/ 16 w 69"/>
                        <a:gd name="T23" fmla="*/ 56 h 56"/>
                        <a:gd name="T24" fmla="*/ 22 w 69"/>
                        <a:gd name="T25" fmla="*/ 56 h 56"/>
                        <a:gd name="T26" fmla="*/ 41 w 69"/>
                        <a:gd name="T27" fmla="*/ 49 h 56"/>
                        <a:gd name="T28" fmla="*/ 53 w 69"/>
                        <a:gd name="T29" fmla="*/ 40 h 56"/>
                        <a:gd name="T30" fmla="*/ 61 w 69"/>
                        <a:gd name="T31" fmla="*/ 31 h 56"/>
                        <a:gd name="T32" fmla="*/ 66 w 69"/>
                        <a:gd name="T33" fmla="*/ 22 h 56"/>
                        <a:gd name="T34" fmla="*/ 68 w 69"/>
                        <a:gd name="T35" fmla="*/ 14 h 56"/>
                        <a:gd name="T36" fmla="*/ 69 w 69"/>
                        <a:gd name="T37" fmla="*/ 7 h 56"/>
                        <a:gd name="T38" fmla="*/ 68 w 69"/>
                        <a:gd name="T39" fmla="*/ 3 h 56"/>
                        <a:gd name="T40" fmla="*/ 68 w 69"/>
                        <a:gd name="T41" fmla="*/ 1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69" h="56">
                          <a:moveTo>
                            <a:pt x="68" y="1"/>
                          </a:moveTo>
                          <a:lnTo>
                            <a:pt x="53" y="0"/>
                          </a:lnTo>
                          <a:lnTo>
                            <a:pt x="41" y="4"/>
                          </a:lnTo>
                          <a:lnTo>
                            <a:pt x="29" y="11"/>
                          </a:lnTo>
                          <a:lnTo>
                            <a:pt x="21" y="19"/>
                          </a:lnTo>
                          <a:lnTo>
                            <a:pt x="13" y="28"/>
                          </a:lnTo>
                          <a:lnTo>
                            <a:pt x="7" y="37"/>
                          </a:lnTo>
                          <a:lnTo>
                            <a:pt x="3" y="46"/>
                          </a:lnTo>
                          <a:lnTo>
                            <a:pt x="0" y="54"/>
                          </a:lnTo>
                          <a:lnTo>
                            <a:pt x="6" y="54"/>
                          </a:lnTo>
                          <a:lnTo>
                            <a:pt x="12" y="54"/>
                          </a:lnTo>
                          <a:lnTo>
                            <a:pt x="16" y="56"/>
                          </a:lnTo>
                          <a:lnTo>
                            <a:pt x="22" y="56"/>
                          </a:lnTo>
                          <a:lnTo>
                            <a:pt x="41" y="49"/>
                          </a:lnTo>
                          <a:lnTo>
                            <a:pt x="53" y="40"/>
                          </a:lnTo>
                          <a:lnTo>
                            <a:pt x="61" y="31"/>
                          </a:lnTo>
                          <a:lnTo>
                            <a:pt x="66" y="22"/>
                          </a:lnTo>
                          <a:lnTo>
                            <a:pt x="68" y="14"/>
                          </a:lnTo>
                          <a:lnTo>
                            <a:pt x="69" y="7"/>
                          </a:lnTo>
                          <a:lnTo>
                            <a:pt x="68" y="3"/>
                          </a:lnTo>
                          <a:lnTo>
                            <a:pt x="68" y="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9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4168" y="3956"/>
                      <a:ext cx="35" cy="29"/>
                    </a:xfrm>
                    <a:custGeom>
                      <a:avLst/>
                      <a:gdLst>
                        <a:gd name="T0" fmla="*/ 0 w 70"/>
                        <a:gd name="T1" fmla="*/ 59 h 59"/>
                        <a:gd name="T2" fmla="*/ 18 w 70"/>
                        <a:gd name="T3" fmla="*/ 59 h 59"/>
                        <a:gd name="T4" fmla="*/ 33 w 70"/>
                        <a:gd name="T5" fmla="*/ 54 h 59"/>
                        <a:gd name="T6" fmla="*/ 46 w 70"/>
                        <a:gd name="T7" fmla="*/ 45 h 59"/>
                        <a:gd name="T8" fmla="*/ 55 w 70"/>
                        <a:gd name="T9" fmla="*/ 34 h 59"/>
                        <a:gd name="T10" fmla="*/ 62 w 70"/>
                        <a:gd name="T11" fmla="*/ 22 h 59"/>
                        <a:gd name="T12" fmla="*/ 66 w 70"/>
                        <a:gd name="T13" fmla="*/ 11 h 59"/>
                        <a:gd name="T14" fmla="*/ 69 w 70"/>
                        <a:gd name="T15" fmla="*/ 4 h 59"/>
                        <a:gd name="T16" fmla="*/ 70 w 70"/>
                        <a:gd name="T17" fmla="*/ 0 h 59"/>
                        <a:gd name="T18" fmla="*/ 43 w 70"/>
                        <a:gd name="T19" fmla="*/ 6 h 59"/>
                        <a:gd name="T20" fmla="*/ 25 w 70"/>
                        <a:gd name="T21" fmla="*/ 15 h 59"/>
                        <a:gd name="T22" fmla="*/ 11 w 70"/>
                        <a:gd name="T23" fmla="*/ 25 h 59"/>
                        <a:gd name="T24" fmla="*/ 4 w 70"/>
                        <a:gd name="T25" fmla="*/ 35 h 59"/>
                        <a:gd name="T26" fmla="*/ 1 w 70"/>
                        <a:gd name="T27" fmla="*/ 44 h 59"/>
                        <a:gd name="T28" fmla="*/ 0 w 70"/>
                        <a:gd name="T29" fmla="*/ 52 h 59"/>
                        <a:gd name="T30" fmla="*/ 0 w 70"/>
                        <a:gd name="T31" fmla="*/ 57 h 59"/>
                        <a:gd name="T32" fmla="*/ 0 w 70"/>
                        <a:gd name="T33" fmla="*/ 59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0" y="59"/>
                          </a:moveTo>
                          <a:lnTo>
                            <a:pt x="18" y="59"/>
                          </a:lnTo>
                          <a:lnTo>
                            <a:pt x="33" y="54"/>
                          </a:lnTo>
                          <a:lnTo>
                            <a:pt x="46" y="45"/>
                          </a:lnTo>
                          <a:lnTo>
                            <a:pt x="55" y="34"/>
                          </a:lnTo>
                          <a:lnTo>
                            <a:pt x="62" y="22"/>
                          </a:lnTo>
                          <a:lnTo>
                            <a:pt x="66" y="11"/>
                          </a:lnTo>
                          <a:lnTo>
                            <a:pt x="69" y="4"/>
                          </a:lnTo>
                          <a:lnTo>
                            <a:pt x="70" y="0"/>
                          </a:lnTo>
                          <a:lnTo>
                            <a:pt x="43" y="6"/>
                          </a:lnTo>
                          <a:lnTo>
                            <a:pt x="25" y="15"/>
                          </a:lnTo>
                          <a:lnTo>
                            <a:pt x="11" y="25"/>
                          </a:lnTo>
                          <a:lnTo>
                            <a:pt x="4" y="35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7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0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4138" y="3982"/>
                      <a:ext cx="32" cy="30"/>
                    </a:xfrm>
                    <a:custGeom>
                      <a:avLst/>
                      <a:gdLst>
                        <a:gd name="T0" fmla="*/ 32 w 63"/>
                        <a:gd name="T1" fmla="*/ 0 h 60"/>
                        <a:gd name="T2" fmla="*/ 19 w 63"/>
                        <a:gd name="T3" fmla="*/ 2 h 60"/>
                        <a:gd name="T4" fmla="*/ 9 w 63"/>
                        <a:gd name="T5" fmla="*/ 8 h 60"/>
                        <a:gd name="T6" fmla="*/ 2 w 63"/>
                        <a:gd name="T7" fmla="*/ 19 h 60"/>
                        <a:gd name="T8" fmla="*/ 0 w 63"/>
                        <a:gd name="T9" fmla="*/ 30 h 60"/>
                        <a:gd name="T10" fmla="*/ 2 w 63"/>
                        <a:gd name="T11" fmla="*/ 42 h 60"/>
                        <a:gd name="T12" fmla="*/ 9 w 63"/>
                        <a:gd name="T13" fmla="*/ 51 h 60"/>
                        <a:gd name="T14" fmla="*/ 19 w 63"/>
                        <a:gd name="T15" fmla="*/ 58 h 60"/>
                        <a:gd name="T16" fmla="*/ 32 w 63"/>
                        <a:gd name="T17" fmla="*/ 60 h 60"/>
                        <a:gd name="T18" fmla="*/ 45 w 63"/>
                        <a:gd name="T19" fmla="*/ 58 h 60"/>
                        <a:gd name="T20" fmla="*/ 54 w 63"/>
                        <a:gd name="T21" fmla="*/ 51 h 60"/>
                        <a:gd name="T22" fmla="*/ 61 w 63"/>
                        <a:gd name="T23" fmla="*/ 42 h 60"/>
                        <a:gd name="T24" fmla="*/ 63 w 63"/>
                        <a:gd name="T25" fmla="*/ 30 h 60"/>
                        <a:gd name="T26" fmla="*/ 61 w 63"/>
                        <a:gd name="T27" fmla="*/ 19 h 60"/>
                        <a:gd name="T28" fmla="*/ 54 w 63"/>
                        <a:gd name="T29" fmla="*/ 8 h 60"/>
                        <a:gd name="T30" fmla="*/ 45 w 63"/>
                        <a:gd name="T31" fmla="*/ 2 h 60"/>
                        <a:gd name="T32" fmla="*/ 32 w 63"/>
                        <a:gd name="T33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3" h="60">
                          <a:moveTo>
                            <a:pt x="32" y="0"/>
                          </a:moveTo>
                          <a:lnTo>
                            <a:pt x="19" y="2"/>
                          </a:lnTo>
                          <a:lnTo>
                            <a:pt x="9" y="8"/>
                          </a:lnTo>
                          <a:lnTo>
                            <a:pt x="2" y="19"/>
                          </a:lnTo>
                          <a:lnTo>
                            <a:pt x="0" y="30"/>
                          </a:lnTo>
                          <a:lnTo>
                            <a:pt x="2" y="42"/>
                          </a:lnTo>
                          <a:lnTo>
                            <a:pt x="9" y="51"/>
                          </a:lnTo>
                          <a:lnTo>
                            <a:pt x="19" y="58"/>
                          </a:lnTo>
                          <a:lnTo>
                            <a:pt x="32" y="60"/>
                          </a:lnTo>
                          <a:lnTo>
                            <a:pt x="45" y="58"/>
                          </a:lnTo>
                          <a:lnTo>
                            <a:pt x="54" y="51"/>
                          </a:lnTo>
                          <a:lnTo>
                            <a:pt x="61" y="42"/>
                          </a:lnTo>
                          <a:lnTo>
                            <a:pt x="63" y="30"/>
                          </a:lnTo>
                          <a:lnTo>
                            <a:pt x="61" y="19"/>
                          </a:lnTo>
                          <a:lnTo>
                            <a:pt x="54" y="8"/>
                          </a:lnTo>
                          <a:lnTo>
                            <a:pt x="45" y="2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1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4005" y="3994"/>
                      <a:ext cx="19" cy="33"/>
                    </a:xfrm>
                    <a:custGeom>
                      <a:avLst/>
                      <a:gdLst>
                        <a:gd name="T0" fmla="*/ 24 w 38"/>
                        <a:gd name="T1" fmla="*/ 0 h 65"/>
                        <a:gd name="T2" fmla="*/ 11 w 38"/>
                        <a:gd name="T3" fmla="*/ 18 h 65"/>
                        <a:gd name="T4" fmla="*/ 5 w 38"/>
                        <a:gd name="T5" fmla="*/ 34 h 65"/>
                        <a:gd name="T6" fmla="*/ 0 w 38"/>
                        <a:gd name="T7" fmla="*/ 48 h 65"/>
                        <a:gd name="T8" fmla="*/ 0 w 38"/>
                        <a:gd name="T9" fmla="*/ 61 h 65"/>
                        <a:gd name="T10" fmla="*/ 5 w 38"/>
                        <a:gd name="T11" fmla="*/ 61 h 65"/>
                        <a:gd name="T12" fmla="*/ 9 w 38"/>
                        <a:gd name="T13" fmla="*/ 62 h 65"/>
                        <a:gd name="T14" fmla="*/ 13 w 38"/>
                        <a:gd name="T15" fmla="*/ 62 h 65"/>
                        <a:gd name="T16" fmla="*/ 17 w 38"/>
                        <a:gd name="T17" fmla="*/ 63 h 65"/>
                        <a:gd name="T18" fmla="*/ 22 w 38"/>
                        <a:gd name="T19" fmla="*/ 64 h 65"/>
                        <a:gd name="T20" fmla="*/ 26 w 38"/>
                        <a:gd name="T21" fmla="*/ 64 h 65"/>
                        <a:gd name="T22" fmla="*/ 31 w 38"/>
                        <a:gd name="T23" fmla="*/ 65 h 65"/>
                        <a:gd name="T24" fmla="*/ 36 w 38"/>
                        <a:gd name="T25" fmla="*/ 65 h 65"/>
                        <a:gd name="T26" fmla="*/ 38 w 38"/>
                        <a:gd name="T27" fmla="*/ 42 h 65"/>
                        <a:gd name="T28" fmla="*/ 33 w 38"/>
                        <a:gd name="T29" fmla="*/ 20 h 65"/>
                        <a:gd name="T30" fmla="*/ 28 w 38"/>
                        <a:gd name="T31" fmla="*/ 5 h 65"/>
                        <a:gd name="T32" fmla="*/ 24 w 38"/>
                        <a:gd name="T33" fmla="*/ 0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65">
                          <a:moveTo>
                            <a:pt x="24" y="0"/>
                          </a:moveTo>
                          <a:lnTo>
                            <a:pt x="11" y="18"/>
                          </a:lnTo>
                          <a:lnTo>
                            <a:pt x="5" y="34"/>
                          </a:lnTo>
                          <a:lnTo>
                            <a:pt x="0" y="48"/>
                          </a:lnTo>
                          <a:lnTo>
                            <a:pt x="0" y="61"/>
                          </a:lnTo>
                          <a:lnTo>
                            <a:pt x="5" y="61"/>
                          </a:lnTo>
                          <a:lnTo>
                            <a:pt x="9" y="62"/>
                          </a:lnTo>
                          <a:lnTo>
                            <a:pt x="13" y="62"/>
                          </a:lnTo>
                          <a:lnTo>
                            <a:pt x="17" y="63"/>
                          </a:lnTo>
                          <a:lnTo>
                            <a:pt x="22" y="64"/>
                          </a:lnTo>
                          <a:lnTo>
                            <a:pt x="26" y="64"/>
                          </a:lnTo>
                          <a:lnTo>
                            <a:pt x="31" y="65"/>
                          </a:lnTo>
                          <a:lnTo>
                            <a:pt x="36" y="65"/>
                          </a:lnTo>
                          <a:lnTo>
                            <a:pt x="38" y="42"/>
                          </a:lnTo>
                          <a:lnTo>
                            <a:pt x="33" y="20"/>
                          </a:lnTo>
                          <a:lnTo>
                            <a:pt x="28" y="5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2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3970" y="4009"/>
                      <a:ext cx="24" cy="13"/>
                    </a:xfrm>
                    <a:custGeom>
                      <a:avLst/>
                      <a:gdLst>
                        <a:gd name="T0" fmla="*/ 0 w 47"/>
                        <a:gd name="T1" fmla="*/ 0 h 27"/>
                        <a:gd name="T2" fmla="*/ 1 w 47"/>
                        <a:gd name="T3" fmla="*/ 5 h 27"/>
                        <a:gd name="T4" fmla="*/ 2 w 47"/>
                        <a:gd name="T5" fmla="*/ 11 h 27"/>
                        <a:gd name="T6" fmla="*/ 3 w 47"/>
                        <a:gd name="T7" fmla="*/ 15 h 27"/>
                        <a:gd name="T8" fmla="*/ 4 w 47"/>
                        <a:gd name="T9" fmla="*/ 20 h 27"/>
                        <a:gd name="T10" fmla="*/ 10 w 47"/>
                        <a:gd name="T11" fmla="*/ 21 h 27"/>
                        <a:gd name="T12" fmla="*/ 15 w 47"/>
                        <a:gd name="T13" fmla="*/ 21 h 27"/>
                        <a:gd name="T14" fmla="*/ 20 w 47"/>
                        <a:gd name="T15" fmla="*/ 22 h 27"/>
                        <a:gd name="T16" fmla="*/ 25 w 47"/>
                        <a:gd name="T17" fmla="*/ 24 h 27"/>
                        <a:gd name="T18" fmla="*/ 31 w 47"/>
                        <a:gd name="T19" fmla="*/ 25 h 27"/>
                        <a:gd name="T20" fmla="*/ 35 w 47"/>
                        <a:gd name="T21" fmla="*/ 25 h 27"/>
                        <a:gd name="T22" fmla="*/ 41 w 47"/>
                        <a:gd name="T23" fmla="*/ 26 h 27"/>
                        <a:gd name="T24" fmla="*/ 47 w 47"/>
                        <a:gd name="T25" fmla="*/ 27 h 27"/>
                        <a:gd name="T26" fmla="*/ 40 w 47"/>
                        <a:gd name="T27" fmla="*/ 20 h 27"/>
                        <a:gd name="T28" fmla="*/ 32 w 47"/>
                        <a:gd name="T29" fmla="*/ 14 h 27"/>
                        <a:gd name="T30" fmla="*/ 24 w 47"/>
                        <a:gd name="T31" fmla="*/ 10 h 27"/>
                        <a:gd name="T32" fmla="*/ 17 w 47"/>
                        <a:gd name="T33" fmla="*/ 6 h 27"/>
                        <a:gd name="T34" fmla="*/ 10 w 47"/>
                        <a:gd name="T35" fmla="*/ 4 h 27"/>
                        <a:gd name="T36" fmla="*/ 4 w 47"/>
                        <a:gd name="T37" fmla="*/ 2 h 27"/>
                        <a:gd name="T38" fmla="*/ 1 w 47"/>
                        <a:gd name="T39" fmla="*/ 0 h 27"/>
                        <a:gd name="T40" fmla="*/ 0 w 47"/>
                        <a:gd name="T41" fmla="*/ 0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47" h="27">
                          <a:moveTo>
                            <a:pt x="0" y="0"/>
                          </a:moveTo>
                          <a:lnTo>
                            <a:pt x="1" y="5"/>
                          </a:lnTo>
                          <a:lnTo>
                            <a:pt x="2" y="11"/>
                          </a:lnTo>
                          <a:lnTo>
                            <a:pt x="3" y="15"/>
                          </a:lnTo>
                          <a:lnTo>
                            <a:pt x="4" y="20"/>
                          </a:lnTo>
                          <a:lnTo>
                            <a:pt x="10" y="21"/>
                          </a:lnTo>
                          <a:lnTo>
                            <a:pt x="15" y="21"/>
                          </a:lnTo>
                          <a:lnTo>
                            <a:pt x="20" y="22"/>
                          </a:lnTo>
                          <a:lnTo>
                            <a:pt x="25" y="24"/>
                          </a:lnTo>
                          <a:lnTo>
                            <a:pt x="31" y="25"/>
                          </a:lnTo>
                          <a:lnTo>
                            <a:pt x="35" y="25"/>
                          </a:lnTo>
                          <a:lnTo>
                            <a:pt x="41" y="26"/>
                          </a:lnTo>
                          <a:lnTo>
                            <a:pt x="47" y="27"/>
                          </a:lnTo>
                          <a:lnTo>
                            <a:pt x="40" y="20"/>
                          </a:lnTo>
                          <a:lnTo>
                            <a:pt x="32" y="14"/>
                          </a:lnTo>
                          <a:lnTo>
                            <a:pt x="24" y="10"/>
                          </a:lnTo>
                          <a:lnTo>
                            <a:pt x="17" y="6"/>
                          </a:lnTo>
                          <a:lnTo>
                            <a:pt x="10" y="4"/>
                          </a:lnTo>
                          <a:lnTo>
                            <a:pt x="4" y="2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3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032" y="4016"/>
                      <a:ext cx="29" cy="15"/>
                    </a:xfrm>
                    <a:custGeom>
                      <a:avLst/>
                      <a:gdLst>
                        <a:gd name="T0" fmla="*/ 0 w 58"/>
                        <a:gd name="T1" fmla="*/ 25 h 30"/>
                        <a:gd name="T2" fmla="*/ 6 w 58"/>
                        <a:gd name="T3" fmla="*/ 26 h 30"/>
                        <a:gd name="T4" fmla="*/ 11 w 58"/>
                        <a:gd name="T5" fmla="*/ 26 h 30"/>
                        <a:gd name="T6" fmla="*/ 17 w 58"/>
                        <a:gd name="T7" fmla="*/ 27 h 30"/>
                        <a:gd name="T8" fmla="*/ 23 w 58"/>
                        <a:gd name="T9" fmla="*/ 27 h 30"/>
                        <a:gd name="T10" fmla="*/ 28 w 58"/>
                        <a:gd name="T11" fmla="*/ 28 h 30"/>
                        <a:gd name="T12" fmla="*/ 33 w 58"/>
                        <a:gd name="T13" fmla="*/ 29 h 30"/>
                        <a:gd name="T14" fmla="*/ 39 w 58"/>
                        <a:gd name="T15" fmla="*/ 29 h 30"/>
                        <a:gd name="T16" fmla="*/ 45 w 58"/>
                        <a:gd name="T17" fmla="*/ 30 h 30"/>
                        <a:gd name="T18" fmla="*/ 51 w 58"/>
                        <a:gd name="T19" fmla="*/ 19 h 30"/>
                        <a:gd name="T20" fmla="*/ 55 w 58"/>
                        <a:gd name="T21" fmla="*/ 10 h 30"/>
                        <a:gd name="T22" fmla="*/ 56 w 58"/>
                        <a:gd name="T23" fmla="*/ 3 h 30"/>
                        <a:gd name="T24" fmla="*/ 58 w 58"/>
                        <a:gd name="T25" fmla="*/ 0 h 30"/>
                        <a:gd name="T26" fmla="*/ 47 w 58"/>
                        <a:gd name="T27" fmla="*/ 3 h 30"/>
                        <a:gd name="T28" fmla="*/ 37 w 58"/>
                        <a:gd name="T29" fmla="*/ 5 h 30"/>
                        <a:gd name="T30" fmla="*/ 29 w 58"/>
                        <a:gd name="T31" fmla="*/ 7 h 30"/>
                        <a:gd name="T32" fmla="*/ 21 w 58"/>
                        <a:gd name="T33" fmla="*/ 11 h 30"/>
                        <a:gd name="T34" fmla="*/ 14 w 58"/>
                        <a:gd name="T35" fmla="*/ 14 h 30"/>
                        <a:gd name="T36" fmla="*/ 9 w 58"/>
                        <a:gd name="T37" fmla="*/ 18 h 30"/>
                        <a:gd name="T38" fmla="*/ 3 w 58"/>
                        <a:gd name="T39" fmla="*/ 21 h 30"/>
                        <a:gd name="T40" fmla="*/ 0 w 58"/>
                        <a:gd name="T41" fmla="*/ 25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58" h="30">
                          <a:moveTo>
                            <a:pt x="0" y="25"/>
                          </a:moveTo>
                          <a:lnTo>
                            <a:pt x="6" y="26"/>
                          </a:lnTo>
                          <a:lnTo>
                            <a:pt x="11" y="26"/>
                          </a:lnTo>
                          <a:lnTo>
                            <a:pt x="17" y="27"/>
                          </a:lnTo>
                          <a:lnTo>
                            <a:pt x="23" y="27"/>
                          </a:lnTo>
                          <a:lnTo>
                            <a:pt x="28" y="28"/>
                          </a:lnTo>
                          <a:lnTo>
                            <a:pt x="33" y="29"/>
                          </a:lnTo>
                          <a:lnTo>
                            <a:pt x="39" y="29"/>
                          </a:lnTo>
                          <a:lnTo>
                            <a:pt x="45" y="30"/>
                          </a:lnTo>
                          <a:lnTo>
                            <a:pt x="51" y="19"/>
                          </a:lnTo>
                          <a:lnTo>
                            <a:pt x="55" y="10"/>
                          </a:lnTo>
                          <a:lnTo>
                            <a:pt x="56" y="3"/>
                          </a:lnTo>
                          <a:lnTo>
                            <a:pt x="58" y="0"/>
                          </a:lnTo>
                          <a:lnTo>
                            <a:pt x="47" y="3"/>
                          </a:lnTo>
                          <a:lnTo>
                            <a:pt x="37" y="5"/>
                          </a:lnTo>
                          <a:lnTo>
                            <a:pt x="29" y="7"/>
                          </a:lnTo>
                          <a:lnTo>
                            <a:pt x="21" y="11"/>
                          </a:lnTo>
                          <a:lnTo>
                            <a:pt x="14" y="14"/>
                          </a:lnTo>
                          <a:lnTo>
                            <a:pt x="9" y="18"/>
                          </a:lnTo>
                          <a:lnTo>
                            <a:pt x="3" y="21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4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4002" y="3840"/>
                      <a:ext cx="20" cy="45"/>
                    </a:xfrm>
                    <a:custGeom>
                      <a:avLst/>
                      <a:gdLst>
                        <a:gd name="T0" fmla="*/ 16 w 39"/>
                        <a:gd name="T1" fmla="*/ 91 h 91"/>
                        <a:gd name="T2" fmla="*/ 30 w 39"/>
                        <a:gd name="T3" fmla="*/ 78 h 91"/>
                        <a:gd name="T4" fmla="*/ 37 w 39"/>
                        <a:gd name="T5" fmla="*/ 63 h 91"/>
                        <a:gd name="T6" fmla="*/ 39 w 39"/>
                        <a:gd name="T7" fmla="*/ 48 h 91"/>
                        <a:gd name="T8" fmla="*/ 38 w 39"/>
                        <a:gd name="T9" fmla="*/ 33 h 91"/>
                        <a:gd name="T10" fmla="*/ 33 w 39"/>
                        <a:gd name="T11" fmla="*/ 21 h 91"/>
                        <a:gd name="T12" fmla="*/ 30 w 39"/>
                        <a:gd name="T13" fmla="*/ 10 h 91"/>
                        <a:gd name="T14" fmla="*/ 25 w 39"/>
                        <a:gd name="T15" fmla="*/ 2 h 91"/>
                        <a:gd name="T16" fmla="*/ 24 w 39"/>
                        <a:gd name="T17" fmla="*/ 0 h 91"/>
                        <a:gd name="T18" fmla="*/ 10 w 39"/>
                        <a:gd name="T19" fmla="*/ 23 h 91"/>
                        <a:gd name="T20" fmla="*/ 2 w 39"/>
                        <a:gd name="T21" fmla="*/ 42 h 91"/>
                        <a:gd name="T22" fmla="*/ 0 w 39"/>
                        <a:gd name="T23" fmla="*/ 57 h 91"/>
                        <a:gd name="T24" fmla="*/ 2 w 39"/>
                        <a:gd name="T25" fmla="*/ 70 h 91"/>
                        <a:gd name="T26" fmla="*/ 6 w 39"/>
                        <a:gd name="T27" fmla="*/ 79 h 91"/>
                        <a:gd name="T28" fmla="*/ 10 w 39"/>
                        <a:gd name="T29" fmla="*/ 86 h 91"/>
                        <a:gd name="T30" fmla="*/ 15 w 39"/>
                        <a:gd name="T31" fmla="*/ 90 h 91"/>
                        <a:gd name="T32" fmla="*/ 16 w 39"/>
                        <a:gd name="T33" fmla="*/ 91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9" h="91">
                          <a:moveTo>
                            <a:pt x="16" y="91"/>
                          </a:moveTo>
                          <a:lnTo>
                            <a:pt x="30" y="78"/>
                          </a:lnTo>
                          <a:lnTo>
                            <a:pt x="37" y="63"/>
                          </a:lnTo>
                          <a:lnTo>
                            <a:pt x="39" y="48"/>
                          </a:lnTo>
                          <a:lnTo>
                            <a:pt x="38" y="33"/>
                          </a:lnTo>
                          <a:lnTo>
                            <a:pt x="33" y="21"/>
                          </a:lnTo>
                          <a:lnTo>
                            <a:pt x="30" y="10"/>
                          </a:lnTo>
                          <a:lnTo>
                            <a:pt x="25" y="2"/>
                          </a:lnTo>
                          <a:lnTo>
                            <a:pt x="24" y="0"/>
                          </a:lnTo>
                          <a:lnTo>
                            <a:pt x="10" y="23"/>
                          </a:lnTo>
                          <a:lnTo>
                            <a:pt x="2" y="42"/>
                          </a:lnTo>
                          <a:lnTo>
                            <a:pt x="0" y="57"/>
                          </a:lnTo>
                          <a:lnTo>
                            <a:pt x="2" y="70"/>
                          </a:lnTo>
                          <a:lnTo>
                            <a:pt x="6" y="79"/>
                          </a:lnTo>
                          <a:lnTo>
                            <a:pt x="10" y="86"/>
                          </a:lnTo>
                          <a:lnTo>
                            <a:pt x="15" y="90"/>
                          </a:lnTo>
                          <a:lnTo>
                            <a:pt x="16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5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3997" y="3922"/>
                      <a:ext cx="19" cy="46"/>
                    </a:xfrm>
                    <a:custGeom>
                      <a:avLst/>
                      <a:gdLst>
                        <a:gd name="T0" fmla="*/ 22 w 38"/>
                        <a:gd name="T1" fmla="*/ 0 h 92"/>
                        <a:gd name="T2" fmla="*/ 9 w 38"/>
                        <a:gd name="T3" fmla="*/ 12 h 92"/>
                        <a:gd name="T4" fmla="*/ 1 w 38"/>
                        <a:gd name="T5" fmla="*/ 27 h 92"/>
                        <a:gd name="T6" fmla="*/ 0 w 38"/>
                        <a:gd name="T7" fmla="*/ 42 h 92"/>
                        <a:gd name="T8" fmla="*/ 1 w 38"/>
                        <a:gd name="T9" fmla="*/ 57 h 92"/>
                        <a:gd name="T10" fmla="*/ 4 w 38"/>
                        <a:gd name="T11" fmla="*/ 71 h 92"/>
                        <a:gd name="T12" fmla="*/ 9 w 38"/>
                        <a:gd name="T13" fmla="*/ 81 h 92"/>
                        <a:gd name="T14" fmla="*/ 12 w 38"/>
                        <a:gd name="T15" fmla="*/ 89 h 92"/>
                        <a:gd name="T16" fmla="*/ 14 w 38"/>
                        <a:gd name="T17" fmla="*/ 92 h 92"/>
                        <a:gd name="T18" fmla="*/ 27 w 38"/>
                        <a:gd name="T19" fmla="*/ 69 h 92"/>
                        <a:gd name="T20" fmla="*/ 35 w 38"/>
                        <a:gd name="T21" fmla="*/ 49 h 92"/>
                        <a:gd name="T22" fmla="*/ 38 w 38"/>
                        <a:gd name="T23" fmla="*/ 33 h 92"/>
                        <a:gd name="T24" fmla="*/ 35 w 38"/>
                        <a:gd name="T25" fmla="*/ 20 h 92"/>
                        <a:gd name="T26" fmla="*/ 32 w 38"/>
                        <a:gd name="T27" fmla="*/ 11 h 92"/>
                        <a:gd name="T28" fmla="*/ 27 w 38"/>
                        <a:gd name="T29" fmla="*/ 4 h 92"/>
                        <a:gd name="T30" fmla="*/ 23 w 38"/>
                        <a:gd name="T31" fmla="*/ 1 h 92"/>
                        <a:gd name="T32" fmla="*/ 22 w 38"/>
                        <a:gd name="T33" fmla="*/ 0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22" y="0"/>
                          </a:moveTo>
                          <a:lnTo>
                            <a:pt x="9" y="12"/>
                          </a:lnTo>
                          <a:lnTo>
                            <a:pt x="1" y="27"/>
                          </a:lnTo>
                          <a:lnTo>
                            <a:pt x="0" y="42"/>
                          </a:lnTo>
                          <a:lnTo>
                            <a:pt x="1" y="57"/>
                          </a:lnTo>
                          <a:lnTo>
                            <a:pt x="4" y="71"/>
                          </a:lnTo>
                          <a:lnTo>
                            <a:pt x="9" y="81"/>
                          </a:lnTo>
                          <a:lnTo>
                            <a:pt x="12" y="89"/>
                          </a:lnTo>
                          <a:lnTo>
                            <a:pt x="14" y="92"/>
                          </a:lnTo>
                          <a:lnTo>
                            <a:pt x="27" y="69"/>
                          </a:lnTo>
                          <a:lnTo>
                            <a:pt x="35" y="49"/>
                          </a:lnTo>
                          <a:lnTo>
                            <a:pt x="38" y="33"/>
                          </a:lnTo>
                          <a:lnTo>
                            <a:pt x="35" y="20"/>
                          </a:lnTo>
                          <a:lnTo>
                            <a:pt x="32" y="11"/>
                          </a:lnTo>
                          <a:lnTo>
                            <a:pt x="27" y="4"/>
                          </a:lnTo>
                          <a:lnTo>
                            <a:pt x="23" y="1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6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3944" y="3891"/>
                      <a:ext cx="47" cy="20"/>
                    </a:xfrm>
                    <a:custGeom>
                      <a:avLst/>
                      <a:gdLst>
                        <a:gd name="T0" fmla="*/ 92 w 92"/>
                        <a:gd name="T1" fmla="*/ 23 h 39"/>
                        <a:gd name="T2" fmla="*/ 79 w 92"/>
                        <a:gd name="T3" fmla="*/ 10 h 39"/>
                        <a:gd name="T4" fmla="*/ 64 w 92"/>
                        <a:gd name="T5" fmla="*/ 3 h 39"/>
                        <a:gd name="T6" fmla="*/ 48 w 92"/>
                        <a:gd name="T7" fmla="*/ 0 h 39"/>
                        <a:gd name="T8" fmla="*/ 34 w 92"/>
                        <a:gd name="T9" fmla="*/ 1 h 39"/>
                        <a:gd name="T10" fmla="*/ 21 w 92"/>
                        <a:gd name="T11" fmla="*/ 6 h 39"/>
                        <a:gd name="T12" fmla="*/ 10 w 92"/>
                        <a:gd name="T13" fmla="*/ 10 h 39"/>
                        <a:gd name="T14" fmla="*/ 2 w 92"/>
                        <a:gd name="T15" fmla="*/ 14 h 39"/>
                        <a:gd name="T16" fmla="*/ 0 w 92"/>
                        <a:gd name="T17" fmla="*/ 15 h 39"/>
                        <a:gd name="T18" fmla="*/ 23 w 92"/>
                        <a:gd name="T19" fmla="*/ 29 h 39"/>
                        <a:gd name="T20" fmla="*/ 43 w 92"/>
                        <a:gd name="T21" fmla="*/ 37 h 39"/>
                        <a:gd name="T22" fmla="*/ 59 w 92"/>
                        <a:gd name="T23" fmla="*/ 39 h 39"/>
                        <a:gd name="T24" fmla="*/ 71 w 92"/>
                        <a:gd name="T25" fmla="*/ 37 h 39"/>
                        <a:gd name="T26" fmla="*/ 81 w 92"/>
                        <a:gd name="T27" fmla="*/ 34 h 39"/>
                        <a:gd name="T28" fmla="*/ 87 w 92"/>
                        <a:gd name="T29" fmla="*/ 29 h 39"/>
                        <a:gd name="T30" fmla="*/ 91 w 92"/>
                        <a:gd name="T31" fmla="*/ 25 h 39"/>
                        <a:gd name="T32" fmla="*/ 92 w 92"/>
                        <a:gd name="T33" fmla="*/ 23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9">
                          <a:moveTo>
                            <a:pt x="92" y="23"/>
                          </a:moveTo>
                          <a:lnTo>
                            <a:pt x="79" y="10"/>
                          </a:lnTo>
                          <a:lnTo>
                            <a:pt x="64" y="3"/>
                          </a:lnTo>
                          <a:lnTo>
                            <a:pt x="48" y="0"/>
                          </a:lnTo>
                          <a:lnTo>
                            <a:pt x="34" y="1"/>
                          </a:lnTo>
                          <a:lnTo>
                            <a:pt x="21" y="6"/>
                          </a:lnTo>
                          <a:lnTo>
                            <a:pt x="10" y="10"/>
                          </a:lnTo>
                          <a:lnTo>
                            <a:pt x="2" y="14"/>
                          </a:lnTo>
                          <a:lnTo>
                            <a:pt x="0" y="15"/>
                          </a:lnTo>
                          <a:lnTo>
                            <a:pt x="23" y="29"/>
                          </a:lnTo>
                          <a:lnTo>
                            <a:pt x="43" y="37"/>
                          </a:lnTo>
                          <a:lnTo>
                            <a:pt x="59" y="39"/>
                          </a:lnTo>
                          <a:lnTo>
                            <a:pt x="71" y="37"/>
                          </a:lnTo>
                          <a:lnTo>
                            <a:pt x="81" y="34"/>
                          </a:lnTo>
                          <a:lnTo>
                            <a:pt x="87" y="29"/>
                          </a:lnTo>
                          <a:lnTo>
                            <a:pt x="91" y="25"/>
                          </a:lnTo>
                          <a:lnTo>
                            <a:pt x="92" y="2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7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4027" y="3897"/>
                      <a:ext cx="46" cy="19"/>
                    </a:xfrm>
                    <a:custGeom>
                      <a:avLst/>
                      <a:gdLst>
                        <a:gd name="T0" fmla="*/ 0 w 91"/>
                        <a:gd name="T1" fmla="*/ 16 h 38"/>
                        <a:gd name="T2" fmla="*/ 12 w 91"/>
                        <a:gd name="T3" fmla="*/ 29 h 38"/>
                        <a:gd name="T4" fmla="*/ 27 w 91"/>
                        <a:gd name="T5" fmla="*/ 37 h 38"/>
                        <a:gd name="T6" fmla="*/ 42 w 91"/>
                        <a:gd name="T7" fmla="*/ 38 h 38"/>
                        <a:gd name="T8" fmla="*/ 57 w 91"/>
                        <a:gd name="T9" fmla="*/ 37 h 38"/>
                        <a:gd name="T10" fmla="*/ 70 w 91"/>
                        <a:gd name="T11" fmla="*/ 33 h 38"/>
                        <a:gd name="T12" fmla="*/ 80 w 91"/>
                        <a:gd name="T13" fmla="*/ 29 h 38"/>
                        <a:gd name="T14" fmla="*/ 88 w 91"/>
                        <a:gd name="T15" fmla="*/ 25 h 38"/>
                        <a:gd name="T16" fmla="*/ 91 w 91"/>
                        <a:gd name="T17" fmla="*/ 24 h 38"/>
                        <a:gd name="T18" fmla="*/ 68 w 91"/>
                        <a:gd name="T19" fmla="*/ 10 h 38"/>
                        <a:gd name="T20" fmla="*/ 48 w 91"/>
                        <a:gd name="T21" fmla="*/ 2 h 38"/>
                        <a:gd name="T22" fmla="*/ 33 w 91"/>
                        <a:gd name="T23" fmla="*/ 0 h 38"/>
                        <a:gd name="T24" fmla="*/ 20 w 91"/>
                        <a:gd name="T25" fmla="*/ 2 h 38"/>
                        <a:gd name="T26" fmla="*/ 11 w 91"/>
                        <a:gd name="T27" fmla="*/ 6 h 38"/>
                        <a:gd name="T28" fmla="*/ 4 w 91"/>
                        <a:gd name="T29" fmla="*/ 10 h 38"/>
                        <a:gd name="T30" fmla="*/ 1 w 91"/>
                        <a:gd name="T31" fmla="*/ 15 h 38"/>
                        <a:gd name="T32" fmla="*/ 0 w 91"/>
                        <a:gd name="T33" fmla="*/ 16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1" h="38">
                          <a:moveTo>
                            <a:pt x="0" y="16"/>
                          </a:moveTo>
                          <a:lnTo>
                            <a:pt x="12" y="29"/>
                          </a:lnTo>
                          <a:lnTo>
                            <a:pt x="27" y="37"/>
                          </a:lnTo>
                          <a:lnTo>
                            <a:pt x="42" y="38"/>
                          </a:lnTo>
                          <a:lnTo>
                            <a:pt x="57" y="37"/>
                          </a:lnTo>
                          <a:lnTo>
                            <a:pt x="70" y="33"/>
                          </a:lnTo>
                          <a:lnTo>
                            <a:pt x="80" y="29"/>
                          </a:lnTo>
                          <a:lnTo>
                            <a:pt x="88" y="25"/>
                          </a:lnTo>
                          <a:lnTo>
                            <a:pt x="91" y="24"/>
                          </a:lnTo>
                          <a:lnTo>
                            <a:pt x="68" y="10"/>
                          </a:lnTo>
                          <a:lnTo>
                            <a:pt x="48" y="2"/>
                          </a:lnTo>
                          <a:lnTo>
                            <a:pt x="33" y="0"/>
                          </a:lnTo>
                          <a:lnTo>
                            <a:pt x="20" y="2"/>
                          </a:lnTo>
                          <a:lnTo>
                            <a:pt x="11" y="6"/>
                          </a:lnTo>
                          <a:lnTo>
                            <a:pt x="4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8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3967" y="3855"/>
                      <a:ext cx="30" cy="35"/>
                    </a:xfrm>
                    <a:custGeom>
                      <a:avLst/>
                      <a:gdLst>
                        <a:gd name="T0" fmla="*/ 60 w 60"/>
                        <a:gd name="T1" fmla="*/ 70 h 70"/>
                        <a:gd name="T2" fmla="*/ 60 w 60"/>
                        <a:gd name="T3" fmla="*/ 52 h 70"/>
                        <a:gd name="T4" fmla="*/ 55 w 60"/>
                        <a:gd name="T5" fmla="*/ 37 h 70"/>
                        <a:gd name="T6" fmla="*/ 46 w 60"/>
                        <a:gd name="T7" fmla="*/ 24 h 70"/>
                        <a:gd name="T8" fmla="*/ 33 w 60"/>
                        <a:gd name="T9" fmla="*/ 15 h 70"/>
                        <a:gd name="T10" fmla="*/ 22 w 60"/>
                        <a:gd name="T11" fmla="*/ 8 h 70"/>
                        <a:gd name="T12" fmla="*/ 10 w 60"/>
                        <a:gd name="T13" fmla="*/ 3 h 70"/>
                        <a:gd name="T14" fmla="*/ 3 w 60"/>
                        <a:gd name="T15" fmla="*/ 1 h 70"/>
                        <a:gd name="T16" fmla="*/ 0 w 60"/>
                        <a:gd name="T17" fmla="*/ 0 h 70"/>
                        <a:gd name="T18" fmla="*/ 7 w 60"/>
                        <a:gd name="T19" fmla="*/ 26 h 70"/>
                        <a:gd name="T20" fmla="*/ 15 w 60"/>
                        <a:gd name="T21" fmla="*/ 45 h 70"/>
                        <a:gd name="T22" fmla="*/ 25 w 60"/>
                        <a:gd name="T23" fmla="*/ 57 h 70"/>
                        <a:gd name="T24" fmla="*/ 36 w 60"/>
                        <a:gd name="T25" fmla="*/ 65 h 70"/>
                        <a:gd name="T26" fmla="*/ 45 w 60"/>
                        <a:gd name="T27" fmla="*/ 69 h 70"/>
                        <a:gd name="T28" fmla="*/ 53 w 60"/>
                        <a:gd name="T29" fmla="*/ 70 h 70"/>
                        <a:gd name="T30" fmla="*/ 57 w 60"/>
                        <a:gd name="T31" fmla="*/ 70 h 70"/>
                        <a:gd name="T32" fmla="*/ 60 w 60"/>
                        <a:gd name="T33" fmla="*/ 7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0" h="70">
                          <a:moveTo>
                            <a:pt x="60" y="70"/>
                          </a:moveTo>
                          <a:lnTo>
                            <a:pt x="60" y="52"/>
                          </a:lnTo>
                          <a:lnTo>
                            <a:pt x="55" y="37"/>
                          </a:lnTo>
                          <a:lnTo>
                            <a:pt x="46" y="24"/>
                          </a:lnTo>
                          <a:lnTo>
                            <a:pt x="33" y="15"/>
                          </a:lnTo>
                          <a:lnTo>
                            <a:pt x="22" y="8"/>
                          </a:lnTo>
                          <a:lnTo>
                            <a:pt x="10" y="3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lnTo>
                            <a:pt x="7" y="26"/>
                          </a:lnTo>
                          <a:lnTo>
                            <a:pt x="15" y="45"/>
                          </a:lnTo>
                          <a:lnTo>
                            <a:pt x="25" y="57"/>
                          </a:lnTo>
                          <a:lnTo>
                            <a:pt x="36" y="65"/>
                          </a:lnTo>
                          <a:lnTo>
                            <a:pt x="45" y="69"/>
                          </a:lnTo>
                          <a:lnTo>
                            <a:pt x="53" y="70"/>
                          </a:lnTo>
                          <a:lnTo>
                            <a:pt x="57" y="70"/>
                          </a:lnTo>
                          <a:lnTo>
                            <a:pt x="60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9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021" y="3918"/>
                      <a:ext cx="30" cy="35"/>
                    </a:xfrm>
                    <a:custGeom>
                      <a:avLst/>
                      <a:gdLst>
                        <a:gd name="T0" fmla="*/ 0 w 60"/>
                        <a:gd name="T1" fmla="*/ 0 h 71"/>
                        <a:gd name="T2" fmla="*/ 0 w 60"/>
                        <a:gd name="T3" fmla="*/ 19 h 71"/>
                        <a:gd name="T4" fmla="*/ 5 w 60"/>
                        <a:gd name="T5" fmla="*/ 34 h 71"/>
                        <a:gd name="T6" fmla="*/ 14 w 60"/>
                        <a:gd name="T7" fmla="*/ 46 h 71"/>
                        <a:gd name="T8" fmla="*/ 27 w 60"/>
                        <a:gd name="T9" fmla="*/ 56 h 71"/>
                        <a:gd name="T10" fmla="*/ 38 w 60"/>
                        <a:gd name="T11" fmla="*/ 63 h 71"/>
                        <a:gd name="T12" fmla="*/ 50 w 60"/>
                        <a:gd name="T13" fmla="*/ 67 h 71"/>
                        <a:gd name="T14" fmla="*/ 56 w 60"/>
                        <a:gd name="T15" fmla="*/ 69 h 71"/>
                        <a:gd name="T16" fmla="*/ 60 w 60"/>
                        <a:gd name="T17" fmla="*/ 71 h 71"/>
                        <a:gd name="T18" fmla="*/ 53 w 60"/>
                        <a:gd name="T19" fmla="*/ 44 h 71"/>
                        <a:gd name="T20" fmla="*/ 45 w 60"/>
                        <a:gd name="T21" fmla="*/ 26 h 71"/>
                        <a:gd name="T22" fmla="*/ 35 w 60"/>
                        <a:gd name="T23" fmla="*/ 13 h 71"/>
                        <a:gd name="T24" fmla="*/ 25 w 60"/>
                        <a:gd name="T25" fmla="*/ 5 h 71"/>
                        <a:gd name="T26" fmla="*/ 15 w 60"/>
                        <a:gd name="T27" fmla="*/ 1 h 71"/>
                        <a:gd name="T28" fmla="*/ 7 w 60"/>
                        <a:gd name="T29" fmla="*/ 0 h 71"/>
                        <a:gd name="T30" fmla="*/ 2 w 60"/>
                        <a:gd name="T31" fmla="*/ 0 h 71"/>
                        <a:gd name="T32" fmla="*/ 0 w 60"/>
                        <a:gd name="T33" fmla="*/ 0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0" h="71">
                          <a:moveTo>
                            <a:pt x="0" y="0"/>
                          </a:moveTo>
                          <a:lnTo>
                            <a:pt x="0" y="19"/>
                          </a:lnTo>
                          <a:lnTo>
                            <a:pt x="5" y="34"/>
                          </a:lnTo>
                          <a:lnTo>
                            <a:pt x="14" y="46"/>
                          </a:lnTo>
                          <a:lnTo>
                            <a:pt x="27" y="56"/>
                          </a:lnTo>
                          <a:lnTo>
                            <a:pt x="38" y="63"/>
                          </a:lnTo>
                          <a:lnTo>
                            <a:pt x="50" y="67"/>
                          </a:lnTo>
                          <a:lnTo>
                            <a:pt x="56" y="69"/>
                          </a:lnTo>
                          <a:lnTo>
                            <a:pt x="60" y="71"/>
                          </a:lnTo>
                          <a:lnTo>
                            <a:pt x="53" y="44"/>
                          </a:lnTo>
                          <a:lnTo>
                            <a:pt x="45" y="26"/>
                          </a:lnTo>
                          <a:lnTo>
                            <a:pt x="35" y="13"/>
                          </a:lnTo>
                          <a:lnTo>
                            <a:pt x="25" y="5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0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3959" y="3916"/>
                      <a:ext cx="36" cy="29"/>
                    </a:xfrm>
                    <a:custGeom>
                      <a:avLst/>
                      <a:gdLst>
                        <a:gd name="T0" fmla="*/ 0 w 70"/>
                        <a:gd name="T1" fmla="*/ 59 h 59"/>
                        <a:gd name="T2" fmla="*/ 26 w 70"/>
                        <a:gd name="T3" fmla="*/ 53 h 59"/>
                        <a:gd name="T4" fmla="*/ 45 w 70"/>
                        <a:gd name="T5" fmla="*/ 44 h 59"/>
                        <a:gd name="T6" fmla="*/ 57 w 70"/>
                        <a:gd name="T7" fmla="*/ 34 h 59"/>
                        <a:gd name="T8" fmla="*/ 65 w 70"/>
                        <a:gd name="T9" fmla="*/ 24 h 59"/>
                        <a:gd name="T10" fmla="*/ 69 w 70"/>
                        <a:gd name="T11" fmla="*/ 15 h 59"/>
                        <a:gd name="T12" fmla="*/ 70 w 70"/>
                        <a:gd name="T13" fmla="*/ 7 h 59"/>
                        <a:gd name="T14" fmla="*/ 70 w 70"/>
                        <a:gd name="T15" fmla="*/ 2 h 59"/>
                        <a:gd name="T16" fmla="*/ 70 w 70"/>
                        <a:gd name="T17" fmla="*/ 0 h 59"/>
                        <a:gd name="T18" fmla="*/ 52 w 70"/>
                        <a:gd name="T19" fmla="*/ 0 h 59"/>
                        <a:gd name="T20" fmla="*/ 37 w 70"/>
                        <a:gd name="T21" fmla="*/ 4 h 59"/>
                        <a:gd name="T22" fmla="*/ 24 w 70"/>
                        <a:gd name="T23" fmla="*/ 14 h 59"/>
                        <a:gd name="T24" fmla="*/ 15 w 70"/>
                        <a:gd name="T25" fmla="*/ 25 h 59"/>
                        <a:gd name="T26" fmla="*/ 8 w 70"/>
                        <a:gd name="T27" fmla="*/ 37 h 59"/>
                        <a:gd name="T28" fmla="*/ 3 w 70"/>
                        <a:gd name="T29" fmla="*/ 48 h 59"/>
                        <a:gd name="T30" fmla="*/ 1 w 70"/>
                        <a:gd name="T31" fmla="*/ 55 h 59"/>
                        <a:gd name="T32" fmla="*/ 0 w 70"/>
                        <a:gd name="T33" fmla="*/ 59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0" y="59"/>
                          </a:moveTo>
                          <a:lnTo>
                            <a:pt x="26" y="53"/>
                          </a:lnTo>
                          <a:lnTo>
                            <a:pt x="45" y="44"/>
                          </a:lnTo>
                          <a:lnTo>
                            <a:pt x="57" y="34"/>
                          </a:lnTo>
                          <a:lnTo>
                            <a:pt x="65" y="24"/>
                          </a:lnTo>
                          <a:lnTo>
                            <a:pt x="69" y="15"/>
                          </a:lnTo>
                          <a:lnTo>
                            <a:pt x="70" y="7"/>
                          </a:lnTo>
                          <a:lnTo>
                            <a:pt x="70" y="2"/>
                          </a:lnTo>
                          <a:lnTo>
                            <a:pt x="70" y="0"/>
                          </a:lnTo>
                          <a:lnTo>
                            <a:pt x="52" y="0"/>
                          </a:lnTo>
                          <a:lnTo>
                            <a:pt x="37" y="4"/>
                          </a:lnTo>
                          <a:lnTo>
                            <a:pt x="24" y="14"/>
                          </a:lnTo>
                          <a:lnTo>
                            <a:pt x="15" y="25"/>
                          </a:lnTo>
                          <a:lnTo>
                            <a:pt x="8" y="37"/>
                          </a:lnTo>
                          <a:lnTo>
                            <a:pt x="3" y="48"/>
                          </a:lnTo>
                          <a:lnTo>
                            <a:pt x="1" y="55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1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4022" y="3862"/>
                      <a:ext cx="36" cy="30"/>
                    </a:xfrm>
                    <a:custGeom>
                      <a:avLst/>
                      <a:gdLst>
                        <a:gd name="T0" fmla="*/ 0 w 72"/>
                        <a:gd name="T1" fmla="*/ 58 h 58"/>
                        <a:gd name="T2" fmla="*/ 19 w 72"/>
                        <a:gd name="T3" fmla="*/ 58 h 58"/>
                        <a:gd name="T4" fmla="*/ 35 w 72"/>
                        <a:gd name="T5" fmla="*/ 53 h 58"/>
                        <a:gd name="T6" fmla="*/ 46 w 72"/>
                        <a:gd name="T7" fmla="*/ 43 h 58"/>
                        <a:gd name="T8" fmla="*/ 57 w 72"/>
                        <a:gd name="T9" fmla="*/ 32 h 58"/>
                        <a:gd name="T10" fmla="*/ 64 w 72"/>
                        <a:gd name="T11" fmla="*/ 20 h 58"/>
                        <a:gd name="T12" fmla="*/ 68 w 72"/>
                        <a:gd name="T13" fmla="*/ 10 h 58"/>
                        <a:gd name="T14" fmla="*/ 71 w 72"/>
                        <a:gd name="T15" fmla="*/ 3 h 58"/>
                        <a:gd name="T16" fmla="*/ 72 w 72"/>
                        <a:gd name="T17" fmla="*/ 0 h 58"/>
                        <a:gd name="T18" fmla="*/ 45 w 72"/>
                        <a:gd name="T19" fmla="*/ 5 h 58"/>
                        <a:gd name="T20" fmla="*/ 26 w 72"/>
                        <a:gd name="T21" fmla="*/ 15 h 58"/>
                        <a:gd name="T22" fmla="*/ 13 w 72"/>
                        <a:gd name="T23" fmla="*/ 24 h 58"/>
                        <a:gd name="T24" fmla="*/ 5 w 72"/>
                        <a:gd name="T25" fmla="*/ 34 h 58"/>
                        <a:gd name="T26" fmla="*/ 2 w 72"/>
                        <a:gd name="T27" fmla="*/ 43 h 58"/>
                        <a:gd name="T28" fmla="*/ 0 w 72"/>
                        <a:gd name="T29" fmla="*/ 52 h 58"/>
                        <a:gd name="T30" fmla="*/ 0 w 72"/>
                        <a:gd name="T31" fmla="*/ 56 h 58"/>
                        <a:gd name="T32" fmla="*/ 0 w 72"/>
                        <a:gd name="T33" fmla="*/ 58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2" h="58">
                          <a:moveTo>
                            <a:pt x="0" y="58"/>
                          </a:moveTo>
                          <a:lnTo>
                            <a:pt x="19" y="58"/>
                          </a:lnTo>
                          <a:lnTo>
                            <a:pt x="35" y="53"/>
                          </a:lnTo>
                          <a:lnTo>
                            <a:pt x="46" y="43"/>
                          </a:lnTo>
                          <a:lnTo>
                            <a:pt x="57" y="32"/>
                          </a:lnTo>
                          <a:lnTo>
                            <a:pt x="64" y="20"/>
                          </a:lnTo>
                          <a:lnTo>
                            <a:pt x="68" y="10"/>
                          </a:lnTo>
                          <a:lnTo>
                            <a:pt x="71" y="3"/>
                          </a:lnTo>
                          <a:lnTo>
                            <a:pt x="72" y="0"/>
                          </a:lnTo>
                          <a:lnTo>
                            <a:pt x="45" y="5"/>
                          </a:lnTo>
                          <a:lnTo>
                            <a:pt x="26" y="15"/>
                          </a:lnTo>
                          <a:lnTo>
                            <a:pt x="13" y="24"/>
                          </a:lnTo>
                          <a:lnTo>
                            <a:pt x="5" y="34"/>
                          </a:lnTo>
                          <a:lnTo>
                            <a:pt x="2" y="43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58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2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3993" y="3888"/>
                      <a:ext cx="31" cy="30"/>
                    </a:xfrm>
                    <a:custGeom>
                      <a:avLst/>
                      <a:gdLst>
                        <a:gd name="T0" fmla="*/ 31 w 62"/>
                        <a:gd name="T1" fmla="*/ 0 h 60"/>
                        <a:gd name="T2" fmla="*/ 18 w 62"/>
                        <a:gd name="T3" fmla="*/ 3 h 60"/>
                        <a:gd name="T4" fmla="*/ 9 w 62"/>
                        <a:gd name="T5" fmla="*/ 10 h 60"/>
                        <a:gd name="T6" fmla="*/ 2 w 62"/>
                        <a:gd name="T7" fmla="*/ 19 h 60"/>
                        <a:gd name="T8" fmla="*/ 0 w 62"/>
                        <a:gd name="T9" fmla="*/ 30 h 60"/>
                        <a:gd name="T10" fmla="*/ 2 w 62"/>
                        <a:gd name="T11" fmla="*/ 42 h 60"/>
                        <a:gd name="T12" fmla="*/ 9 w 62"/>
                        <a:gd name="T13" fmla="*/ 52 h 60"/>
                        <a:gd name="T14" fmla="*/ 18 w 62"/>
                        <a:gd name="T15" fmla="*/ 58 h 60"/>
                        <a:gd name="T16" fmla="*/ 31 w 62"/>
                        <a:gd name="T17" fmla="*/ 60 h 60"/>
                        <a:gd name="T18" fmla="*/ 43 w 62"/>
                        <a:gd name="T19" fmla="*/ 58 h 60"/>
                        <a:gd name="T20" fmla="*/ 53 w 62"/>
                        <a:gd name="T21" fmla="*/ 52 h 60"/>
                        <a:gd name="T22" fmla="*/ 60 w 62"/>
                        <a:gd name="T23" fmla="*/ 42 h 60"/>
                        <a:gd name="T24" fmla="*/ 62 w 62"/>
                        <a:gd name="T25" fmla="*/ 30 h 60"/>
                        <a:gd name="T26" fmla="*/ 60 w 62"/>
                        <a:gd name="T27" fmla="*/ 19 h 60"/>
                        <a:gd name="T28" fmla="*/ 53 w 62"/>
                        <a:gd name="T29" fmla="*/ 10 h 60"/>
                        <a:gd name="T30" fmla="*/ 43 w 62"/>
                        <a:gd name="T31" fmla="*/ 3 h 60"/>
                        <a:gd name="T32" fmla="*/ 31 w 62"/>
                        <a:gd name="T33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2" h="60">
                          <a:moveTo>
                            <a:pt x="31" y="0"/>
                          </a:moveTo>
                          <a:lnTo>
                            <a:pt x="18" y="3"/>
                          </a:lnTo>
                          <a:lnTo>
                            <a:pt x="9" y="10"/>
                          </a:lnTo>
                          <a:lnTo>
                            <a:pt x="2" y="19"/>
                          </a:lnTo>
                          <a:lnTo>
                            <a:pt x="0" y="30"/>
                          </a:lnTo>
                          <a:lnTo>
                            <a:pt x="2" y="42"/>
                          </a:lnTo>
                          <a:lnTo>
                            <a:pt x="9" y="52"/>
                          </a:lnTo>
                          <a:lnTo>
                            <a:pt x="18" y="58"/>
                          </a:lnTo>
                          <a:lnTo>
                            <a:pt x="31" y="60"/>
                          </a:lnTo>
                          <a:lnTo>
                            <a:pt x="43" y="58"/>
                          </a:lnTo>
                          <a:lnTo>
                            <a:pt x="53" y="52"/>
                          </a:lnTo>
                          <a:lnTo>
                            <a:pt x="60" y="42"/>
                          </a:lnTo>
                          <a:lnTo>
                            <a:pt x="62" y="30"/>
                          </a:lnTo>
                          <a:lnTo>
                            <a:pt x="60" y="19"/>
                          </a:lnTo>
                          <a:lnTo>
                            <a:pt x="53" y="10"/>
                          </a:lnTo>
                          <a:lnTo>
                            <a:pt x="43" y="3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3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002" y="3677"/>
                      <a:ext cx="20" cy="46"/>
                    </a:xfrm>
                    <a:custGeom>
                      <a:avLst/>
                      <a:gdLst>
                        <a:gd name="T0" fmla="*/ 16 w 39"/>
                        <a:gd name="T1" fmla="*/ 91 h 91"/>
                        <a:gd name="T2" fmla="*/ 30 w 39"/>
                        <a:gd name="T3" fmla="*/ 78 h 91"/>
                        <a:gd name="T4" fmla="*/ 37 w 39"/>
                        <a:gd name="T5" fmla="*/ 63 h 91"/>
                        <a:gd name="T6" fmla="*/ 39 w 39"/>
                        <a:gd name="T7" fmla="*/ 48 h 91"/>
                        <a:gd name="T8" fmla="*/ 38 w 39"/>
                        <a:gd name="T9" fmla="*/ 33 h 91"/>
                        <a:gd name="T10" fmla="*/ 33 w 39"/>
                        <a:gd name="T11" fmla="*/ 21 h 91"/>
                        <a:gd name="T12" fmla="*/ 30 w 39"/>
                        <a:gd name="T13" fmla="*/ 10 h 91"/>
                        <a:gd name="T14" fmla="*/ 25 w 39"/>
                        <a:gd name="T15" fmla="*/ 2 h 91"/>
                        <a:gd name="T16" fmla="*/ 24 w 39"/>
                        <a:gd name="T17" fmla="*/ 0 h 91"/>
                        <a:gd name="T18" fmla="*/ 10 w 39"/>
                        <a:gd name="T19" fmla="*/ 23 h 91"/>
                        <a:gd name="T20" fmla="*/ 2 w 39"/>
                        <a:gd name="T21" fmla="*/ 41 h 91"/>
                        <a:gd name="T22" fmla="*/ 0 w 39"/>
                        <a:gd name="T23" fmla="*/ 57 h 91"/>
                        <a:gd name="T24" fmla="*/ 2 w 39"/>
                        <a:gd name="T25" fmla="*/ 70 h 91"/>
                        <a:gd name="T26" fmla="*/ 6 w 39"/>
                        <a:gd name="T27" fmla="*/ 79 h 91"/>
                        <a:gd name="T28" fmla="*/ 10 w 39"/>
                        <a:gd name="T29" fmla="*/ 86 h 91"/>
                        <a:gd name="T30" fmla="*/ 15 w 39"/>
                        <a:gd name="T31" fmla="*/ 90 h 91"/>
                        <a:gd name="T32" fmla="*/ 16 w 39"/>
                        <a:gd name="T33" fmla="*/ 91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9" h="91">
                          <a:moveTo>
                            <a:pt x="16" y="91"/>
                          </a:moveTo>
                          <a:lnTo>
                            <a:pt x="30" y="78"/>
                          </a:lnTo>
                          <a:lnTo>
                            <a:pt x="37" y="63"/>
                          </a:lnTo>
                          <a:lnTo>
                            <a:pt x="39" y="48"/>
                          </a:lnTo>
                          <a:lnTo>
                            <a:pt x="38" y="33"/>
                          </a:lnTo>
                          <a:lnTo>
                            <a:pt x="33" y="21"/>
                          </a:lnTo>
                          <a:lnTo>
                            <a:pt x="30" y="10"/>
                          </a:lnTo>
                          <a:lnTo>
                            <a:pt x="25" y="2"/>
                          </a:lnTo>
                          <a:lnTo>
                            <a:pt x="24" y="0"/>
                          </a:lnTo>
                          <a:lnTo>
                            <a:pt x="10" y="23"/>
                          </a:lnTo>
                          <a:lnTo>
                            <a:pt x="2" y="41"/>
                          </a:lnTo>
                          <a:lnTo>
                            <a:pt x="0" y="57"/>
                          </a:lnTo>
                          <a:lnTo>
                            <a:pt x="2" y="70"/>
                          </a:lnTo>
                          <a:lnTo>
                            <a:pt x="6" y="79"/>
                          </a:lnTo>
                          <a:lnTo>
                            <a:pt x="10" y="86"/>
                          </a:lnTo>
                          <a:lnTo>
                            <a:pt x="15" y="90"/>
                          </a:lnTo>
                          <a:lnTo>
                            <a:pt x="16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4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997" y="3760"/>
                      <a:ext cx="19" cy="45"/>
                    </a:xfrm>
                    <a:custGeom>
                      <a:avLst/>
                      <a:gdLst>
                        <a:gd name="T0" fmla="*/ 22 w 38"/>
                        <a:gd name="T1" fmla="*/ 0 h 91"/>
                        <a:gd name="T2" fmla="*/ 9 w 38"/>
                        <a:gd name="T3" fmla="*/ 12 h 91"/>
                        <a:gd name="T4" fmla="*/ 1 w 38"/>
                        <a:gd name="T5" fmla="*/ 27 h 91"/>
                        <a:gd name="T6" fmla="*/ 0 w 38"/>
                        <a:gd name="T7" fmla="*/ 42 h 91"/>
                        <a:gd name="T8" fmla="*/ 1 w 38"/>
                        <a:gd name="T9" fmla="*/ 57 h 91"/>
                        <a:gd name="T10" fmla="*/ 4 w 38"/>
                        <a:gd name="T11" fmla="*/ 70 h 91"/>
                        <a:gd name="T12" fmla="*/ 9 w 38"/>
                        <a:gd name="T13" fmla="*/ 80 h 91"/>
                        <a:gd name="T14" fmla="*/ 12 w 38"/>
                        <a:gd name="T15" fmla="*/ 88 h 91"/>
                        <a:gd name="T16" fmla="*/ 14 w 38"/>
                        <a:gd name="T17" fmla="*/ 91 h 91"/>
                        <a:gd name="T18" fmla="*/ 27 w 38"/>
                        <a:gd name="T19" fmla="*/ 68 h 91"/>
                        <a:gd name="T20" fmla="*/ 35 w 38"/>
                        <a:gd name="T21" fmla="*/ 49 h 91"/>
                        <a:gd name="T22" fmla="*/ 38 w 38"/>
                        <a:gd name="T23" fmla="*/ 33 h 91"/>
                        <a:gd name="T24" fmla="*/ 35 w 38"/>
                        <a:gd name="T25" fmla="*/ 20 h 91"/>
                        <a:gd name="T26" fmla="*/ 32 w 38"/>
                        <a:gd name="T27" fmla="*/ 11 h 91"/>
                        <a:gd name="T28" fmla="*/ 27 w 38"/>
                        <a:gd name="T29" fmla="*/ 4 h 91"/>
                        <a:gd name="T30" fmla="*/ 23 w 38"/>
                        <a:gd name="T31" fmla="*/ 1 h 91"/>
                        <a:gd name="T32" fmla="*/ 22 w 38"/>
                        <a:gd name="T33" fmla="*/ 0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91">
                          <a:moveTo>
                            <a:pt x="22" y="0"/>
                          </a:moveTo>
                          <a:lnTo>
                            <a:pt x="9" y="12"/>
                          </a:lnTo>
                          <a:lnTo>
                            <a:pt x="1" y="27"/>
                          </a:lnTo>
                          <a:lnTo>
                            <a:pt x="0" y="42"/>
                          </a:lnTo>
                          <a:lnTo>
                            <a:pt x="1" y="57"/>
                          </a:lnTo>
                          <a:lnTo>
                            <a:pt x="4" y="70"/>
                          </a:lnTo>
                          <a:lnTo>
                            <a:pt x="9" y="80"/>
                          </a:lnTo>
                          <a:lnTo>
                            <a:pt x="12" y="88"/>
                          </a:lnTo>
                          <a:lnTo>
                            <a:pt x="14" y="91"/>
                          </a:lnTo>
                          <a:lnTo>
                            <a:pt x="27" y="68"/>
                          </a:lnTo>
                          <a:lnTo>
                            <a:pt x="35" y="49"/>
                          </a:lnTo>
                          <a:lnTo>
                            <a:pt x="38" y="33"/>
                          </a:lnTo>
                          <a:lnTo>
                            <a:pt x="35" y="20"/>
                          </a:lnTo>
                          <a:lnTo>
                            <a:pt x="32" y="11"/>
                          </a:lnTo>
                          <a:lnTo>
                            <a:pt x="27" y="4"/>
                          </a:lnTo>
                          <a:lnTo>
                            <a:pt x="23" y="1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5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3944" y="3729"/>
                      <a:ext cx="47" cy="19"/>
                    </a:xfrm>
                    <a:custGeom>
                      <a:avLst/>
                      <a:gdLst>
                        <a:gd name="T0" fmla="*/ 92 w 92"/>
                        <a:gd name="T1" fmla="*/ 22 h 38"/>
                        <a:gd name="T2" fmla="*/ 79 w 92"/>
                        <a:gd name="T3" fmla="*/ 10 h 38"/>
                        <a:gd name="T4" fmla="*/ 64 w 92"/>
                        <a:gd name="T5" fmla="*/ 2 h 38"/>
                        <a:gd name="T6" fmla="*/ 48 w 92"/>
                        <a:gd name="T7" fmla="*/ 0 h 38"/>
                        <a:gd name="T8" fmla="*/ 34 w 92"/>
                        <a:gd name="T9" fmla="*/ 2 h 38"/>
                        <a:gd name="T10" fmla="*/ 21 w 92"/>
                        <a:gd name="T11" fmla="*/ 5 h 38"/>
                        <a:gd name="T12" fmla="*/ 10 w 92"/>
                        <a:gd name="T13" fmla="*/ 10 h 38"/>
                        <a:gd name="T14" fmla="*/ 2 w 92"/>
                        <a:gd name="T15" fmla="*/ 13 h 38"/>
                        <a:gd name="T16" fmla="*/ 0 w 92"/>
                        <a:gd name="T17" fmla="*/ 14 h 38"/>
                        <a:gd name="T18" fmla="*/ 23 w 92"/>
                        <a:gd name="T19" fmla="*/ 28 h 38"/>
                        <a:gd name="T20" fmla="*/ 43 w 92"/>
                        <a:gd name="T21" fmla="*/ 36 h 38"/>
                        <a:gd name="T22" fmla="*/ 59 w 92"/>
                        <a:gd name="T23" fmla="*/ 38 h 38"/>
                        <a:gd name="T24" fmla="*/ 71 w 92"/>
                        <a:gd name="T25" fmla="*/ 36 h 38"/>
                        <a:gd name="T26" fmla="*/ 81 w 92"/>
                        <a:gd name="T27" fmla="*/ 33 h 38"/>
                        <a:gd name="T28" fmla="*/ 87 w 92"/>
                        <a:gd name="T29" fmla="*/ 28 h 38"/>
                        <a:gd name="T30" fmla="*/ 91 w 92"/>
                        <a:gd name="T31" fmla="*/ 23 h 38"/>
                        <a:gd name="T32" fmla="*/ 92 w 92"/>
                        <a:gd name="T33" fmla="*/ 22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92" y="22"/>
                          </a:moveTo>
                          <a:lnTo>
                            <a:pt x="79" y="10"/>
                          </a:lnTo>
                          <a:lnTo>
                            <a:pt x="64" y="2"/>
                          </a:lnTo>
                          <a:lnTo>
                            <a:pt x="48" y="0"/>
                          </a:lnTo>
                          <a:lnTo>
                            <a:pt x="34" y="2"/>
                          </a:lnTo>
                          <a:lnTo>
                            <a:pt x="21" y="5"/>
                          </a:lnTo>
                          <a:lnTo>
                            <a:pt x="10" y="10"/>
                          </a:lnTo>
                          <a:lnTo>
                            <a:pt x="2" y="13"/>
                          </a:lnTo>
                          <a:lnTo>
                            <a:pt x="0" y="14"/>
                          </a:lnTo>
                          <a:lnTo>
                            <a:pt x="23" y="28"/>
                          </a:lnTo>
                          <a:lnTo>
                            <a:pt x="43" y="36"/>
                          </a:lnTo>
                          <a:lnTo>
                            <a:pt x="59" y="38"/>
                          </a:lnTo>
                          <a:lnTo>
                            <a:pt x="71" y="36"/>
                          </a:lnTo>
                          <a:lnTo>
                            <a:pt x="81" y="33"/>
                          </a:lnTo>
                          <a:lnTo>
                            <a:pt x="87" y="28"/>
                          </a:lnTo>
                          <a:lnTo>
                            <a:pt x="91" y="23"/>
                          </a:lnTo>
                          <a:lnTo>
                            <a:pt x="92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6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4027" y="3734"/>
                      <a:ext cx="46" cy="19"/>
                    </a:xfrm>
                    <a:custGeom>
                      <a:avLst/>
                      <a:gdLst>
                        <a:gd name="T0" fmla="*/ 0 w 91"/>
                        <a:gd name="T1" fmla="*/ 16 h 39"/>
                        <a:gd name="T2" fmla="*/ 12 w 91"/>
                        <a:gd name="T3" fmla="*/ 30 h 39"/>
                        <a:gd name="T4" fmla="*/ 27 w 91"/>
                        <a:gd name="T5" fmla="*/ 37 h 39"/>
                        <a:gd name="T6" fmla="*/ 42 w 91"/>
                        <a:gd name="T7" fmla="*/ 39 h 39"/>
                        <a:gd name="T8" fmla="*/ 57 w 91"/>
                        <a:gd name="T9" fmla="*/ 37 h 39"/>
                        <a:gd name="T10" fmla="*/ 70 w 91"/>
                        <a:gd name="T11" fmla="*/ 33 h 39"/>
                        <a:gd name="T12" fmla="*/ 80 w 91"/>
                        <a:gd name="T13" fmla="*/ 30 h 39"/>
                        <a:gd name="T14" fmla="*/ 88 w 91"/>
                        <a:gd name="T15" fmla="*/ 25 h 39"/>
                        <a:gd name="T16" fmla="*/ 91 w 91"/>
                        <a:gd name="T17" fmla="*/ 24 h 39"/>
                        <a:gd name="T18" fmla="*/ 68 w 91"/>
                        <a:gd name="T19" fmla="*/ 10 h 39"/>
                        <a:gd name="T20" fmla="*/ 48 w 91"/>
                        <a:gd name="T21" fmla="*/ 2 h 39"/>
                        <a:gd name="T22" fmla="*/ 33 w 91"/>
                        <a:gd name="T23" fmla="*/ 0 h 39"/>
                        <a:gd name="T24" fmla="*/ 20 w 91"/>
                        <a:gd name="T25" fmla="*/ 2 h 39"/>
                        <a:gd name="T26" fmla="*/ 11 w 91"/>
                        <a:gd name="T27" fmla="*/ 6 h 39"/>
                        <a:gd name="T28" fmla="*/ 4 w 91"/>
                        <a:gd name="T29" fmla="*/ 10 h 39"/>
                        <a:gd name="T30" fmla="*/ 1 w 91"/>
                        <a:gd name="T31" fmla="*/ 15 h 39"/>
                        <a:gd name="T32" fmla="*/ 0 w 91"/>
                        <a:gd name="T33" fmla="*/ 16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1" h="39">
                          <a:moveTo>
                            <a:pt x="0" y="16"/>
                          </a:moveTo>
                          <a:lnTo>
                            <a:pt x="12" y="30"/>
                          </a:lnTo>
                          <a:lnTo>
                            <a:pt x="27" y="37"/>
                          </a:lnTo>
                          <a:lnTo>
                            <a:pt x="42" y="39"/>
                          </a:lnTo>
                          <a:lnTo>
                            <a:pt x="57" y="37"/>
                          </a:lnTo>
                          <a:lnTo>
                            <a:pt x="70" y="33"/>
                          </a:lnTo>
                          <a:lnTo>
                            <a:pt x="80" y="30"/>
                          </a:lnTo>
                          <a:lnTo>
                            <a:pt x="88" y="25"/>
                          </a:lnTo>
                          <a:lnTo>
                            <a:pt x="91" y="24"/>
                          </a:lnTo>
                          <a:lnTo>
                            <a:pt x="68" y="10"/>
                          </a:lnTo>
                          <a:lnTo>
                            <a:pt x="48" y="2"/>
                          </a:lnTo>
                          <a:lnTo>
                            <a:pt x="33" y="0"/>
                          </a:lnTo>
                          <a:lnTo>
                            <a:pt x="20" y="2"/>
                          </a:lnTo>
                          <a:lnTo>
                            <a:pt x="11" y="6"/>
                          </a:lnTo>
                          <a:lnTo>
                            <a:pt x="4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7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967" y="3692"/>
                      <a:ext cx="30" cy="36"/>
                    </a:xfrm>
                    <a:custGeom>
                      <a:avLst/>
                      <a:gdLst>
                        <a:gd name="T0" fmla="*/ 0 w 60"/>
                        <a:gd name="T1" fmla="*/ 0 h 71"/>
                        <a:gd name="T2" fmla="*/ 7 w 60"/>
                        <a:gd name="T3" fmla="*/ 26 h 71"/>
                        <a:gd name="T4" fmla="*/ 15 w 60"/>
                        <a:gd name="T5" fmla="*/ 46 h 71"/>
                        <a:gd name="T6" fmla="*/ 25 w 60"/>
                        <a:gd name="T7" fmla="*/ 58 h 71"/>
                        <a:gd name="T8" fmla="*/ 36 w 60"/>
                        <a:gd name="T9" fmla="*/ 67 h 71"/>
                        <a:gd name="T10" fmla="*/ 45 w 60"/>
                        <a:gd name="T11" fmla="*/ 70 h 71"/>
                        <a:gd name="T12" fmla="*/ 53 w 60"/>
                        <a:gd name="T13" fmla="*/ 71 h 71"/>
                        <a:gd name="T14" fmla="*/ 57 w 60"/>
                        <a:gd name="T15" fmla="*/ 71 h 71"/>
                        <a:gd name="T16" fmla="*/ 60 w 60"/>
                        <a:gd name="T17" fmla="*/ 71 h 71"/>
                        <a:gd name="T18" fmla="*/ 60 w 60"/>
                        <a:gd name="T19" fmla="*/ 53 h 71"/>
                        <a:gd name="T20" fmla="*/ 55 w 60"/>
                        <a:gd name="T21" fmla="*/ 37 h 71"/>
                        <a:gd name="T22" fmla="*/ 46 w 60"/>
                        <a:gd name="T23" fmla="*/ 25 h 71"/>
                        <a:gd name="T24" fmla="*/ 33 w 60"/>
                        <a:gd name="T25" fmla="*/ 15 h 71"/>
                        <a:gd name="T26" fmla="*/ 22 w 60"/>
                        <a:gd name="T27" fmla="*/ 8 h 71"/>
                        <a:gd name="T28" fmla="*/ 10 w 60"/>
                        <a:gd name="T29" fmla="*/ 3 h 71"/>
                        <a:gd name="T30" fmla="*/ 3 w 60"/>
                        <a:gd name="T31" fmla="*/ 1 h 71"/>
                        <a:gd name="T32" fmla="*/ 0 w 60"/>
                        <a:gd name="T33" fmla="*/ 0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0" h="71">
                          <a:moveTo>
                            <a:pt x="0" y="0"/>
                          </a:moveTo>
                          <a:lnTo>
                            <a:pt x="7" y="26"/>
                          </a:lnTo>
                          <a:lnTo>
                            <a:pt x="15" y="46"/>
                          </a:lnTo>
                          <a:lnTo>
                            <a:pt x="25" y="58"/>
                          </a:lnTo>
                          <a:lnTo>
                            <a:pt x="36" y="67"/>
                          </a:lnTo>
                          <a:lnTo>
                            <a:pt x="45" y="70"/>
                          </a:lnTo>
                          <a:lnTo>
                            <a:pt x="53" y="71"/>
                          </a:lnTo>
                          <a:lnTo>
                            <a:pt x="57" y="71"/>
                          </a:lnTo>
                          <a:lnTo>
                            <a:pt x="60" y="71"/>
                          </a:lnTo>
                          <a:lnTo>
                            <a:pt x="60" y="53"/>
                          </a:lnTo>
                          <a:lnTo>
                            <a:pt x="55" y="37"/>
                          </a:lnTo>
                          <a:lnTo>
                            <a:pt x="46" y="25"/>
                          </a:lnTo>
                          <a:lnTo>
                            <a:pt x="33" y="15"/>
                          </a:lnTo>
                          <a:lnTo>
                            <a:pt x="22" y="8"/>
                          </a:lnTo>
                          <a:lnTo>
                            <a:pt x="10" y="3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8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4021" y="3755"/>
                      <a:ext cx="30" cy="35"/>
                    </a:xfrm>
                    <a:custGeom>
                      <a:avLst/>
                      <a:gdLst>
                        <a:gd name="T0" fmla="*/ 0 w 60"/>
                        <a:gd name="T1" fmla="*/ 0 h 71"/>
                        <a:gd name="T2" fmla="*/ 0 w 60"/>
                        <a:gd name="T3" fmla="*/ 19 h 71"/>
                        <a:gd name="T4" fmla="*/ 5 w 60"/>
                        <a:gd name="T5" fmla="*/ 34 h 71"/>
                        <a:gd name="T6" fmla="*/ 14 w 60"/>
                        <a:gd name="T7" fmla="*/ 46 h 71"/>
                        <a:gd name="T8" fmla="*/ 27 w 60"/>
                        <a:gd name="T9" fmla="*/ 56 h 71"/>
                        <a:gd name="T10" fmla="*/ 38 w 60"/>
                        <a:gd name="T11" fmla="*/ 63 h 71"/>
                        <a:gd name="T12" fmla="*/ 50 w 60"/>
                        <a:gd name="T13" fmla="*/ 67 h 71"/>
                        <a:gd name="T14" fmla="*/ 56 w 60"/>
                        <a:gd name="T15" fmla="*/ 70 h 71"/>
                        <a:gd name="T16" fmla="*/ 60 w 60"/>
                        <a:gd name="T17" fmla="*/ 71 h 71"/>
                        <a:gd name="T18" fmla="*/ 53 w 60"/>
                        <a:gd name="T19" fmla="*/ 44 h 71"/>
                        <a:gd name="T20" fmla="*/ 45 w 60"/>
                        <a:gd name="T21" fmla="*/ 26 h 71"/>
                        <a:gd name="T22" fmla="*/ 35 w 60"/>
                        <a:gd name="T23" fmla="*/ 12 h 71"/>
                        <a:gd name="T24" fmla="*/ 25 w 60"/>
                        <a:gd name="T25" fmla="*/ 5 h 71"/>
                        <a:gd name="T26" fmla="*/ 15 w 60"/>
                        <a:gd name="T27" fmla="*/ 2 h 71"/>
                        <a:gd name="T28" fmla="*/ 7 w 60"/>
                        <a:gd name="T29" fmla="*/ 0 h 71"/>
                        <a:gd name="T30" fmla="*/ 2 w 60"/>
                        <a:gd name="T31" fmla="*/ 0 h 71"/>
                        <a:gd name="T32" fmla="*/ 0 w 60"/>
                        <a:gd name="T33" fmla="*/ 0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0" h="71">
                          <a:moveTo>
                            <a:pt x="0" y="0"/>
                          </a:moveTo>
                          <a:lnTo>
                            <a:pt x="0" y="19"/>
                          </a:lnTo>
                          <a:lnTo>
                            <a:pt x="5" y="34"/>
                          </a:lnTo>
                          <a:lnTo>
                            <a:pt x="14" y="46"/>
                          </a:lnTo>
                          <a:lnTo>
                            <a:pt x="27" y="56"/>
                          </a:lnTo>
                          <a:lnTo>
                            <a:pt x="38" y="63"/>
                          </a:lnTo>
                          <a:lnTo>
                            <a:pt x="50" y="67"/>
                          </a:lnTo>
                          <a:lnTo>
                            <a:pt x="56" y="70"/>
                          </a:lnTo>
                          <a:lnTo>
                            <a:pt x="60" y="71"/>
                          </a:lnTo>
                          <a:lnTo>
                            <a:pt x="53" y="44"/>
                          </a:lnTo>
                          <a:lnTo>
                            <a:pt x="45" y="26"/>
                          </a:lnTo>
                          <a:lnTo>
                            <a:pt x="35" y="12"/>
                          </a:lnTo>
                          <a:lnTo>
                            <a:pt x="25" y="5"/>
                          </a:lnTo>
                          <a:lnTo>
                            <a:pt x="15" y="2"/>
                          </a:lnTo>
                          <a:lnTo>
                            <a:pt x="7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9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959" y="3753"/>
                      <a:ext cx="36" cy="30"/>
                    </a:xfrm>
                    <a:custGeom>
                      <a:avLst/>
                      <a:gdLst>
                        <a:gd name="T0" fmla="*/ 70 w 70"/>
                        <a:gd name="T1" fmla="*/ 0 h 59"/>
                        <a:gd name="T2" fmla="*/ 52 w 70"/>
                        <a:gd name="T3" fmla="*/ 0 h 59"/>
                        <a:gd name="T4" fmla="*/ 37 w 70"/>
                        <a:gd name="T5" fmla="*/ 5 h 59"/>
                        <a:gd name="T6" fmla="*/ 24 w 70"/>
                        <a:gd name="T7" fmla="*/ 14 h 59"/>
                        <a:gd name="T8" fmla="*/ 15 w 70"/>
                        <a:gd name="T9" fmla="*/ 25 h 59"/>
                        <a:gd name="T10" fmla="*/ 8 w 70"/>
                        <a:gd name="T11" fmla="*/ 37 h 59"/>
                        <a:gd name="T12" fmla="*/ 3 w 70"/>
                        <a:gd name="T13" fmla="*/ 48 h 59"/>
                        <a:gd name="T14" fmla="*/ 1 w 70"/>
                        <a:gd name="T15" fmla="*/ 55 h 59"/>
                        <a:gd name="T16" fmla="*/ 0 w 70"/>
                        <a:gd name="T17" fmla="*/ 59 h 59"/>
                        <a:gd name="T18" fmla="*/ 26 w 70"/>
                        <a:gd name="T19" fmla="*/ 53 h 59"/>
                        <a:gd name="T20" fmla="*/ 45 w 70"/>
                        <a:gd name="T21" fmla="*/ 44 h 59"/>
                        <a:gd name="T22" fmla="*/ 57 w 70"/>
                        <a:gd name="T23" fmla="*/ 35 h 59"/>
                        <a:gd name="T24" fmla="*/ 65 w 70"/>
                        <a:gd name="T25" fmla="*/ 24 h 59"/>
                        <a:gd name="T26" fmla="*/ 69 w 70"/>
                        <a:gd name="T27" fmla="*/ 15 h 59"/>
                        <a:gd name="T28" fmla="*/ 70 w 70"/>
                        <a:gd name="T29" fmla="*/ 7 h 59"/>
                        <a:gd name="T30" fmla="*/ 70 w 70"/>
                        <a:gd name="T31" fmla="*/ 2 h 59"/>
                        <a:gd name="T32" fmla="*/ 70 w 70"/>
                        <a:gd name="T33" fmla="*/ 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70" y="0"/>
                          </a:moveTo>
                          <a:lnTo>
                            <a:pt x="52" y="0"/>
                          </a:lnTo>
                          <a:lnTo>
                            <a:pt x="37" y="5"/>
                          </a:lnTo>
                          <a:lnTo>
                            <a:pt x="24" y="14"/>
                          </a:lnTo>
                          <a:lnTo>
                            <a:pt x="15" y="25"/>
                          </a:lnTo>
                          <a:lnTo>
                            <a:pt x="8" y="37"/>
                          </a:lnTo>
                          <a:lnTo>
                            <a:pt x="3" y="48"/>
                          </a:lnTo>
                          <a:lnTo>
                            <a:pt x="1" y="55"/>
                          </a:lnTo>
                          <a:lnTo>
                            <a:pt x="0" y="59"/>
                          </a:lnTo>
                          <a:lnTo>
                            <a:pt x="26" y="53"/>
                          </a:lnTo>
                          <a:lnTo>
                            <a:pt x="45" y="44"/>
                          </a:lnTo>
                          <a:lnTo>
                            <a:pt x="57" y="35"/>
                          </a:lnTo>
                          <a:lnTo>
                            <a:pt x="65" y="24"/>
                          </a:lnTo>
                          <a:lnTo>
                            <a:pt x="69" y="15"/>
                          </a:lnTo>
                          <a:lnTo>
                            <a:pt x="70" y="7"/>
                          </a:lnTo>
                          <a:lnTo>
                            <a:pt x="70" y="2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0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022" y="3699"/>
                      <a:ext cx="36" cy="30"/>
                    </a:xfrm>
                    <a:custGeom>
                      <a:avLst/>
                      <a:gdLst>
                        <a:gd name="T0" fmla="*/ 72 w 72"/>
                        <a:gd name="T1" fmla="*/ 0 h 58"/>
                        <a:gd name="T2" fmla="*/ 45 w 72"/>
                        <a:gd name="T3" fmla="*/ 5 h 58"/>
                        <a:gd name="T4" fmla="*/ 26 w 72"/>
                        <a:gd name="T5" fmla="*/ 15 h 58"/>
                        <a:gd name="T6" fmla="*/ 13 w 72"/>
                        <a:gd name="T7" fmla="*/ 24 h 58"/>
                        <a:gd name="T8" fmla="*/ 5 w 72"/>
                        <a:gd name="T9" fmla="*/ 34 h 58"/>
                        <a:gd name="T10" fmla="*/ 2 w 72"/>
                        <a:gd name="T11" fmla="*/ 43 h 58"/>
                        <a:gd name="T12" fmla="*/ 0 w 72"/>
                        <a:gd name="T13" fmla="*/ 52 h 58"/>
                        <a:gd name="T14" fmla="*/ 0 w 72"/>
                        <a:gd name="T15" fmla="*/ 56 h 58"/>
                        <a:gd name="T16" fmla="*/ 0 w 72"/>
                        <a:gd name="T17" fmla="*/ 58 h 58"/>
                        <a:gd name="T18" fmla="*/ 19 w 72"/>
                        <a:gd name="T19" fmla="*/ 58 h 58"/>
                        <a:gd name="T20" fmla="*/ 35 w 72"/>
                        <a:gd name="T21" fmla="*/ 54 h 58"/>
                        <a:gd name="T22" fmla="*/ 46 w 72"/>
                        <a:gd name="T23" fmla="*/ 45 h 58"/>
                        <a:gd name="T24" fmla="*/ 57 w 72"/>
                        <a:gd name="T25" fmla="*/ 33 h 58"/>
                        <a:gd name="T26" fmla="*/ 64 w 72"/>
                        <a:gd name="T27" fmla="*/ 22 h 58"/>
                        <a:gd name="T28" fmla="*/ 68 w 72"/>
                        <a:gd name="T29" fmla="*/ 10 h 58"/>
                        <a:gd name="T30" fmla="*/ 71 w 72"/>
                        <a:gd name="T31" fmla="*/ 3 h 58"/>
                        <a:gd name="T32" fmla="*/ 72 w 72"/>
                        <a:gd name="T33" fmla="*/ 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2" h="58">
                          <a:moveTo>
                            <a:pt x="72" y="0"/>
                          </a:moveTo>
                          <a:lnTo>
                            <a:pt x="45" y="5"/>
                          </a:lnTo>
                          <a:lnTo>
                            <a:pt x="26" y="15"/>
                          </a:lnTo>
                          <a:lnTo>
                            <a:pt x="13" y="24"/>
                          </a:lnTo>
                          <a:lnTo>
                            <a:pt x="5" y="34"/>
                          </a:lnTo>
                          <a:lnTo>
                            <a:pt x="2" y="43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58"/>
                          </a:lnTo>
                          <a:lnTo>
                            <a:pt x="19" y="58"/>
                          </a:lnTo>
                          <a:lnTo>
                            <a:pt x="35" y="54"/>
                          </a:lnTo>
                          <a:lnTo>
                            <a:pt x="46" y="45"/>
                          </a:lnTo>
                          <a:lnTo>
                            <a:pt x="57" y="33"/>
                          </a:lnTo>
                          <a:lnTo>
                            <a:pt x="64" y="22"/>
                          </a:lnTo>
                          <a:lnTo>
                            <a:pt x="68" y="10"/>
                          </a:lnTo>
                          <a:lnTo>
                            <a:pt x="71" y="3"/>
                          </a:lnTo>
                          <a:lnTo>
                            <a:pt x="7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1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3993" y="3725"/>
                      <a:ext cx="31" cy="30"/>
                    </a:xfrm>
                    <a:custGeom>
                      <a:avLst/>
                      <a:gdLst>
                        <a:gd name="T0" fmla="*/ 31 w 62"/>
                        <a:gd name="T1" fmla="*/ 0 h 59"/>
                        <a:gd name="T2" fmla="*/ 18 w 62"/>
                        <a:gd name="T3" fmla="*/ 2 h 59"/>
                        <a:gd name="T4" fmla="*/ 9 w 62"/>
                        <a:gd name="T5" fmla="*/ 9 h 59"/>
                        <a:gd name="T6" fmla="*/ 2 w 62"/>
                        <a:gd name="T7" fmla="*/ 18 h 59"/>
                        <a:gd name="T8" fmla="*/ 0 w 62"/>
                        <a:gd name="T9" fmla="*/ 29 h 59"/>
                        <a:gd name="T10" fmla="*/ 2 w 62"/>
                        <a:gd name="T11" fmla="*/ 41 h 59"/>
                        <a:gd name="T12" fmla="*/ 9 w 62"/>
                        <a:gd name="T13" fmla="*/ 50 h 59"/>
                        <a:gd name="T14" fmla="*/ 18 w 62"/>
                        <a:gd name="T15" fmla="*/ 57 h 59"/>
                        <a:gd name="T16" fmla="*/ 31 w 62"/>
                        <a:gd name="T17" fmla="*/ 59 h 59"/>
                        <a:gd name="T18" fmla="*/ 43 w 62"/>
                        <a:gd name="T19" fmla="*/ 57 h 59"/>
                        <a:gd name="T20" fmla="*/ 53 w 62"/>
                        <a:gd name="T21" fmla="*/ 50 h 59"/>
                        <a:gd name="T22" fmla="*/ 60 w 62"/>
                        <a:gd name="T23" fmla="*/ 41 h 59"/>
                        <a:gd name="T24" fmla="*/ 62 w 62"/>
                        <a:gd name="T25" fmla="*/ 29 h 59"/>
                        <a:gd name="T26" fmla="*/ 60 w 62"/>
                        <a:gd name="T27" fmla="*/ 18 h 59"/>
                        <a:gd name="T28" fmla="*/ 53 w 62"/>
                        <a:gd name="T29" fmla="*/ 9 h 59"/>
                        <a:gd name="T30" fmla="*/ 43 w 62"/>
                        <a:gd name="T31" fmla="*/ 2 h 59"/>
                        <a:gd name="T32" fmla="*/ 31 w 62"/>
                        <a:gd name="T33" fmla="*/ 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2" h="59">
                          <a:moveTo>
                            <a:pt x="31" y="0"/>
                          </a:moveTo>
                          <a:lnTo>
                            <a:pt x="18" y="2"/>
                          </a:lnTo>
                          <a:lnTo>
                            <a:pt x="9" y="9"/>
                          </a:lnTo>
                          <a:lnTo>
                            <a:pt x="2" y="18"/>
                          </a:lnTo>
                          <a:lnTo>
                            <a:pt x="0" y="29"/>
                          </a:lnTo>
                          <a:lnTo>
                            <a:pt x="2" y="41"/>
                          </a:lnTo>
                          <a:lnTo>
                            <a:pt x="9" y="50"/>
                          </a:lnTo>
                          <a:lnTo>
                            <a:pt x="18" y="57"/>
                          </a:lnTo>
                          <a:lnTo>
                            <a:pt x="31" y="59"/>
                          </a:lnTo>
                          <a:lnTo>
                            <a:pt x="43" y="57"/>
                          </a:lnTo>
                          <a:lnTo>
                            <a:pt x="53" y="50"/>
                          </a:lnTo>
                          <a:lnTo>
                            <a:pt x="60" y="41"/>
                          </a:lnTo>
                          <a:lnTo>
                            <a:pt x="62" y="29"/>
                          </a:lnTo>
                          <a:lnTo>
                            <a:pt x="60" y="18"/>
                          </a:lnTo>
                          <a:lnTo>
                            <a:pt x="53" y="9"/>
                          </a:lnTo>
                          <a:lnTo>
                            <a:pt x="43" y="2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2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999" y="3523"/>
                      <a:ext cx="19" cy="46"/>
                    </a:xfrm>
                    <a:custGeom>
                      <a:avLst/>
                      <a:gdLst>
                        <a:gd name="T0" fmla="*/ 16 w 38"/>
                        <a:gd name="T1" fmla="*/ 91 h 91"/>
                        <a:gd name="T2" fmla="*/ 29 w 38"/>
                        <a:gd name="T3" fmla="*/ 78 h 91"/>
                        <a:gd name="T4" fmla="*/ 37 w 38"/>
                        <a:gd name="T5" fmla="*/ 63 h 91"/>
                        <a:gd name="T6" fmla="*/ 38 w 38"/>
                        <a:gd name="T7" fmla="*/ 49 h 91"/>
                        <a:gd name="T8" fmla="*/ 37 w 38"/>
                        <a:gd name="T9" fmla="*/ 34 h 91"/>
                        <a:gd name="T10" fmla="*/ 34 w 38"/>
                        <a:gd name="T11" fmla="*/ 21 h 91"/>
                        <a:gd name="T12" fmla="*/ 29 w 38"/>
                        <a:gd name="T13" fmla="*/ 10 h 91"/>
                        <a:gd name="T14" fmla="*/ 26 w 38"/>
                        <a:gd name="T15" fmla="*/ 2 h 91"/>
                        <a:gd name="T16" fmla="*/ 24 w 38"/>
                        <a:gd name="T17" fmla="*/ 0 h 91"/>
                        <a:gd name="T18" fmla="*/ 11 w 38"/>
                        <a:gd name="T19" fmla="*/ 23 h 91"/>
                        <a:gd name="T20" fmla="*/ 3 w 38"/>
                        <a:gd name="T21" fmla="*/ 43 h 91"/>
                        <a:gd name="T22" fmla="*/ 0 w 38"/>
                        <a:gd name="T23" fmla="*/ 58 h 91"/>
                        <a:gd name="T24" fmla="*/ 3 w 38"/>
                        <a:gd name="T25" fmla="*/ 70 h 91"/>
                        <a:gd name="T26" fmla="*/ 6 w 38"/>
                        <a:gd name="T27" fmla="*/ 80 h 91"/>
                        <a:gd name="T28" fmla="*/ 11 w 38"/>
                        <a:gd name="T29" fmla="*/ 87 h 91"/>
                        <a:gd name="T30" fmla="*/ 15 w 38"/>
                        <a:gd name="T31" fmla="*/ 90 h 91"/>
                        <a:gd name="T32" fmla="*/ 16 w 38"/>
                        <a:gd name="T33" fmla="*/ 91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91">
                          <a:moveTo>
                            <a:pt x="16" y="91"/>
                          </a:moveTo>
                          <a:lnTo>
                            <a:pt x="29" y="78"/>
                          </a:lnTo>
                          <a:lnTo>
                            <a:pt x="37" y="63"/>
                          </a:lnTo>
                          <a:lnTo>
                            <a:pt x="38" y="49"/>
                          </a:lnTo>
                          <a:lnTo>
                            <a:pt x="37" y="34"/>
                          </a:lnTo>
                          <a:lnTo>
                            <a:pt x="34" y="21"/>
                          </a:lnTo>
                          <a:lnTo>
                            <a:pt x="29" y="10"/>
                          </a:lnTo>
                          <a:lnTo>
                            <a:pt x="26" y="2"/>
                          </a:lnTo>
                          <a:lnTo>
                            <a:pt x="24" y="0"/>
                          </a:lnTo>
                          <a:lnTo>
                            <a:pt x="11" y="23"/>
                          </a:lnTo>
                          <a:lnTo>
                            <a:pt x="3" y="43"/>
                          </a:lnTo>
                          <a:lnTo>
                            <a:pt x="0" y="58"/>
                          </a:lnTo>
                          <a:lnTo>
                            <a:pt x="3" y="70"/>
                          </a:lnTo>
                          <a:lnTo>
                            <a:pt x="6" y="80"/>
                          </a:lnTo>
                          <a:lnTo>
                            <a:pt x="11" y="87"/>
                          </a:lnTo>
                          <a:lnTo>
                            <a:pt x="15" y="90"/>
                          </a:lnTo>
                          <a:lnTo>
                            <a:pt x="16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3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993" y="3605"/>
                      <a:ext cx="20" cy="47"/>
                    </a:xfrm>
                    <a:custGeom>
                      <a:avLst/>
                      <a:gdLst>
                        <a:gd name="T0" fmla="*/ 23 w 39"/>
                        <a:gd name="T1" fmla="*/ 0 h 92"/>
                        <a:gd name="T2" fmla="*/ 9 w 39"/>
                        <a:gd name="T3" fmla="*/ 13 h 92"/>
                        <a:gd name="T4" fmla="*/ 2 w 39"/>
                        <a:gd name="T5" fmla="*/ 28 h 92"/>
                        <a:gd name="T6" fmla="*/ 0 w 39"/>
                        <a:gd name="T7" fmla="*/ 42 h 92"/>
                        <a:gd name="T8" fmla="*/ 2 w 39"/>
                        <a:gd name="T9" fmla="*/ 57 h 92"/>
                        <a:gd name="T10" fmla="*/ 6 w 39"/>
                        <a:gd name="T11" fmla="*/ 71 h 92"/>
                        <a:gd name="T12" fmla="*/ 9 w 39"/>
                        <a:gd name="T13" fmla="*/ 82 h 92"/>
                        <a:gd name="T14" fmla="*/ 14 w 39"/>
                        <a:gd name="T15" fmla="*/ 90 h 92"/>
                        <a:gd name="T16" fmla="*/ 15 w 39"/>
                        <a:gd name="T17" fmla="*/ 92 h 92"/>
                        <a:gd name="T18" fmla="*/ 29 w 39"/>
                        <a:gd name="T19" fmla="*/ 69 h 92"/>
                        <a:gd name="T20" fmla="*/ 37 w 39"/>
                        <a:gd name="T21" fmla="*/ 49 h 92"/>
                        <a:gd name="T22" fmla="*/ 39 w 39"/>
                        <a:gd name="T23" fmla="*/ 33 h 92"/>
                        <a:gd name="T24" fmla="*/ 37 w 39"/>
                        <a:gd name="T25" fmla="*/ 21 h 92"/>
                        <a:gd name="T26" fmla="*/ 33 w 39"/>
                        <a:gd name="T27" fmla="*/ 11 h 92"/>
                        <a:gd name="T28" fmla="*/ 29 w 39"/>
                        <a:gd name="T29" fmla="*/ 4 h 92"/>
                        <a:gd name="T30" fmla="*/ 24 w 39"/>
                        <a:gd name="T31" fmla="*/ 1 h 92"/>
                        <a:gd name="T32" fmla="*/ 23 w 39"/>
                        <a:gd name="T33" fmla="*/ 0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9" h="92">
                          <a:moveTo>
                            <a:pt x="23" y="0"/>
                          </a:moveTo>
                          <a:lnTo>
                            <a:pt x="9" y="13"/>
                          </a:lnTo>
                          <a:lnTo>
                            <a:pt x="2" y="28"/>
                          </a:lnTo>
                          <a:lnTo>
                            <a:pt x="0" y="42"/>
                          </a:lnTo>
                          <a:lnTo>
                            <a:pt x="2" y="57"/>
                          </a:lnTo>
                          <a:lnTo>
                            <a:pt x="6" y="71"/>
                          </a:lnTo>
                          <a:lnTo>
                            <a:pt x="9" y="82"/>
                          </a:lnTo>
                          <a:lnTo>
                            <a:pt x="14" y="90"/>
                          </a:lnTo>
                          <a:lnTo>
                            <a:pt x="15" y="92"/>
                          </a:lnTo>
                          <a:lnTo>
                            <a:pt x="29" y="69"/>
                          </a:lnTo>
                          <a:lnTo>
                            <a:pt x="37" y="49"/>
                          </a:lnTo>
                          <a:lnTo>
                            <a:pt x="39" y="33"/>
                          </a:lnTo>
                          <a:lnTo>
                            <a:pt x="37" y="21"/>
                          </a:lnTo>
                          <a:lnTo>
                            <a:pt x="33" y="11"/>
                          </a:lnTo>
                          <a:lnTo>
                            <a:pt x="29" y="4"/>
                          </a:lnTo>
                          <a:lnTo>
                            <a:pt x="24" y="1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4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3942" y="3574"/>
                      <a:ext cx="45" cy="19"/>
                    </a:xfrm>
                    <a:custGeom>
                      <a:avLst/>
                      <a:gdLst>
                        <a:gd name="T0" fmla="*/ 91 w 91"/>
                        <a:gd name="T1" fmla="*/ 23 h 38"/>
                        <a:gd name="T2" fmla="*/ 78 w 91"/>
                        <a:gd name="T3" fmla="*/ 9 h 38"/>
                        <a:gd name="T4" fmla="*/ 63 w 91"/>
                        <a:gd name="T5" fmla="*/ 2 h 38"/>
                        <a:gd name="T6" fmla="*/ 49 w 91"/>
                        <a:gd name="T7" fmla="*/ 0 h 38"/>
                        <a:gd name="T8" fmla="*/ 34 w 91"/>
                        <a:gd name="T9" fmla="*/ 1 h 38"/>
                        <a:gd name="T10" fmla="*/ 21 w 91"/>
                        <a:gd name="T11" fmla="*/ 5 h 38"/>
                        <a:gd name="T12" fmla="*/ 11 w 91"/>
                        <a:gd name="T13" fmla="*/ 9 h 38"/>
                        <a:gd name="T14" fmla="*/ 2 w 91"/>
                        <a:gd name="T15" fmla="*/ 13 h 38"/>
                        <a:gd name="T16" fmla="*/ 0 w 91"/>
                        <a:gd name="T17" fmla="*/ 15 h 38"/>
                        <a:gd name="T18" fmla="*/ 23 w 91"/>
                        <a:gd name="T19" fmla="*/ 28 h 38"/>
                        <a:gd name="T20" fmla="*/ 42 w 91"/>
                        <a:gd name="T21" fmla="*/ 35 h 38"/>
                        <a:gd name="T22" fmla="*/ 58 w 91"/>
                        <a:gd name="T23" fmla="*/ 38 h 38"/>
                        <a:gd name="T24" fmla="*/ 70 w 91"/>
                        <a:gd name="T25" fmla="*/ 37 h 38"/>
                        <a:gd name="T26" fmla="*/ 80 w 91"/>
                        <a:gd name="T27" fmla="*/ 33 h 38"/>
                        <a:gd name="T28" fmla="*/ 87 w 91"/>
                        <a:gd name="T29" fmla="*/ 28 h 38"/>
                        <a:gd name="T30" fmla="*/ 90 w 91"/>
                        <a:gd name="T31" fmla="*/ 24 h 38"/>
                        <a:gd name="T32" fmla="*/ 91 w 91"/>
                        <a:gd name="T33" fmla="*/ 23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1" h="38">
                          <a:moveTo>
                            <a:pt x="91" y="23"/>
                          </a:moveTo>
                          <a:lnTo>
                            <a:pt x="78" y="9"/>
                          </a:lnTo>
                          <a:lnTo>
                            <a:pt x="63" y="2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1" y="5"/>
                          </a:lnTo>
                          <a:lnTo>
                            <a:pt x="11" y="9"/>
                          </a:lnTo>
                          <a:lnTo>
                            <a:pt x="2" y="13"/>
                          </a:lnTo>
                          <a:lnTo>
                            <a:pt x="0" y="15"/>
                          </a:lnTo>
                          <a:lnTo>
                            <a:pt x="23" y="28"/>
                          </a:lnTo>
                          <a:lnTo>
                            <a:pt x="42" y="35"/>
                          </a:lnTo>
                          <a:lnTo>
                            <a:pt x="58" y="38"/>
                          </a:lnTo>
                          <a:lnTo>
                            <a:pt x="70" y="37"/>
                          </a:lnTo>
                          <a:lnTo>
                            <a:pt x="80" y="33"/>
                          </a:lnTo>
                          <a:lnTo>
                            <a:pt x="87" y="28"/>
                          </a:lnTo>
                          <a:lnTo>
                            <a:pt x="90" y="24"/>
                          </a:lnTo>
                          <a:lnTo>
                            <a:pt x="91" y="2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5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4024" y="3580"/>
                      <a:ext cx="46" cy="19"/>
                    </a:xfrm>
                    <a:custGeom>
                      <a:avLst/>
                      <a:gdLst>
                        <a:gd name="T0" fmla="*/ 0 w 92"/>
                        <a:gd name="T1" fmla="*/ 16 h 38"/>
                        <a:gd name="T2" fmla="*/ 12 w 92"/>
                        <a:gd name="T3" fmla="*/ 29 h 38"/>
                        <a:gd name="T4" fmla="*/ 27 w 92"/>
                        <a:gd name="T5" fmla="*/ 37 h 38"/>
                        <a:gd name="T6" fmla="*/ 42 w 92"/>
                        <a:gd name="T7" fmla="*/ 38 h 38"/>
                        <a:gd name="T8" fmla="*/ 57 w 92"/>
                        <a:gd name="T9" fmla="*/ 37 h 38"/>
                        <a:gd name="T10" fmla="*/ 71 w 92"/>
                        <a:gd name="T11" fmla="*/ 34 h 38"/>
                        <a:gd name="T12" fmla="*/ 82 w 92"/>
                        <a:gd name="T13" fmla="*/ 29 h 38"/>
                        <a:gd name="T14" fmla="*/ 90 w 92"/>
                        <a:gd name="T15" fmla="*/ 26 h 38"/>
                        <a:gd name="T16" fmla="*/ 92 w 92"/>
                        <a:gd name="T17" fmla="*/ 24 h 38"/>
                        <a:gd name="T18" fmla="*/ 69 w 92"/>
                        <a:gd name="T19" fmla="*/ 11 h 38"/>
                        <a:gd name="T20" fmla="*/ 49 w 92"/>
                        <a:gd name="T21" fmla="*/ 2 h 38"/>
                        <a:gd name="T22" fmla="*/ 33 w 92"/>
                        <a:gd name="T23" fmla="*/ 0 h 38"/>
                        <a:gd name="T24" fmla="*/ 21 w 92"/>
                        <a:gd name="T25" fmla="*/ 2 h 38"/>
                        <a:gd name="T26" fmla="*/ 11 w 92"/>
                        <a:gd name="T27" fmla="*/ 6 h 38"/>
                        <a:gd name="T28" fmla="*/ 4 w 92"/>
                        <a:gd name="T29" fmla="*/ 11 h 38"/>
                        <a:gd name="T30" fmla="*/ 1 w 92"/>
                        <a:gd name="T31" fmla="*/ 15 h 38"/>
                        <a:gd name="T32" fmla="*/ 0 w 92"/>
                        <a:gd name="T33" fmla="*/ 16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6"/>
                          </a:moveTo>
                          <a:lnTo>
                            <a:pt x="12" y="29"/>
                          </a:lnTo>
                          <a:lnTo>
                            <a:pt x="27" y="37"/>
                          </a:lnTo>
                          <a:lnTo>
                            <a:pt x="42" y="38"/>
                          </a:lnTo>
                          <a:lnTo>
                            <a:pt x="57" y="37"/>
                          </a:lnTo>
                          <a:lnTo>
                            <a:pt x="71" y="34"/>
                          </a:lnTo>
                          <a:lnTo>
                            <a:pt x="82" y="29"/>
                          </a:lnTo>
                          <a:lnTo>
                            <a:pt x="90" y="26"/>
                          </a:lnTo>
                          <a:lnTo>
                            <a:pt x="92" y="24"/>
                          </a:lnTo>
                          <a:lnTo>
                            <a:pt x="69" y="11"/>
                          </a:lnTo>
                          <a:lnTo>
                            <a:pt x="49" y="2"/>
                          </a:lnTo>
                          <a:lnTo>
                            <a:pt x="33" y="0"/>
                          </a:lnTo>
                          <a:lnTo>
                            <a:pt x="21" y="2"/>
                          </a:lnTo>
                          <a:lnTo>
                            <a:pt x="11" y="6"/>
                          </a:lnTo>
                          <a:lnTo>
                            <a:pt x="4" y="11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6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3964" y="3538"/>
                      <a:ext cx="30" cy="35"/>
                    </a:xfrm>
                    <a:custGeom>
                      <a:avLst/>
                      <a:gdLst>
                        <a:gd name="T0" fmla="*/ 60 w 60"/>
                        <a:gd name="T1" fmla="*/ 70 h 70"/>
                        <a:gd name="T2" fmla="*/ 60 w 60"/>
                        <a:gd name="T3" fmla="*/ 52 h 70"/>
                        <a:gd name="T4" fmla="*/ 54 w 60"/>
                        <a:gd name="T5" fmla="*/ 37 h 70"/>
                        <a:gd name="T6" fmla="*/ 45 w 60"/>
                        <a:gd name="T7" fmla="*/ 24 h 70"/>
                        <a:gd name="T8" fmla="*/ 33 w 60"/>
                        <a:gd name="T9" fmla="*/ 15 h 70"/>
                        <a:gd name="T10" fmla="*/ 22 w 60"/>
                        <a:gd name="T11" fmla="*/ 8 h 70"/>
                        <a:gd name="T12" fmla="*/ 10 w 60"/>
                        <a:gd name="T13" fmla="*/ 4 h 70"/>
                        <a:gd name="T14" fmla="*/ 4 w 60"/>
                        <a:gd name="T15" fmla="*/ 1 h 70"/>
                        <a:gd name="T16" fmla="*/ 0 w 60"/>
                        <a:gd name="T17" fmla="*/ 0 h 70"/>
                        <a:gd name="T18" fmla="*/ 6 w 60"/>
                        <a:gd name="T19" fmla="*/ 27 h 70"/>
                        <a:gd name="T20" fmla="*/ 15 w 60"/>
                        <a:gd name="T21" fmla="*/ 45 h 70"/>
                        <a:gd name="T22" fmla="*/ 24 w 60"/>
                        <a:gd name="T23" fmla="*/ 58 h 70"/>
                        <a:gd name="T24" fmla="*/ 35 w 60"/>
                        <a:gd name="T25" fmla="*/ 66 h 70"/>
                        <a:gd name="T26" fmla="*/ 44 w 60"/>
                        <a:gd name="T27" fmla="*/ 69 h 70"/>
                        <a:gd name="T28" fmla="*/ 52 w 60"/>
                        <a:gd name="T29" fmla="*/ 70 h 70"/>
                        <a:gd name="T30" fmla="*/ 58 w 60"/>
                        <a:gd name="T31" fmla="*/ 70 h 70"/>
                        <a:gd name="T32" fmla="*/ 60 w 60"/>
                        <a:gd name="T33" fmla="*/ 7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0" h="70">
                          <a:moveTo>
                            <a:pt x="60" y="70"/>
                          </a:moveTo>
                          <a:lnTo>
                            <a:pt x="60" y="52"/>
                          </a:lnTo>
                          <a:lnTo>
                            <a:pt x="54" y="37"/>
                          </a:lnTo>
                          <a:lnTo>
                            <a:pt x="45" y="24"/>
                          </a:lnTo>
                          <a:lnTo>
                            <a:pt x="33" y="15"/>
                          </a:lnTo>
                          <a:lnTo>
                            <a:pt x="22" y="8"/>
                          </a:lnTo>
                          <a:lnTo>
                            <a:pt x="10" y="4"/>
                          </a:lnTo>
                          <a:lnTo>
                            <a:pt x="4" y="1"/>
                          </a:lnTo>
                          <a:lnTo>
                            <a:pt x="0" y="0"/>
                          </a:lnTo>
                          <a:lnTo>
                            <a:pt x="6" y="27"/>
                          </a:lnTo>
                          <a:lnTo>
                            <a:pt x="15" y="45"/>
                          </a:lnTo>
                          <a:lnTo>
                            <a:pt x="24" y="58"/>
                          </a:lnTo>
                          <a:lnTo>
                            <a:pt x="35" y="66"/>
                          </a:lnTo>
                          <a:lnTo>
                            <a:pt x="44" y="69"/>
                          </a:lnTo>
                          <a:lnTo>
                            <a:pt x="52" y="70"/>
                          </a:lnTo>
                          <a:lnTo>
                            <a:pt x="58" y="70"/>
                          </a:lnTo>
                          <a:lnTo>
                            <a:pt x="60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7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4018" y="3601"/>
                      <a:ext cx="30" cy="35"/>
                    </a:xfrm>
                    <a:custGeom>
                      <a:avLst/>
                      <a:gdLst>
                        <a:gd name="T0" fmla="*/ 59 w 59"/>
                        <a:gd name="T1" fmla="*/ 70 h 70"/>
                        <a:gd name="T2" fmla="*/ 53 w 59"/>
                        <a:gd name="T3" fmla="*/ 43 h 70"/>
                        <a:gd name="T4" fmla="*/ 44 w 59"/>
                        <a:gd name="T5" fmla="*/ 25 h 70"/>
                        <a:gd name="T6" fmla="*/ 35 w 59"/>
                        <a:gd name="T7" fmla="*/ 12 h 70"/>
                        <a:gd name="T8" fmla="*/ 24 w 59"/>
                        <a:gd name="T9" fmla="*/ 4 h 70"/>
                        <a:gd name="T10" fmla="*/ 15 w 59"/>
                        <a:gd name="T11" fmla="*/ 1 h 70"/>
                        <a:gd name="T12" fmla="*/ 7 w 59"/>
                        <a:gd name="T13" fmla="*/ 0 h 70"/>
                        <a:gd name="T14" fmla="*/ 3 w 59"/>
                        <a:gd name="T15" fmla="*/ 0 h 70"/>
                        <a:gd name="T16" fmla="*/ 0 w 59"/>
                        <a:gd name="T17" fmla="*/ 0 h 70"/>
                        <a:gd name="T18" fmla="*/ 0 w 59"/>
                        <a:gd name="T19" fmla="*/ 18 h 70"/>
                        <a:gd name="T20" fmla="*/ 5 w 59"/>
                        <a:gd name="T21" fmla="*/ 33 h 70"/>
                        <a:gd name="T22" fmla="*/ 14 w 59"/>
                        <a:gd name="T23" fmla="*/ 46 h 70"/>
                        <a:gd name="T24" fmla="*/ 26 w 59"/>
                        <a:gd name="T25" fmla="*/ 55 h 70"/>
                        <a:gd name="T26" fmla="*/ 37 w 59"/>
                        <a:gd name="T27" fmla="*/ 62 h 70"/>
                        <a:gd name="T28" fmla="*/ 49 w 59"/>
                        <a:gd name="T29" fmla="*/ 66 h 70"/>
                        <a:gd name="T30" fmla="*/ 56 w 59"/>
                        <a:gd name="T31" fmla="*/ 69 h 70"/>
                        <a:gd name="T32" fmla="*/ 59 w 59"/>
                        <a:gd name="T33" fmla="*/ 7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59" y="70"/>
                          </a:moveTo>
                          <a:lnTo>
                            <a:pt x="53" y="43"/>
                          </a:lnTo>
                          <a:lnTo>
                            <a:pt x="44" y="25"/>
                          </a:lnTo>
                          <a:lnTo>
                            <a:pt x="35" y="12"/>
                          </a:lnTo>
                          <a:lnTo>
                            <a:pt x="24" y="4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" y="33"/>
                          </a:lnTo>
                          <a:lnTo>
                            <a:pt x="14" y="46"/>
                          </a:lnTo>
                          <a:lnTo>
                            <a:pt x="26" y="55"/>
                          </a:lnTo>
                          <a:lnTo>
                            <a:pt x="37" y="62"/>
                          </a:lnTo>
                          <a:lnTo>
                            <a:pt x="49" y="66"/>
                          </a:lnTo>
                          <a:lnTo>
                            <a:pt x="56" y="69"/>
                          </a:lnTo>
                          <a:lnTo>
                            <a:pt x="59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8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956" y="3599"/>
                      <a:ext cx="36" cy="29"/>
                    </a:xfrm>
                    <a:custGeom>
                      <a:avLst/>
                      <a:gdLst>
                        <a:gd name="T0" fmla="*/ 0 w 71"/>
                        <a:gd name="T1" fmla="*/ 59 h 59"/>
                        <a:gd name="T2" fmla="*/ 26 w 71"/>
                        <a:gd name="T3" fmla="*/ 53 h 59"/>
                        <a:gd name="T4" fmla="*/ 46 w 71"/>
                        <a:gd name="T5" fmla="*/ 44 h 59"/>
                        <a:gd name="T6" fmla="*/ 59 w 71"/>
                        <a:gd name="T7" fmla="*/ 35 h 59"/>
                        <a:gd name="T8" fmla="*/ 67 w 71"/>
                        <a:gd name="T9" fmla="*/ 24 h 59"/>
                        <a:gd name="T10" fmla="*/ 70 w 71"/>
                        <a:gd name="T11" fmla="*/ 15 h 59"/>
                        <a:gd name="T12" fmla="*/ 71 w 71"/>
                        <a:gd name="T13" fmla="*/ 7 h 59"/>
                        <a:gd name="T14" fmla="*/ 71 w 71"/>
                        <a:gd name="T15" fmla="*/ 2 h 59"/>
                        <a:gd name="T16" fmla="*/ 71 w 71"/>
                        <a:gd name="T17" fmla="*/ 0 h 59"/>
                        <a:gd name="T18" fmla="*/ 53 w 71"/>
                        <a:gd name="T19" fmla="*/ 0 h 59"/>
                        <a:gd name="T20" fmla="*/ 37 w 71"/>
                        <a:gd name="T21" fmla="*/ 5 h 59"/>
                        <a:gd name="T22" fmla="*/ 25 w 71"/>
                        <a:gd name="T23" fmla="*/ 14 h 59"/>
                        <a:gd name="T24" fmla="*/ 15 w 71"/>
                        <a:gd name="T25" fmla="*/ 26 h 59"/>
                        <a:gd name="T26" fmla="*/ 8 w 71"/>
                        <a:gd name="T27" fmla="*/ 37 h 59"/>
                        <a:gd name="T28" fmla="*/ 3 w 71"/>
                        <a:gd name="T29" fmla="*/ 49 h 59"/>
                        <a:gd name="T30" fmla="*/ 1 w 71"/>
                        <a:gd name="T31" fmla="*/ 55 h 59"/>
                        <a:gd name="T32" fmla="*/ 0 w 71"/>
                        <a:gd name="T33" fmla="*/ 59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1" h="59">
                          <a:moveTo>
                            <a:pt x="0" y="59"/>
                          </a:moveTo>
                          <a:lnTo>
                            <a:pt x="26" y="53"/>
                          </a:lnTo>
                          <a:lnTo>
                            <a:pt x="46" y="44"/>
                          </a:lnTo>
                          <a:lnTo>
                            <a:pt x="59" y="35"/>
                          </a:lnTo>
                          <a:lnTo>
                            <a:pt x="67" y="24"/>
                          </a:lnTo>
                          <a:lnTo>
                            <a:pt x="70" y="15"/>
                          </a:lnTo>
                          <a:lnTo>
                            <a:pt x="71" y="7"/>
                          </a:lnTo>
                          <a:lnTo>
                            <a:pt x="71" y="2"/>
                          </a:lnTo>
                          <a:lnTo>
                            <a:pt x="71" y="0"/>
                          </a:lnTo>
                          <a:lnTo>
                            <a:pt x="53" y="0"/>
                          </a:lnTo>
                          <a:lnTo>
                            <a:pt x="37" y="5"/>
                          </a:lnTo>
                          <a:lnTo>
                            <a:pt x="25" y="14"/>
                          </a:lnTo>
                          <a:lnTo>
                            <a:pt x="15" y="26"/>
                          </a:lnTo>
                          <a:lnTo>
                            <a:pt x="8" y="37"/>
                          </a:lnTo>
                          <a:lnTo>
                            <a:pt x="3" y="49"/>
                          </a:lnTo>
                          <a:lnTo>
                            <a:pt x="1" y="55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9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4019" y="3546"/>
                      <a:ext cx="35" cy="29"/>
                    </a:xfrm>
                    <a:custGeom>
                      <a:avLst/>
                      <a:gdLst>
                        <a:gd name="T0" fmla="*/ 70 w 70"/>
                        <a:gd name="T1" fmla="*/ 0 h 59"/>
                        <a:gd name="T2" fmla="*/ 43 w 70"/>
                        <a:gd name="T3" fmla="*/ 6 h 59"/>
                        <a:gd name="T4" fmla="*/ 25 w 70"/>
                        <a:gd name="T5" fmla="*/ 15 h 59"/>
                        <a:gd name="T6" fmla="*/ 12 w 70"/>
                        <a:gd name="T7" fmla="*/ 24 h 59"/>
                        <a:gd name="T8" fmla="*/ 4 w 70"/>
                        <a:gd name="T9" fmla="*/ 35 h 59"/>
                        <a:gd name="T10" fmla="*/ 1 w 70"/>
                        <a:gd name="T11" fmla="*/ 44 h 59"/>
                        <a:gd name="T12" fmla="*/ 0 w 70"/>
                        <a:gd name="T13" fmla="*/ 52 h 59"/>
                        <a:gd name="T14" fmla="*/ 0 w 70"/>
                        <a:gd name="T15" fmla="*/ 57 h 59"/>
                        <a:gd name="T16" fmla="*/ 0 w 70"/>
                        <a:gd name="T17" fmla="*/ 59 h 59"/>
                        <a:gd name="T18" fmla="*/ 18 w 70"/>
                        <a:gd name="T19" fmla="*/ 59 h 59"/>
                        <a:gd name="T20" fmla="*/ 33 w 70"/>
                        <a:gd name="T21" fmla="*/ 53 h 59"/>
                        <a:gd name="T22" fmla="*/ 46 w 70"/>
                        <a:gd name="T23" fmla="*/ 44 h 59"/>
                        <a:gd name="T24" fmla="*/ 55 w 70"/>
                        <a:gd name="T25" fmla="*/ 32 h 59"/>
                        <a:gd name="T26" fmla="*/ 62 w 70"/>
                        <a:gd name="T27" fmla="*/ 21 h 59"/>
                        <a:gd name="T28" fmla="*/ 66 w 70"/>
                        <a:gd name="T29" fmla="*/ 10 h 59"/>
                        <a:gd name="T30" fmla="*/ 69 w 70"/>
                        <a:gd name="T31" fmla="*/ 4 h 59"/>
                        <a:gd name="T32" fmla="*/ 70 w 70"/>
                        <a:gd name="T33" fmla="*/ 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70" y="0"/>
                          </a:moveTo>
                          <a:lnTo>
                            <a:pt x="43" y="6"/>
                          </a:lnTo>
                          <a:lnTo>
                            <a:pt x="25" y="15"/>
                          </a:lnTo>
                          <a:lnTo>
                            <a:pt x="12" y="24"/>
                          </a:lnTo>
                          <a:lnTo>
                            <a:pt x="4" y="35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7"/>
                          </a:lnTo>
                          <a:lnTo>
                            <a:pt x="0" y="59"/>
                          </a:lnTo>
                          <a:lnTo>
                            <a:pt x="18" y="59"/>
                          </a:lnTo>
                          <a:lnTo>
                            <a:pt x="33" y="53"/>
                          </a:lnTo>
                          <a:lnTo>
                            <a:pt x="46" y="44"/>
                          </a:lnTo>
                          <a:lnTo>
                            <a:pt x="55" y="32"/>
                          </a:lnTo>
                          <a:lnTo>
                            <a:pt x="62" y="21"/>
                          </a:lnTo>
                          <a:lnTo>
                            <a:pt x="66" y="10"/>
                          </a:lnTo>
                          <a:lnTo>
                            <a:pt x="69" y="4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0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990" y="3571"/>
                      <a:ext cx="31" cy="30"/>
                    </a:xfrm>
                    <a:custGeom>
                      <a:avLst/>
                      <a:gdLst>
                        <a:gd name="T0" fmla="*/ 31 w 62"/>
                        <a:gd name="T1" fmla="*/ 60 h 60"/>
                        <a:gd name="T2" fmla="*/ 44 w 62"/>
                        <a:gd name="T3" fmla="*/ 57 h 60"/>
                        <a:gd name="T4" fmla="*/ 53 w 62"/>
                        <a:gd name="T5" fmla="*/ 52 h 60"/>
                        <a:gd name="T6" fmla="*/ 60 w 62"/>
                        <a:gd name="T7" fmla="*/ 41 h 60"/>
                        <a:gd name="T8" fmla="*/ 62 w 62"/>
                        <a:gd name="T9" fmla="*/ 30 h 60"/>
                        <a:gd name="T10" fmla="*/ 60 w 62"/>
                        <a:gd name="T11" fmla="*/ 18 h 60"/>
                        <a:gd name="T12" fmla="*/ 53 w 62"/>
                        <a:gd name="T13" fmla="*/ 9 h 60"/>
                        <a:gd name="T14" fmla="*/ 44 w 62"/>
                        <a:gd name="T15" fmla="*/ 2 h 60"/>
                        <a:gd name="T16" fmla="*/ 31 w 62"/>
                        <a:gd name="T17" fmla="*/ 0 h 60"/>
                        <a:gd name="T18" fmla="*/ 18 w 62"/>
                        <a:gd name="T19" fmla="*/ 2 h 60"/>
                        <a:gd name="T20" fmla="*/ 9 w 62"/>
                        <a:gd name="T21" fmla="*/ 9 h 60"/>
                        <a:gd name="T22" fmla="*/ 2 w 62"/>
                        <a:gd name="T23" fmla="*/ 18 h 60"/>
                        <a:gd name="T24" fmla="*/ 0 w 62"/>
                        <a:gd name="T25" fmla="*/ 30 h 60"/>
                        <a:gd name="T26" fmla="*/ 2 w 62"/>
                        <a:gd name="T27" fmla="*/ 41 h 60"/>
                        <a:gd name="T28" fmla="*/ 9 w 62"/>
                        <a:gd name="T29" fmla="*/ 52 h 60"/>
                        <a:gd name="T30" fmla="*/ 18 w 62"/>
                        <a:gd name="T31" fmla="*/ 57 h 60"/>
                        <a:gd name="T32" fmla="*/ 31 w 62"/>
                        <a:gd name="T33" fmla="*/ 6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2" h="60">
                          <a:moveTo>
                            <a:pt x="31" y="60"/>
                          </a:moveTo>
                          <a:lnTo>
                            <a:pt x="44" y="57"/>
                          </a:lnTo>
                          <a:lnTo>
                            <a:pt x="53" y="52"/>
                          </a:lnTo>
                          <a:lnTo>
                            <a:pt x="60" y="41"/>
                          </a:lnTo>
                          <a:lnTo>
                            <a:pt x="62" y="30"/>
                          </a:lnTo>
                          <a:lnTo>
                            <a:pt x="60" y="18"/>
                          </a:lnTo>
                          <a:lnTo>
                            <a:pt x="53" y="9"/>
                          </a:lnTo>
                          <a:lnTo>
                            <a:pt x="44" y="2"/>
                          </a:lnTo>
                          <a:lnTo>
                            <a:pt x="31" y="0"/>
                          </a:lnTo>
                          <a:lnTo>
                            <a:pt x="18" y="2"/>
                          </a:lnTo>
                          <a:lnTo>
                            <a:pt x="9" y="9"/>
                          </a:lnTo>
                          <a:lnTo>
                            <a:pt x="2" y="18"/>
                          </a:lnTo>
                          <a:lnTo>
                            <a:pt x="0" y="30"/>
                          </a:lnTo>
                          <a:lnTo>
                            <a:pt x="2" y="41"/>
                          </a:lnTo>
                          <a:lnTo>
                            <a:pt x="9" y="52"/>
                          </a:lnTo>
                          <a:lnTo>
                            <a:pt x="18" y="57"/>
                          </a:lnTo>
                          <a:lnTo>
                            <a:pt x="31" y="6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1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857" y="3584"/>
                      <a:ext cx="19" cy="46"/>
                    </a:xfrm>
                    <a:custGeom>
                      <a:avLst/>
                      <a:gdLst>
                        <a:gd name="T0" fmla="*/ 16 w 38"/>
                        <a:gd name="T1" fmla="*/ 92 h 92"/>
                        <a:gd name="T2" fmla="*/ 29 w 38"/>
                        <a:gd name="T3" fmla="*/ 80 h 92"/>
                        <a:gd name="T4" fmla="*/ 37 w 38"/>
                        <a:gd name="T5" fmla="*/ 65 h 92"/>
                        <a:gd name="T6" fmla="*/ 38 w 38"/>
                        <a:gd name="T7" fmla="*/ 50 h 92"/>
                        <a:gd name="T8" fmla="*/ 37 w 38"/>
                        <a:gd name="T9" fmla="*/ 35 h 92"/>
                        <a:gd name="T10" fmla="*/ 33 w 38"/>
                        <a:gd name="T11" fmla="*/ 21 h 92"/>
                        <a:gd name="T12" fmla="*/ 29 w 38"/>
                        <a:gd name="T13" fmla="*/ 10 h 92"/>
                        <a:gd name="T14" fmla="*/ 25 w 38"/>
                        <a:gd name="T15" fmla="*/ 2 h 92"/>
                        <a:gd name="T16" fmla="*/ 24 w 38"/>
                        <a:gd name="T17" fmla="*/ 0 h 92"/>
                        <a:gd name="T18" fmla="*/ 10 w 38"/>
                        <a:gd name="T19" fmla="*/ 23 h 92"/>
                        <a:gd name="T20" fmla="*/ 2 w 38"/>
                        <a:gd name="T21" fmla="*/ 43 h 92"/>
                        <a:gd name="T22" fmla="*/ 0 w 38"/>
                        <a:gd name="T23" fmla="*/ 59 h 92"/>
                        <a:gd name="T24" fmla="*/ 2 w 38"/>
                        <a:gd name="T25" fmla="*/ 72 h 92"/>
                        <a:gd name="T26" fmla="*/ 6 w 38"/>
                        <a:gd name="T27" fmla="*/ 81 h 92"/>
                        <a:gd name="T28" fmla="*/ 10 w 38"/>
                        <a:gd name="T29" fmla="*/ 88 h 92"/>
                        <a:gd name="T30" fmla="*/ 15 w 38"/>
                        <a:gd name="T31" fmla="*/ 91 h 92"/>
                        <a:gd name="T32" fmla="*/ 16 w 38"/>
                        <a:gd name="T33" fmla="*/ 92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16" y="92"/>
                          </a:moveTo>
                          <a:lnTo>
                            <a:pt x="29" y="80"/>
                          </a:lnTo>
                          <a:lnTo>
                            <a:pt x="37" y="65"/>
                          </a:lnTo>
                          <a:lnTo>
                            <a:pt x="38" y="50"/>
                          </a:lnTo>
                          <a:lnTo>
                            <a:pt x="37" y="35"/>
                          </a:lnTo>
                          <a:lnTo>
                            <a:pt x="33" y="21"/>
                          </a:lnTo>
                          <a:lnTo>
                            <a:pt x="29" y="10"/>
                          </a:lnTo>
                          <a:lnTo>
                            <a:pt x="25" y="2"/>
                          </a:lnTo>
                          <a:lnTo>
                            <a:pt x="24" y="0"/>
                          </a:lnTo>
                          <a:lnTo>
                            <a:pt x="10" y="23"/>
                          </a:lnTo>
                          <a:lnTo>
                            <a:pt x="2" y="43"/>
                          </a:lnTo>
                          <a:lnTo>
                            <a:pt x="0" y="59"/>
                          </a:lnTo>
                          <a:lnTo>
                            <a:pt x="2" y="72"/>
                          </a:lnTo>
                          <a:lnTo>
                            <a:pt x="6" y="81"/>
                          </a:lnTo>
                          <a:lnTo>
                            <a:pt x="10" y="88"/>
                          </a:lnTo>
                          <a:lnTo>
                            <a:pt x="15" y="91"/>
                          </a:lnTo>
                          <a:lnTo>
                            <a:pt x="16" y="9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2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851" y="3666"/>
                      <a:ext cx="20" cy="46"/>
                    </a:xfrm>
                    <a:custGeom>
                      <a:avLst/>
                      <a:gdLst>
                        <a:gd name="T0" fmla="*/ 23 w 40"/>
                        <a:gd name="T1" fmla="*/ 0 h 92"/>
                        <a:gd name="T2" fmla="*/ 10 w 40"/>
                        <a:gd name="T3" fmla="*/ 13 h 92"/>
                        <a:gd name="T4" fmla="*/ 3 w 40"/>
                        <a:gd name="T5" fmla="*/ 27 h 92"/>
                        <a:gd name="T6" fmla="*/ 0 w 40"/>
                        <a:gd name="T7" fmla="*/ 44 h 92"/>
                        <a:gd name="T8" fmla="*/ 3 w 40"/>
                        <a:gd name="T9" fmla="*/ 57 h 92"/>
                        <a:gd name="T10" fmla="*/ 6 w 40"/>
                        <a:gd name="T11" fmla="*/ 71 h 92"/>
                        <a:gd name="T12" fmla="*/ 10 w 40"/>
                        <a:gd name="T13" fmla="*/ 82 h 92"/>
                        <a:gd name="T14" fmla="*/ 14 w 40"/>
                        <a:gd name="T15" fmla="*/ 90 h 92"/>
                        <a:gd name="T16" fmla="*/ 15 w 40"/>
                        <a:gd name="T17" fmla="*/ 92 h 92"/>
                        <a:gd name="T18" fmla="*/ 29 w 40"/>
                        <a:gd name="T19" fmla="*/ 69 h 92"/>
                        <a:gd name="T20" fmla="*/ 37 w 40"/>
                        <a:gd name="T21" fmla="*/ 49 h 92"/>
                        <a:gd name="T22" fmla="*/ 40 w 40"/>
                        <a:gd name="T23" fmla="*/ 33 h 92"/>
                        <a:gd name="T24" fmla="*/ 37 w 40"/>
                        <a:gd name="T25" fmla="*/ 21 h 92"/>
                        <a:gd name="T26" fmla="*/ 34 w 40"/>
                        <a:gd name="T27" fmla="*/ 11 h 92"/>
                        <a:gd name="T28" fmla="*/ 29 w 40"/>
                        <a:gd name="T29" fmla="*/ 4 h 92"/>
                        <a:gd name="T30" fmla="*/ 25 w 40"/>
                        <a:gd name="T31" fmla="*/ 1 h 92"/>
                        <a:gd name="T32" fmla="*/ 23 w 40"/>
                        <a:gd name="T33" fmla="*/ 0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40" h="92">
                          <a:moveTo>
                            <a:pt x="23" y="0"/>
                          </a:moveTo>
                          <a:lnTo>
                            <a:pt x="10" y="13"/>
                          </a:lnTo>
                          <a:lnTo>
                            <a:pt x="3" y="27"/>
                          </a:lnTo>
                          <a:lnTo>
                            <a:pt x="0" y="44"/>
                          </a:lnTo>
                          <a:lnTo>
                            <a:pt x="3" y="57"/>
                          </a:lnTo>
                          <a:lnTo>
                            <a:pt x="6" y="71"/>
                          </a:lnTo>
                          <a:lnTo>
                            <a:pt x="10" y="82"/>
                          </a:lnTo>
                          <a:lnTo>
                            <a:pt x="14" y="90"/>
                          </a:lnTo>
                          <a:lnTo>
                            <a:pt x="15" y="92"/>
                          </a:lnTo>
                          <a:lnTo>
                            <a:pt x="29" y="69"/>
                          </a:lnTo>
                          <a:lnTo>
                            <a:pt x="37" y="49"/>
                          </a:lnTo>
                          <a:lnTo>
                            <a:pt x="40" y="33"/>
                          </a:lnTo>
                          <a:lnTo>
                            <a:pt x="37" y="21"/>
                          </a:lnTo>
                          <a:lnTo>
                            <a:pt x="34" y="11"/>
                          </a:lnTo>
                          <a:lnTo>
                            <a:pt x="29" y="4"/>
                          </a:lnTo>
                          <a:lnTo>
                            <a:pt x="25" y="1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3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3803" y="3635"/>
                      <a:ext cx="42" cy="19"/>
                    </a:xfrm>
                    <a:custGeom>
                      <a:avLst/>
                      <a:gdLst>
                        <a:gd name="T0" fmla="*/ 84 w 84"/>
                        <a:gd name="T1" fmla="*/ 23 h 39"/>
                        <a:gd name="T2" fmla="*/ 74 w 84"/>
                        <a:gd name="T3" fmla="*/ 12 h 39"/>
                        <a:gd name="T4" fmla="*/ 65 w 84"/>
                        <a:gd name="T5" fmla="*/ 5 h 39"/>
                        <a:gd name="T6" fmla="*/ 55 w 84"/>
                        <a:gd name="T7" fmla="*/ 2 h 39"/>
                        <a:gd name="T8" fmla="*/ 45 w 84"/>
                        <a:gd name="T9" fmla="*/ 0 h 39"/>
                        <a:gd name="T10" fmla="*/ 34 w 84"/>
                        <a:gd name="T11" fmla="*/ 1 h 39"/>
                        <a:gd name="T12" fmla="*/ 24 w 84"/>
                        <a:gd name="T13" fmla="*/ 2 h 39"/>
                        <a:gd name="T14" fmla="*/ 15 w 84"/>
                        <a:gd name="T15" fmla="*/ 4 h 39"/>
                        <a:gd name="T16" fmla="*/ 7 w 84"/>
                        <a:gd name="T17" fmla="*/ 8 h 39"/>
                        <a:gd name="T18" fmla="*/ 0 w 84"/>
                        <a:gd name="T19" fmla="*/ 20 h 39"/>
                        <a:gd name="T20" fmla="*/ 20 w 84"/>
                        <a:gd name="T21" fmla="*/ 32 h 39"/>
                        <a:gd name="T22" fmla="*/ 39 w 84"/>
                        <a:gd name="T23" fmla="*/ 38 h 39"/>
                        <a:gd name="T24" fmla="*/ 53 w 84"/>
                        <a:gd name="T25" fmla="*/ 39 h 39"/>
                        <a:gd name="T26" fmla="*/ 64 w 84"/>
                        <a:gd name="T27" fmla="*/ 36 h 39"/>
                        <a:gd name="T28" fmla="*/ 73 w 84"/>
                        <a:gd name="T29" fmla="*/ 32 h 39"/>
                        <a:gd name="T30" fmla="*/ 79 w 84"/>
                        <a:gd name="T31" fmla="*/ 27 h 39"/>
                        <a:gd name="T32" fmla="*/ 83 w 84"/>
                        <a:gd name="T33" fmla="*/ 24 h 39"/>
                        <a:gd name="T34" fmla="*/ 84 w 84"/>
                        <a:gd name="T35" fmla="*/ 23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84" h="39">
                          <a:moveTo>
                            <a:pt x="84" y="23"/>
                          </a:moveTo>
                          <a:lnTo>
                            <a:pt x="74" y="12"/>
                          </a:lnTo>
                          <a:lnTo>
                            <a:pt x="65" y="5"/>
                          </a:lnTo>
                          <a:lnTo>
                            <a:pt x="55" y="2"/>
                          </a:lnTo>
                          <a:lnTo>
                            <a:pt x="45" y="0"/>
                          </a:lnTo>
                          <a:lnTo>
                            <a:pt x="34" y="1"/>
                          </a:lnTo>
                          <a:lnTo>
                            <a:pt x="24" y="2"/>
                          </a:lnTo>
                          <a:lnTo>
                            <a:pt x="15" y="4"/>
                          </a:lnTo>
                          <a:lnTo>
                            <a:pt x="7" y="8"/>
                          </a:lnTo>
                          <a:lnTo>
                            <a:pt x="0" y="20"/>
                          </a:lnTo>
                          <a:lnTo>
                            <a:pt x="20" y="32"/>
                          </a:lnTo>
                          <a:lnTo>
                            <a:pt x="39" y="38"/>
                          </a:lnTo>
                          <a:lnTo>
                            <a:pt x="53" y="39"/>
                          </a:lnTo>
                          <a:lnTo>
                            <a:pt x="64" y="36"/>
                          </a:lnTo>
                          <a:lnTo>
                            <a:pt x="73" y="32"/>
                          </a:lnTo>
                          <a:lnTo>
                            <a:pt x="79" y="27"/>
                          </a:lnTo>
                          <a:lnTo>
                            <a:pt x="83" y="24"/>
                          </a:lnTo>
                          <a:lnTo>
                            <a:pt x="84" y="2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4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3882" y="3641"/>
                      <a:ext cx="46" cy="19"/>
                    </a:xfrm>
                    <a:custGeom>
                      <a:avLst/>
                      <a:gdLst>
                        <a:gd name="T0" fmla="*/ 0 w 93"/>
                        <a:gd name="T1" fmla="*/ 16 h 38"/>
                        <a:gd name="T2" fmla="*/ 13 w 93"/>
                        <a:gd name="T3" fmla="*/ 29 h 38"/>
                        <a:gd name="T4" fmla="*/ 28 w 93"/>
                        <a:gd name="T5" fmla="*/ 37 h 38"/>
                        <a:gd name="T6" fmla="*/ 43 w 93"/>
                        <a:gd name="T7" fmla="*/ 38 h 38"/>
                        <a:gd name="T8" fmla="*/ 58 w 93"/>
                        <a:gd name="T9" fmla="*/ 37 h 38"/>
                        <a:gd name="T10" fmla="*/ 72 w 93"/>
                        <a:gd name="T11" fmla="*/ 34 h 38"/>
                        <a:gd name="T12" fmla="*/ 82 w 93"/>
                        <a:gd name="T13" fmla="*/ 29 h 38"/>
                        <a:gd name="T14" fmla="*/ 90 w 93"/>
                        <a:gd name="T15" fmla="*/ 25 h 38"/>
                        <a:gd name="T16" fmla="*/ 93 w 93"/>
                        <a:gd name="T17" fmla="*/ 24 h 38"/>
                        <a:gd name="T18" fmla="*/ 69 w 93"/>
                        <a:gd name="T19" fmla="*/ 11 h 38"/>
                        <a:gd name="T20" fmla="*/ 50 w 93"/>
                        <a:gd name="T21" fmla="*/ 2 h 38"/>
                        <a:gd name="T22" fmla="*/ 34 w 93"/>
                        <a:gd name="T23" fmla="*/ 0 h 38"/>
                        <a:gd name="T24" fmla="*/ 21 w 93"/>
                        <a:gd name="T25" fmla="*/ 2 h 38"/>
                        <a:gd name="T26" fmla="*/ 12 w 93"/>
                        <a:gd name="T27" fmla="*/ 6 h 38"/>
                        <a:gd name="T28" fmla="*/ 5 w 93"/>
                        <a:gd name="T29" fmla="*/ 11 h 38"/>
                        <a:gd name="T30" fmla="*/ 2 w 93"/>
                        <a:gd name="T31" fmla="*/ 15 h 38"/>
                        <a:gd name="T32" fmla="*/ 0 w 93"/>
                        <a:gd name="T33" fmla="*/ 16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3" h="38">
                          <a:moveTo>
                            <a:pt x="0" y="16"/>
                          </a:moveTo>
                          <a:lnTo>
                            <a:pt x="13" y="29"/>
                          </a:lnTo>
                          <a:lnTo>
                            <a:pt x="28" y="37"/>
                          </a:lnTo>
                          <a:lnTo>
                            <a:pt x="43" y="38"/>
                          </a:lnTo>
                          <a:lnTo>
                            <a:pt x="58" y="37"/>
                          </a:lnTo>
                          <a:lnTo>
                            <a:pt x="72" y="34"/>
                          </a:lnTo>
                          <a:lnTo>
                            <a:pt x="82" y="29"/>
                          </a:lnTo>
                          <a:lnTo>
                            <a:pt x="90" y="25"/>
                          </a:lnTo>
                          <a:lnTo>
                            <a:pt x="93" y="24"/>
                          </a:lnTo>
                          <a:lnTo>
                            <a:pt x="69" y="11"/>
                          </a:lnTo>
                          <a:lnTo>
                            <a:pt x="50" y="2"/>
                          </a:lnTo>
                          <a:lnTo>
                            <a:pt x="34" y="0"/>
                          </a:lnTo>
                          <a:lnTo>
                            <a:pt x="21" y="2"/>
                          </a:lnTo>
                          <a:lnTo>
                            <a:pt x="12" y="6"/>
                          </a:lnTo>
                          <a:lnTo>
                            <a:pt x="5" y="11"/>
                          </a:lnTo>
                          <a:lnTo>
                            <a:pt x="2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5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3823" y="3600"/>
                      <a:ext cx="29" cy="34"/>
                    </a:xfrm>
                    <a:custGeom>
                      <a:avLst/>
                      <a:gdLst>
                        <a:gd name="T0" fmla="*/ 58 w 58"/>
                        <a:gd name="T1" fmla="*/ 68 h 68"/>
                        <a:gd name="T2" fmla="*/ 58 w 58"/>
                        <a:gd name="T3" fmla="*/ 53 h 68"/>
                        <a:gd name="T4" fmla="*/ 55 w 58"/>
                        <a:gd name="T5" fmla="*/ 41 h 68"/>
                        <a:gd name="T6" fmla="*/ 49 w 58"/>
                        <a:gd name="T7" fmla="*/ 30 h 68"/>
                        <a:gd name="T8" fmla="*/ 41 w 58"/>
                        <a:gd name="T9" fmla="*/ 21 h 68"/>
                        <a:gd name="T10" fmla="*/ 32 w 58"/>
                        <a:gd name="T11" fmla="*/ 14 h 68"/>
                        <a:gd name="T12" fmla="*/ 23 w 58"/>
                        <a:gd name="T13" fmla="*/ 8 h 68"/>
                        <a:gd name="T14" fmla="*/ 14 w 58"/>
                        <a:gd name="T15" fmla="*/ 4 h 68"/>
                        <a:gd name="T16" fmla="*/ 6 w 58"/>
                        <a:gd name="T17" fmla="*/ 0 h 68"/>
                        <a:gd name="T18" fmla="*/ 0 w 58"/>
                        <a:gd name="T19" fmla="*/ 12 h 68"/>
                        <a:gd name="T20" fmla="*/ 7 w 58"/>
                        <a:gd name="T21" fmla="*/ 33 h 68"/>
                        <a:gd name="T22" fmla="*/ 16 w 58"/>
                        <a:gd name="T23" fmla="*/ 49 h 68"/>
                        <a:gd name="T24" fmla="*/ 25 w 58"/>
                        <a:gd name="T25" fmla="*/ 59 h 68"/>
                        <a:gd name="T26" fmla="*/ 34 w 58"/>
                        <a:gd name="T27" fmla="*/ 65 h 68"/>
                        <a:gd name="T28" fmla="*/ 44 w 58"/>
                        <a:gd name="T29" fmla="*/ 68 h 68"/>
                        <a:gd name="T30" fmla="*/ 51 w 58"/>
                        <a:gd name="T31" fmla="*/ 68 h 68"/>
                        <a:gd name="T32" fmla="*/ 55 w 58"/>
                        <a:gd name="T33" fmla="*/ 68 h 68"/>
                        <a:gd name="T34" fmla="*/ 58 w 58"/>
                        <a:gd name="T35" fmla="*/ 68 h 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58" h="68">
                          <a:moveTo>
                            <a:pt x="58" y="68"/>
                          </a:moveTo>
                          <a:lnTo>
                            <a:pt x="58" y="53"/>
                          </a:lnTo>
                          <a:lnTo>
                            <a:pt x="55" y="41"/>
                          </a:lnTo>
                          <a:lnTo>
                            <a:pt x="49" y="30"/>
                          </a:lnTo>
                          <a:lnTo>
                            <a:pt x="41" y="21"/>
                          </a:lnTo>
                          <a:lnTo>
                            <a:pt x="32" y="14"/>
                          </a:lnTo>
                          <a:lnTo>
                            <a:pt x="23" y="8"/>
                          </a:lnTo>
                          <a:lnTo>
                            <a:pt x="14" y="4"/>
                          </a:lnTo>
                          <a:lnTo>
                            <a:pt x="6" y="0"/>
                          </a:lnTo>
                          <a:lnTo>
                            <a:pt x="0" y="12"/>
                          </a:lnTo>
                          <a:lnTo>
                            <a:pt x="7" y="33"/>
                          </a:lnTo>
                          <a:lnTo>
                            <a:pt x="16" y="49"/>
                          </a:lnTo>
                          <a:lnTo>
                            <a:pt x="25" y="59"/>
                          </a:lnTo>
                          <a:lnTo>
                            <a:pt x="34" y="65"/>
                          </a:lnTo>
                          <a:lnTo>
                            <a:pt x="44" y="68"/>
                          </a:lnTo>
                          <a:lnTo>
                            <a:pt x="51" y="68"/>
                          </a:lnTo>
                          <a:lnTo>
                            <a:pt x="55" y="68"/>
                          </a:lnTo>
                          <a:lnTo>
                            <a:pt x="58" y="68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6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3876" y="3661"/>
                      <a:ext cx="29" cy="35"/>
                    </a:xfrm>
                    <a:custGeom>
                      <a:avLst/>
                      <a:gdLst>
                        <a:gd name="T0" fmla="*/ 0 w 59"/>
                        <a:gd name="T1" fmla="*/ 0 h 70"/>
                        <a:gd name="T2" fmla="*/ 0 w 59"/>
                        <a:gd name="T3" fmla="*/ 18 h 70"/>
                        <a:gd name="T4" fmla="*/ 4 w 59"/>
                        <a:gd name="T5" fmla="*/ 33 h 70"/>
                        <a:gd name="T6" fmla="*/ 14 w 59"/>
                        <a:gd name="T7" fmla="*/ 46 h 70"/>
                        <a:gd name="T8" fmla="*/ 25 w 59"/>
                        <a:gd name="T9" fmla="*/ 55 h 70"/>
                        <a:gd name="T10" fmla="*/ 37 w 59"/>
                        <a:gd name="T11" fmla="*/ 62 h 70"/>
                        <a:gd name="T12" fmla="*/ 48 w 59"/>
                        <a:gd name="T13" fmla="*/ 66 h 70"/>
                        <a:gd name="T14" fmla="*/ 55 w 59"/>
                        <a:gd name="T15" fmla="*/ 69 h 70"/>
                        <a:gd name="T16" fmla="*/ 59 w 59"/>
                        <a:gd name="T17" fmla="*/ 70 h 70"/>
                        <a:gd name="T18" fmla="*/ 53 w 59"/>
                        <a:gd name="T19" fmla="*/ 43 h 70"/>
                        <a:gd name="T20" fmla="*/ 44 w 59"/>
                        <a:gd name="T21" fmla="*/ 25 h 70"/>
                        <a:gd name="T22" fmla="*/ 34 w 59"/>
                        <a:gd name="T23" fmla="*/ 12 h 70"/>
                        <a:gd name="T24" fmla="*/ 24 w 59"/>
                        <a:gd name="T25" fmla="*/ 4 h 70"/>
                        <a:gd name="T26" fmla="*/ 15 w 59"/>
                        <a:gd name="T27" fmla="*/ 1 h 70"/>
                        <a:gd name="T28" fmla="*/ 7 w 59"/>
                        <a:gd name="T29" fmla="*/ 0 h 70"/>
                        <a:gd name="T30" fmla="*/ 2 w 59"/>
                        <a:gd name="T31" fmla="*/ 0 h 70"/>
                        <a:gd name="T32" fmla="*/ 0 w 59"/>
                        <a:gd name="T33" fmla="*/ 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4" y="33"/>
                          </a:lnTo>
                          <a:lnTo>
                            <a:pt x="14" y="46"/>
                          </a:lnTo>
                          <a:lnTo>
                            <a:pt x="25" y="55"/>
                          </a:lnTo>
                          <a:lnTo>
                            <a:pt x="37" y="62"/>
                          </a:lnTo>
                          <a:lnTo>
                            <a:pt x="48" y="66"/>
                          </a:lnTo>
                          <a:lnTo>
                            <a:pt x="55" y="69"/>
                          </a:lnTo>
                          <a:lnTo>
                            <a:pt x="59" y="70"/>
                          </a:lnTo>
                          <a:lnTo>
                            <a:pt x="53" y="43"/>
                          </a:lnTo>
                          <a:lnTo>
                            <a:pt x="44" y="25"/>
                          </a:lnTo>
                          <a:lnTo>
                            <a:pt x="34" y="12"/>
                          </a:lnTo>
                          <a:lnTo>
                            <a:pt x="24" y="4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7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3814" y="3660"/>
                      <a:ext cx="35" cy="29"/>
                    </a:xfrm>
                    <a:custGeom>
                      <a:avLst/>
                      <a:gdLst>
                        <a:gd name="T0" fmla="*/ 71 w 71"/>
                        <a:gd name="T1" fmla="*/ 0 h 59"/>
                        <a:gd name="T2" fmla="*/ 52 w 71"/>
                        <a:gd name="T3" fmla="*/ 0 h 59"/>
                        <a:gd name="T4" fmla="*/ 36 w 71"/>
                        <a:gd name="T5" fmla="*/ 6 h 59"/>
                        <a:gd name="T6" fmla="*/ 25 w 71"/>
                        <a:gd name="T7" fmla="*/ 15 h 59"/>
                        <a:gd name="T8" fmla="*/ 14 w 71"/>
                        <a:gd name="T9" fmla="*/ 26 h 59"/>
                        <a:gd name="T10" fmla="*/ 8 w 71"/>
                        <a:gd name="T11" fmla="*/ 38 h 59"/>
                        <a:gd name="T12" fmla="*/ 3 w 71"/>
                        <a:gd name="T13" fmla="*/ 49 h 59"/>
                        <a:gd name="T14" fmla="*/ 1 w 71"/>
                        <a:gd name="T15" fmla="*/ 55 h 59"/>
                        <a:gd name="T16" fmla="*/ 0 w 71"/>
                        <a:gd name="T17" fmla="*/ 59 h 59"/>
                        <a:gd name="T18" fmla="*/ 26 w 71"/>
                        <a:gd name="T19" fmla="*/ 53 h 59"/>
                        <a:gd name="T20" fmla="*/ 46 w 71"/>
                        <a:gd name="T21" fmla="*/ 44 h 59"/>
                        <a:gd name="T22" fmla="*/ 58 w 71"/>
                        <a:gd name="T23" fmla="*/ 35 h 59"/>
                        <a:gd name="T24" fmla="*/ 66 w 71"/>
                        <a:gd name="T25" fmla="*/ 24 h 59"/>
                        <a:gd name="T26" fmla="*/ 70 w 71"/>
                        <a:gd name="T27" fmla="*/ 15 h 59"/>
                        <a:gd name="T28" fmla="*/ 71 w 71"/>
                        <a:gd name="T29" fmla="*/ 7 h 59"/>
                        <a:gd name="T30" fmla="*/ 71 w 71"/>
                        <a:gd name="T31" fmla="*/ 2 h 59"/>
                        <a:gd name="T32" fmla="*/ 71 w 71"/>
                        <a:gd name="T33" fmla="*/ 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1" h="59">
                          <a:moveTo>
                            <a:pt x="71" y="0"/>
                          </a:moveTo>
                          <a:lnTo>
                            <a:pt x="52" y="0"/>
                          </a:lnTo>
                          <a:lnTo>
                            <a:pt x="36" y="6"/>
                          </a:lnTo>
                          <a:lnTo>
                            <a:pt x="25" y="15"/>
                          </a:lnTo>
                          <a:lnTo>
                            <a:pt x="14" y="26"/>
                          </a:lnTo>
                          <a:lnTo>
                            <a:pt x="8" y="38"/>
                          </a:lnTo>
                          <a:lnTo>
                            <a:pt x="3" y="49"/>
                          </a:lnTo>
                          <a:lnTo>
                            <a:pt x="1" y="55"/>
                          </a:lnTo>
                          <a:lnTo>
                            <a:pt x="0" y="59"/>
                          </a:lnTo>
                          <a:lnTo>
                            <a:pt x="26" y="53"/>
                          </a:lnTo>
                          <a:lnTo>
                            <a:pt x="46" y="44"/>
                          </a:lnTo>
                          <a:lnTo>
                            <a:pt x="58" y="35"/>
                          </a:lnTo>
                          <a:lnTo>
                            <a:pt x="66" y="24"/>
                          </a:lnTo>
                          <a:lnTo>
                            <a:pt x="70" y="15"/>
                          </a:lnTo>
                          <a:lnTo>
                            <a:pt x="71" y="7"/>
                          </a:lnTo>
                          <a:lnTo>
                            <a:pt x="71" y="2"/>
                          </a:lnTo>
                          <a:lnTo>
                            <a:pt x="71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8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3877" y="3606"/>
                      <a:ext cx="35" cy="29"/>
                    </a:xfrm>
                    <a:custGeom>
                      <a:avLst/>
                      <a:gdLst>
                        <a:gd name="T0" fmla="*/ 70 w 70"/>
                        <a:gd name="T1" fmla="*/ 0 h 59"/>
                        <a:gd name="T2" fmla="*/ 44 w 70"/>
                        <a:gd name="T3" fmla="*/ 6 h 59"/>
                        <a:gd name="T4" fmla="*/ 26 w 70"/>
                        <a:gd name="T5" fmla="*/ 15 h 59"/>
                        <a:gd name="T6" fmla="*/ 13 w 70"/>
                        <a:gd name="T7" fmla="*/ 24 h 59"/>
                        <a:gd name="T8" fmla="*/ 5 w 70"/>
                        <a:gd name="T9" fmla="*/ 35 h 59"/>
                        <a:gd name="T10" fmla="*/ 1 w 70"/>
                        <a:gd name="T11" fmla="*/ 44 h 59"/>
                        <a:gd name="T12" fmla="*/ 0 w 70"/>
                        <a:gd name="T13" fmla="*/ 52 h 59"/>
                        <a:gd name="T14" fmla="*/ 0 w 70"/>
                        <a:gd name="T15" fmla="*/ 56 h 59"/>
                        <a:gd name="T16" fmla="*/ 0 w 70"/>
                        <a:gd name="T17" fmla="*/ 59 h 59"/>
                        <a:gd name="T18" fmla="*/ 19 w 70"/>
                        <a:gd name="T19" fmla="*/ 59 h 59"/>
                        <a:gd name="T20" fmla="*/ 34 w 70"/>
                        <a:gd name="T21" fmla="*/ 54 h 59"/>
                        <a:gd name="T22" fmla="*/ 46 w 70"/>
                        <a:gd name="T23" fmla="*/ 45 h 59"/>
                        <a:gd name="T24" fmla="*/ 55 w 70"/>
                        <a:gd name="T25" fmla="*/ 33 h 59"/>
                        <a:gd name="T26" fmla="*/ 62 w 70"/>
                        <a:gd name="T27" fmla="*/ 22 h 59"/>
                        <a:gd name="T28" fmla="*/ 67 w 70"/>
                        <a:gd name="T29" fmla="*/ 10 h 59"/>
                        <a:gd name="T30" fmla="*/ 69 w 70"/>
                        <a:gd name="T31" fmla="*/ 3 h 59"/>
                        <a:gd name="T32" fmla="*/ 70 w 70"/>
                        <a:gd name="T33" fmla="*/ 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70" y="0"/>
                          </a:moveTo>
                          <a:lnTo>
                            <a:pt x="44" y="6"/>
                          </a:lnTo>
                          <a:lnTo>
                            <a:pt x="26" y="15"/>
                          </a:lnTo>
                          <a:lnTo>
                            <a:pt x="13" y="24"/>
                          </a:lnTo>
                          <a:lnTo>
                            <a:pt x="5" y="35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59"/>
                          </a:lnTo>
                          <a:lnTo>
                            <a:pt x="19" y="59"/>
                          </a:lnTo>
                          <a:lnTo>
                            <a:pt x="34" y="54"/>
                          </a:lnTo>
                          <a:lnTo>
                            <a:pt x="46" y="45"/>
                          </a:lnTo>
                          <a:lnTo>
                            <a:pt x="55" y="33"/>
                          </a:lnTo>
                          <a:lnTo>
                            <a:pt x="62" y="22"/>
                          </a:lnTo>
                          <a:lnTo>
                            <a:pt x="67" y="10"/>
                          </a:lnTo>
                          <a:lnTo>
                            <a:pt x="69" y="3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9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3848" y="3632"/>
                      <a:ext cx="31" cy="30"/>
                    </a:xfrm>
                    <a:custGeom>
                      <a:avLst/>
                      <a:gdLst>
                        <a:gd name="T0" fmla="*/ 32 w 63"/>
                        <a:gd name="T1" fmla="*/ 60 h 60"/>
                        <a:gd name="T2" fmla="*/ 44 w 63"/>
                        <a:gd name="T3" fmla="*/ 57 h 60"/>
                        <a:gd name="T4" fmla="*/ 53 w 63"/>
                        <a:gd name="T5" fmla="*/ 51 h 60"/>
                        <a:gd name="T6" fmla="*/ 60 w 63"/>
                        <a:gd name="T7" fmla="*/ 41 h 60"/>
                        <a:gd name="T8" fmla="*/ 63 w 63"/>
                        <a:gd name="T9" fmla="*/ 30 h 60"/>
                        <a:gd name="T10" fmla="*/ 60 w 63"/>
                        <a:gd name="T11" fmla="*/ 18 h 60"/>
                        <a:gd name="T12" fmla="*/ 53 w 63"/>
                        <a:gd name="T13" fmla="*/ 8 h 60"/>
                        <a:gd name="T14" fmla="*/ 44 w 63"/>
                        <a:gd name="T15" fmla="*/ 2 h 60"/>
                        <a:gd name="T16" fmla="*/ 32 w 63"/>
                        <a:gd name="T17" fmla="*/ 0 h 60"/>
                        <a:gd name="T18" fmla="*/ 19 w 63"/>
                        <a:gd name="T19" fmla="*/ 2 h 60"/>
                        <a:gd name="T20" fmla="*/ 10 w 63"/>
                        <a:gd name="T21" fmla="*/ 8 h 60"/>
                        <a:gd name="T22" fmla="*/ 3 w 63"/>
                        <a:gd name="T23" fmla="*/ 18 h 60"/>
                        <a:gd name="T24" fmla="*/ 0 w 63"/>
                        <a:gd name="T25" fmla="*/ 30 h 60"/>
                        <a:gd name="T26" fmla="*/ 3 w 63"/>
                        <a:gd name="T27" fmla="*/ 41 h 60"/>
                        <a:gd name="T28" fmla="*/ 10 w 63"/>
                        <a:gd name="T29" fmla="*/ 51 h 60"/>
                        <a:gd name="T30" fmla="*/ 19 w 63"/>
                        <a:gd name="T31" fmla="*/ 57 h 60"/>
                        <a:gd name="T32" fmla="*/ 32 w 63"/>
                        <a:gd name="T33" fmla="*/ 6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3" h="60">
                          <a:moveTo>
                            <a:pt x="32" y="60"/>
                          </a:moveTo>
                          <a:lnTo>
                            <a:pt x="44" y="57"/>
                          </a:lnTo>
                          <a:lnTo>
                            <a:pt x="53" y="51"/>
                          </a:lnTo>
                          <a:lnTo>
                            <a:pt x="60" y="41"/>
                          </a:lnTo>
                          <a:lnTo>
                            <a:pt x="63" y="30"/>
                          </a:lnTo>
                          <a:lnTo>
                            <a:pt x="60" y="18"/>
                          </a:lnTo>
                          <a:lnTo>
                            <a:pt x="53" y="8"/>
                          </a:lnTo>
                          <a:lnTo>
                            <a:pt x="44" y="2"/>
                          </a:lnTo>
                          <a:lnTo>
                            <a:pt x="32" y="0"/>
                          </a:lnTo>
                          <a:lnTo>
                            <a:pt x="19" y="2"/>
                          </a:lnTo>
                          <a:lnTo>
                            <a:pt x="10" y="8"/>
                          </a:lnTo>
                          <a:lnTo>
                            <a:pt x="3" y="18"/>
                          </a:lnTo>
                          <a:lnTo>
                            <a:pt x="0" y="30"/>
                          </a:lnTo>
                          <a:lnTo>
                            <a:pt x="3" y="41"/>
                          </a:lnTo>
                          <a:lnTo>
                            <a:pt x="10" y="51"/>
                          </a:lnTo>
                          <a:lnTo>
                            <a:pt x="19" y="57"/>
                          </a:lnTo>
                          <a:lnTo>
                            <a:pt x="32" y="6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0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3852" y="3521"/>
                      <a:ext cx="15" cy="37"/>
                    </a:xfrm>
                    <a:custGeom>
                      <a:avLst/>
                      <a:gdLst>
                        <a:gd name="T0" fmla="*/ 28 w 31"/>
                        <a:gd name="T1" fmla="*/ 0 h 73"/>
                        <a:gd name="T2" fmla="*/ 0 w 31"/>
                        <a:gd name="T3" fmla="*/ 57 h 73"/>
                        <a:gd name="T4" fmla="*/ 2 w 31"/>
                        <a:gd name="T5" fmla="*/ 64 h 73"/>
                        <a:gd name="T6" fmla="*/ 4 w 31"/>
                        <a:gd name="T7" fmla="*/ 69 h 73"/>
                        <a:gd name="T8" fmla="*/ 5 w 31"/>
                        <a:gd name="T9" fmla="*/ 72 h 73"/>
                        <a:gd name="T10" fmla="*/ 6 w 31"/>
                        <a:gd name="T11" fmla="*/ 73 h 73"/>
                        <a:gd name="T12" fmla="*/ 21 w 31"/>
                        <a:gd name="T13" fmla="*/ 49 h 73"/>
                        <a:gd name="T14" fmla="*/ 29 w 31"/>
                        <a:gd name="T15" fmla="*/ 28 h 73"/>
                        <a:gd name="T16" fmla="*/ 31 w 31"/>
                        <a:gd name="T17" fmla="*/ 12 h 73"/>
                        <a:gd name="T18" fmla="*/ 28 w 31"/>
                        <a:gd name="T19" fmla="*/ 0 h 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1" h="73">
                          <a:moveTo>
                            <a:pt x="28" y="0"/>
                          </a:moveTo>
                          <a:lnTo>
                            <a:pt x="0" y="57"/>
                          </a:lnTo>
                          <a:lnTo>
                            <a:pt x="2" y="64"/>
                          </a:lnTo>
                          <a:lnTo>
                            <a:pt x="4" y="69"/>
                          </a:lnTo>
                          <a:lnTo>
                            <a:pt x="5" y="72"/>
                          </a:lnTo>
                          <a:lnTo>
                            <a:pt x="6" y="73"/>
                          </a:lnTo>
                          <a:lnTo>
                            <a:pt x="21" y="49"/>
                          </a:lnTo>
                          <a:lnTo>
                            <a:pt x="29" y="28"/>
                          </a:lnTo>
                          <a:lnTo>
                            <a:pt x="31" y="12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1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3879" y="3487"/>
                      <a:ext cx="46" cy="19"/>
                    </a:xfrm>
                    <a:custGeom>
                      <a:avLst/>
                      <a:gdLst>
                        <a:gd name="T0" fmla="*/ 91 w 91"/>
                        <a:gd name="T1" fmla="*/ 23 h 38"/>
                        <a:gd name="T2" fmla="*/ 72 w 91"/>
                        <a:gd name="T3" fmla="*/ 11 h 38"/>
                        <a:gd name="T4" fmla="*/ 56 w 91"/>
                        <a:gd name="T5" fmla="*/ 3 h 38"/>
                        <a:gd name="T6" fmla="*/ 41 w 91"/>
                        <a:gd name="T7" fmla="*/ 0 h 38"/>
                        <a:gd name="T8" fmla="*/ 30 w 91"/>
                        <a:gd name="T9" fmla="*/ 0 h 38"/>
                        <a:gd name="T10" fmla="*/ 19 w 91"/>
                        <a:gd name="T11" fmla="*/ 1 h 38"/>
                        <a:gd name="T12" fmla="*/ 12 w 91"/>
                        <a:gd name="T13" fmla="*/ 4 h 38"/>
                        <a:gd name="T14" fmla="*/ 6 w 91"/>
                        <a:gd name="T15" fmla="*/ 8 h 38"/>
                        <a:gd name="T16" fmla="*/ 2 w 91"/>
                        <a:gd name="T17" fmla="*/ 11 h 38"/>
                        <a:gd name="T18" fmla="*/ 0 w 91"/>
                        <a:gd name="T19" fmla="*/ 16 h 38"/>
                        <a:gd name="T20" fmla="*/ 12 w 91"/>
                        <a:gd name="T21" fmla="*/ 28 h 38"/>
                        <a:gd name="T22" fmla="*/ 27 w 91"/>
                        <a:gd name="T23" fmla="*/ 35 h 38"/>
                        <a:gd name="T24" fmla="*/ 42 w 91"/>
                        <a:gd name="T25" fmla="*/ 38 h 38"/>
                        <a:gd name="T26" fmla="*/ 57 w 91"/>
                        <a:gd name="T27" fmla="*/ 35 h 38"/>
                        <a:gd name="T28" fmla="*/ 70 w 91"/>
                        <a:gd name="T29" fmla="*/ 32 h 38"/>
                        <a:gd name="T30" fmla="*/ 80 w 91"/>
                        <a:gd name="T31" fmla="*/ 27 h 38"/>
                        <a:gd name="T32" fmla="*/ 88 w 91"/>
                        <a:gd name="T33" fmla="*/ 24 h 38"/>
                        <a:gd name="T34" fmla="*/ 91 w 91"/>
                        <a:gd name="T35" fmla="*/ 23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91" h="38">
                          <a:moveTo>
                            <a:pt x="91" y="23"/>
                          </a:moveTo>
                          <a:lnTo>
                            <a:pt x="72" y="11"/>
                          </a:lnTo>
                          <a:lnTo>
                            <a:pt x="56" y="3"/>
                          </a:lnTo>
                          <a:lnTo>
                            <a:pt x="41" y="0"/>
                          </a:lnTo>
                          <a:lnTo>
                            <a:pt x="30" y="0"/>
                          </a:lnTo>
                          <a:lnTo>
                            <a:pt x="19" y="1"/>
                          </a:lnTo>
                          <a:lnTo>
                            <a:pt x="12" y="4"/>
                          </a:lnTo>
                          <a:lnTo>
                            <a:pt x="6" y="8"/>
                          </a:lnTo>
                          <a:lnTo>
                            <a:pt x="2" y="11"/>
                          </a:lnTo>
                          <a:lnTo>
                            <a:pt x="0" y="16"/>
                          </a:lnTo>
                          <a:lnTo>
                            <a:pt x="12" y="28"/>
                          </a:lnTo>
                          <a:lnTo>
                            <a:pt x="27" y="35"/>
                          </a:lnTo>
                          <a:lnTo>
                            <a:pt x="42" y="38"/>
                          </a:lnTo>
                          <a:lnTo>
                            <a:pt x="57" y="35"/>
                          </a:lnTo>
                          <a:lnTo>
                            <a:pt x="70" y="32"/>
                          </a:lnTo>
                          <a:lnTo>
                            <a:pt x="80" y="27"/>
                          </a:lnTo>
                          <a:lnTo>
                            <a:pt x="88" y="24"/>
                          </a:lnTo>
                          <a:lnTo>
                            <a:pt x="91" y="2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2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3872" y="3507"/>
                      <a:ext cx="30" cy="36"/>
                    </a:xfrm>
                    <a:custGeom>
                      <a:avLst/>
                      <a:gdLst>
                        <a:gd name="T0" fmla="*/ 60 w 60"/>
                        <a:gd name="T1" fmla="*/ 71 h 71"/>
                        <a:gd name="T2" fmla="*/ 54 w 60"/>
                        <a:gd name="T3" fmla="*/ 46 h 71"/>
                        <a:gd name="T4" fmla="*/ 46 w 60"/>
                        <a:gd name="T5" fmla="*/ 28 h 71"/>
                        <a:gd name="T6" fmla="*/ 37 w 60"/>
                        <a:gd name="T7" fmla="*/ 15 h 71"/>
                        <a:gd name="T8" fmla="*/ 28 w 60"/>
                        <a:gd name="T9" fmla="*/ 7 h 71"/>
                        <a:gd name="T10" fmla="*/ 18 w 60"/>
                        <a:gd name="T11" fmla="*/ 2 h 71"/>
                        <a:gd name="T12" fmla="*/ 10 w 60"/>
                        <a:gd name="T13" fmla="*/ 0 h 71"/>
                        <a:gd name="T14" fmla="*/ 5 w 60"/>
                        <a:gd name="T15" fmla="*/ 0 h 71"/>
                        <a:gd name="T16" fmla="*/ 1 w 60"/>
                        <a:gd name="T17" fmla="*/ 0 h 71"/>
                        <a:gd name="T18" fmla="*/ 0 w 60"/>
                        <a:gd name="T19" fmla="*/ 1 h 71"/>
                        <a:gd name="T20" fmla="*/ 0 w 60"/>
                        <a:gd name="T21" fmla="*/ 19 h 71"/>
                        <a:gd name="T22" fmla="*/ 6 w 60"/>
                        <a:gd name="T23" fmla="*/ 34 h 71"/>
                        <a:gd name="T24" fmla="*/ 15 w 60"/>
                        <a:gd name="T25" fmla="*/ 47 h 71"/>
                        <a:gd name="T26" fmla="*/ 26 w 60"/>
                        <a:gd name="T27" fmla="*/ 56 h 71"/>
                        <a:gd name="T28" fmla="*/ 39 w 60"/>
                        <a:gd name="T29" fmla="*/ 63 h 71"/>
                        <a:gd name="T30" fmla="*/ 49 w 60"/>
                        <a:gd name="T31" fmla="*/ 68 h 71"/>
                        <a:gd name="T32" fmla="*/ 56 w 60"/>
                        <a:gd name="T33" fmla="*/ 70 h 71"/>
                        <a:gd name="T34" fmla="*/ 60 w 60"/>
                        <a:gd name="T35" fmla="*/ 71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60" h="71">
                          <a:moveTo>
                            <a:pt x="60" y="71"/>
                          </a:moveTo>
                          <a:lnTo>
                            <a:pt x="54" y="46"/>
                          </a:lnTo>
                          <a:lnTo>
                            <a:pt x="46" y="28"/>
                          </a:lnTo>
                          <a:lnTo>
                            <a:pt x="37" y="15"/>
                          </a:lnTo>
                          <a:lnTo>
                            <a:pt x="28" y="7"/>
                          </a:lnTo>
                          <a:lnTo>
                            <a:pt x="18" y="2"/>
                          </a:lnTo>
                          <a:lnTo>
                            <a:pt x="10" y="0"/>
                          </a:lnTo>
                          <a:lnTo>
                            <a:pt x="5" y="0"/>
                          </a:lnTo>
                          <a:lnTo>
                            <a:pt x="1" y="0"/>
                          </a:lnTo>
                          <a:lnTo>
                            <a:pt x="0" y="1"/>
                          </a:lnTo>
                          <a:lnTo>
                            <a:pt x="0" y="19"/>
                          </a:lnTo>
                          <a:lnTo>
                            <a:pt x="6" y="34"/>
                          </a:lnTo>
                          <a:lnTo>
                            <a:pt x="15" y="47"/>
                          </a:lnTo>
                          <a:lnTo>
                            <a:pt x="26" y="56"/>
                          </a:lnTo>
                          <a:lnTo>
                            <a:pt x="39" y="63"/>
                          </a:lnTo>
                          <a:lnTo>
                            <a:pt x="49" y="68"/>
                          </a:lnTo>
                          <a:lnTo>
                            <a:pt x="56" y="70"/>
                          </a:lnTo>
                          <a:lnTo>
                            <a:pt x="60" y="7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3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3886" y="3452"/>
                      <a:ext cx="23" cy="28"/>
                    </a:xfrm>
                    <a:custGeom>
                      <a:avLst/>
                      <a:gdLst>
                        <a:gd name="T0" fmla="*/ 46 w 46"/>
                        <a:gd name="T1" fmla="*/ 0 h 58"/>
                        <a:gd name="T2" fmla="*/ 41 w 46"/>
                        <a:gd name="T3" fmla="*/ 1 h 58"/>
                        <a:gd name="T4" fmla="*/ 36 w 46"/>
                        <a:gd name="T5" fmla="*/ 1 h 58"/>
                        <a:gd name="T6" fmla="*/ 32 w 46"/>
                        <a:gd name="T7" fmla="*/ 3 h 58"/>
                        <a:gd name="T8" fmla="*/ 27 w 46"/>
                        <a:gd name="T9" fmla="*/ 4 h 58"/>
                        <a:gd name="T10" fmla="*/ 0 w 46"/>
                        <a:gd name="T11" fmla="*/ 58 h 58"/>
                        <a:gd name="T12" fmla="*/ 11 w 46"/>
                        <a:gd name="T13" fmla="*/ 52 h 58"/>
                        <a:gd name="T14" fmla="*/ 21 w 46"/>
                        <a:gd name="T15" fmla="*/ 44 h 58"/>
                        <a:gd name="T16" fmla="*/ 30 w 46"/>
                        <a:gd name="T17" fmla="*/ 35 h 58"/>
                        <a:gd name="T18" fmla="*/ 35 w 46"/>
                        <a:gd name="T19" fmla="*/ 26 h 58"/>
                        <a:gd name="T20" fmla="*/ 40 w 46"/>
                        <a:gd name="T21" fmla="*/ 15 h 58"/>
                        <a:gd name="T22" fmla="*/ 43 w 46"/>
                        <a:gd name="T23" fmla="*/ 8 h 58"/>
                        <a:gd name="T24" fmla="*/ 46 w 46"/>
                        <a:gd name="T25" fmla="*/ 3 h 58"/>
                        <a:gd name="T26" fmla="*/ 46 w 46"/>
                        <a:gd name="T27" fmla="*/ 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46" h="58">
                          <a:moveTo>
                            <a:pt x="46" y="0"/>
                          </a:moveTo>
                          <a:lnTo>
                            <a:pt x="41" y="1"/>
                          </a:lnTo>
                          <a:lnTo>
                            <a:pt x="36" y="1"/>
                          </a:lnTo>
                          <a:lnTo>
                            <a:pt x="32" y="3"/>
                          </a:lnTo>
                          <a:lnTo>
                            <a:pt x="27" y="4"/>
                          </a:lnTo>
                          <a:lnTo>
                            <a:pt x="0" y="58"/>
                          </a:lnTo>
                          <a:lnTo>
                            <a:pt x="11" y="52"/>
                          </a:lnTo>
                          <a:lnTo>
                            <a:pt x="21" y="44"/>
                          </a:lnTo>
                          <a:lnTo>
                            <a:pt x="30" y="35"/>
                          </a:lnTo>
                          <a:lnTo>
                            <a:pt x="35" y="26"/>
                          </a:lnTo>
                          <a:lnTo>
                            <a:pt x="40" y="15"/>
                          </a:lnTo>
                          <a:lnTo>
                            <a:pt x="43" y="8"/>
                          </a:lnTo>
                          <a:lnTo>
                            <a:pt x="46" y="3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4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3863" y="3916"/>
                      <a:ext cx="19" cy="45"/>
                    </a:xfrm>
                    <a:custGeom>
                      <a:avLst/>
                      <a:gdLst>
                        <a:gd name="T0" fmla="*/ 17 w 40"/>
                        <a:gd name="T1" fmla="*/ 91 h 91"/>
                        <a:gd name="T2" fmla="*/ 30 w 40"/>
                        <a:gd name="T3" fmla="*/ 78 h 91"/>
                        <a:gd name="T4" fmla="*/ 37 w 40"/>
                        <a:gd name="T5" fmla="*/ 63 h 91"/>
                        <a:gd name="T6" fmla="*/ 40 w 40"/>
                        <a:gd name="T7" fmla="*/ 48 h 91"/>
                        <a:gd name="T8" fmla="*/ 38 w 40"/>
                        <a:gd name="T9" fmla="*/ 33 h 91"/>
                        <a:gd name="T10" fmla="*/ 34 w 40"/>
                        <a:gd name="T11" fmla="*/ 21 h 91"/>
                        <a:gd name="T12" fmla="*/ 30 w 40"/>
                        <a:gd name="T13" fmla="*/ 10 h 91"/>
                        <a:gd name="T14" fmla="*/ 26 w 40"/>
                        <a:gd name="T15" fmla="*/ 2 h 91"/>
                        <a:gd name="T16" fmla="*/ 25 w 40"/>
                        <a:gd name="T17" fmla="*/ 0 h 91"/>
                        <a:gd name="T18" fmla="*/ 11 w 40"/>
                        <a:gd name="T19" fmla="*/ 23 h 91"/>
                        <a:gd name="T20" fmla="*/ 3 w 40"/>
                        <a:gd name="T21" fmla="*/ 41 h 91"/>
                        <a:gd name="T22" fmla="*/ 0 w 40"/>
                        <a:gd name="T23" fmla="*/ 57 h 91"/>
                        <a:gd name="T24" fmla="*/ 3 w 40"/>
                        <a:gd name="T25" fmla="*/ 70 h 91"/>
                        <a:gd name="T26" fmla="*/ 6 w 40"/>
                        <a:gd name="T27" fmla="*/ 79 h 91"/>
                        <a:gd name="T28" fmla="*/ 11 w 40"/>
                        <a:gd name="T29" fmla="*/ 86 h 91"/>
                        <a:gd name="T30" fmla="*/ 15 w 40"/>
                        <a:gd name="T31" fmla="*/ 90 h 91"/>
                        <a:gd name="T32" fmla="*/ 17 w 40"/>
                        <a:gd name="T33" fmla="*/ 91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40" h="91">
                          <a:moveTo>
                            <a:pt x="17" y="91"/>
                          </a:moveTo>
                          <a:lnTo>
                            <a:pt x="30" y="78"/>
                          </a:lnTo>
                          <a:lnTo>
                            <a:pt x="37" y="63"/>
                          </a:lnTo>
                          <a:lnTo>
                            <a:pt x="40" y="48"/>
                          </a:lnTo>
                          <a:lnTo>
                            <a:pt x="38" y="33"/>
                          </a:lnTo>
                          <a:lnTo>
                            <a:pt x="34" y="21"/>
                          </a:lnTo>
                          <a:lnTo>
                            <a:pt x="30" y="10"/>
                          </a:lnTo>
                          <a:lnTo>
                            <a:pt x="26" y="2"/>
                          </a:lnTo>
                          <a:lnTo>
                            <a:pt x="25" y="0"/>
                          </a:lnTo>
                          <a:lnTo>
                            <a:pt x="11" y="23"/>
                          </a:lnTo>
                          <a:lnTo>
                            <a:pt x="3" y="41"/>
                          </a:lnTo>
                          <a:lnTo>
                            <a:pt x="0" y="57"/>
                          </a:lnTo>
                          <a:lnTo>
                            <a:pt x="3" y="70"/>
                          </a:lnTo>
                          <a:lnTo>
                            <a:pt x="6" y="79"/>
                          </a:lnTo>
                          <a:lnTo>
                            <a:pt x="11" y="86"/>
                          </a:lnTo>
                          <a:lnTo>
                            <a:pt x="15" y="90"/>
                          </a:lnTo>
                          <a:lnTo>
                            <a:pt x="17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5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3805" y="3967"/>
                      <a:ext cx="46" cy="19"/>
                    </a:xfrm>
                    <a:custGeom>
                      <a:avLst/>
                      <a:gdLst>
                        <a:gd name="T0" fmla="*/ 92 w 92"/>
                        <a:gd name="T1" fmla="*/ 22 h 37"/>
                        <a:gd name="T2" fmla="*/ 80 w 92"/>
                        <a:gd name="T3" fmla="*/ 10 h 37"/>
                        <a:gd name="T4" fmla="*/ 65 w 92"/>
                        <a:gd name="T5" fmla="*/ 2 h 37"/>
                        <a:gd name="T6" fmla="*/ 50 w 92"/>
                        <a:gd name="T7" fmla="*/ 0 h 37"/>
                        <a:gd name="T8" fmla="*/ 35 w 92"/>
                        <a:gd name="T9" fmla="*/ 2 h 37"/>
                        <a:gd name="T10" fmla="*/ 21 w 92"/>
                        <a:gd name="T11" fmla="*/ 5 h 37"/>
                        <a:gd name="T12" fmla="*/ 11 w 92"/>
                        <a:gd name="T13" fmla="*/ 10 h 37"/>
                        <a:gd name="T14" fmla="*/ 3 w 92"/>
                        <a:gd name="T15" fmla="*/ 13 h 37"/>
                        <a:gd name="T16" fmla="*/ 0 w 92"/>
                        <a:gd name="T17" fmla="*/ 14 h 37"/>
                        <a:gd name="T18" fmla="*/ 8 w 92"/>
                        <a:gd name="T19" fmla="*/ 20 h 37"/>
                        <a:gd name="T20" fmla="*/ 15 w 92"/>
                        <a:gd name="T21" fmla="*/ 23 h 37"/>
                        <a:gd name="T22" fmla="*/ 22 w 92"/>
                        <a:gd name="T23" fmla="*/ 28 h 37"/>
                        <a:gd name="T24" fmla="*/ 28 w 92"/>
                        <a:gd name="T25" fmla="*/ 30 h 37"/>
                        <a:gd name="T26" fmla="*/ 34 w 92"/>
                        <a:gd name="T27" fmla="*/ 31 h 37"/>
                        <a:gd name="T28" fmla="*/ 41 w 92"/>
                        <a:gd name="T29" fmla="*/ 34 h 37"/>
                        <a:gd name="T30" fmla="*/ 46 w 92"/>
                        <a:gd name="T31" fmla="*/ 35 h 37"/>
                        <a:gd name="T32" fmla="*/ 52 w 92"/>
                        <a:gd name="T33" fmla="*/ 37 h 37"/>
                        <a:gd name="T34" fmla="*/ 62 w 92"/>
                        <a:gd name="T35" fmla="*/ 37 h 37"/>
                        <a:gd name="T36" fmla="*/ 70 w 92"/>
                        <a:gd name="T37" fmla="*/ 36 h 37"/>
                        <a:gd name="T38" fmla="*/ 77 w 92"/>
                        <a:gd name="T39" fmla="*/ 34 h 37"/>
                        <a:gd name="T40" fmla="*/ 83 w 92"/>
                        <a:gd name="T41" fmla="*/ 31 h 37"/>
                        <a:gd name="T42" fmla="*/ 88 w 92"/>
                        <a:gd name="T43" fmla="*/ 28 h 37"/>
                        <a:gd name="T44" fmla="*/ 90 w 92"/>
                        <a:gd name="T45" fmla="*/ 25 h 37"/>
                        <a:gd name="T46" fmla="*/ 92 w 92"/>
                        <a:gd name="T47" fmla="*/ 23 h 37"/>
                        <a:gd name="T48" fmla="*/ 92 w 92"/>
                        <a:gd name="T49" fmla="*/ 22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92" h="37">
                          <a:moveTo>
                            <a:pt x="92" y="22"/>
                          </a:moveTo>
                          <a:lnTo>
                            <a:pt x="80" y="10"/>
                          </a:lnTo>
                          <a:lnTo>
                            <a:pt x="65" y="2"/>
                          </a:lnTo>
                          <a:lnTo>
                            <a:pt x="50" y="0"/>
                          </a:lnTo>
                          <a:lnTo>
                            <a:pt x="35" y="2"/>
                          </a:lnTo>
                          <a:lnTo>
                            <a:pt x="21" y="5"/>
                          </a:lnTo>
                          <a:lnTo>
                            <a:pt x="11" y="10"/>
                          </a:lnTo>
                          <a:lnTo>
                            <a:pt x="3" y="13"/>
                          </a:lnTo>
                          <a:lnTo>
                            <a:pt x="0" y="14"/>
                          </a:lnTo>
                          <a:lnTo>
                            <a:pt x="8" y="20"/>
                          </a:lnTo>
                          <a:lnTo>
                            <a:pt x="15" y="23"/>
                          </a:lnTo>
                          <a:lnTo>
                            <a:pt x="22" y="28"/>
                          </a:lnTo>
                          <a:lnTo>
                            <a:pt x="28" y="30"/>
                          </a:lnTo>
                          <a:lnTo>
                            <a:pt x="34" y="31"/>
                          </a:lnTo>
                          <a:lnTo>
                            <a:pt x="41" y="34"/>
                          </a:lnTo>
                          <a:lnTo>
                            <a:pt x="46" y="35"/>
                          </a:lnTo>
                          <a:lnTo>
                            <a:pt x="52" y="37"/>
                          </a:lnTo>
                          <a:lnTo>
                            <a:pt x="62" y="37"/>
                          </a:lnTo>
                          <a:lnTo>
                            <a:pt x="70" y="36"/>
                          </a:lnTo>
                          <a:lnTo>
                            <a:pt x="77" y="34"/>
                          </a:lnTo>
                          <a:lnTo>
                            <a:pt x="83" y="31"/>
                          </a:lnTo>
                          <a:lnTo>
                            <a:pt x="88" y="28"/>
                          </a:lnTo>
                          <a:lnTo>
                            <a:pt x="90" y="25"/>
                          </a:lnTo>
                          <a:lnTo>
                            <a:pt x="92" y="23"/>
                          </a:lnTo>
                          <a:lnTo>
                            <a:pt x="92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6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3888" y="3972"/>
                      <a:ext cx="46" cy="20"/>
                    </a:xfrm>
                    <a:custGeom>
                      <a:avLst/>
                      <a:gdLst>
                        <a:gd name="T0" fmla="*/ 0 w 91"/>
                        <a:gd name="T1" fmla="*/ 16 h 39"/>
                        <a:gd name="T2" fmla="*/ 13 w 91"/>
                        <a:gd name="T3" fmla="*/ 30 h 39"/>
                        <a:gd name="T4" fmla="*/ 28 w 91"/>
                        <a:gd name="T5" fmla="*/ 37 h 39"/>
                        <a:gd name="T6" fmla="*/ 43 w 91"/>
                        <a:gd name="T7" fmla="*/ 39 h 39"/>
                        <a:gd name="T8" fmla="*/ 58 w 91"/>
                        <a:gd name="T9" fmla="*/ 37 h 39"/>
                        <a:gd name="T10" fmla="*/ 70 w 91"/>
                        <a:gd name="T11" fmla="*/ 33 h 39"/>
                        <a:gd name="T12" fmla="*/ 81 w 91"/>
                        <a:gd name="T13" fmla="*/ 30 h 39"/>
                        <a:gd name="T14" fmla="*/ 89 w 91"/>
                        <a:gd name="T15" fmla="*/ 25 h 39"/>
                        <a:gd name="T16" fmla="*/ 91 w 91"/>
                        <a:gd name="T17" fmla="*/ 24 h 39"/>
                        <a:gd name="T18" fmla="*/ 68 w 91"/>
                        <a:gd name="T19" fmla="*/ 10 h 39"/>
                        <a:gd name="T20" fmla="*/ 50 w 91"/>
                        <a:gd name="T21" fmla="*/ 2 h 39"/>
                        <a:gd name="T22" fmla="*/ 33 w 91"/>
                        <a:gd name="T23" fmla="*/ 0 h 39"/>
                        <a:gd name="T24" fmla="*/ 21 w 91"/>
                        <a:gd name="T25" fmla="*/ 2 h 39"/>
                        <a:gd name="T26" fmla="*/ 12 w 91"/>
                        <a:gd name="T27" fmla="*/ 6 h 39"/>
                        <a:gd name="T28" fmla="*/ 5 w 91"/>
                        <a:gd name="T29" fmla="*/ 10 h 39"/>
                        <a:gd name="T30" fmla="*/ 1 w 91"/>
                        <a:gd name="T31" fmla="*/ 15 h 39"/>
                        <a:gd name="T32" fmla="*/ 0 w 91"/>
                        <a:gd name="T33" fmla="*/ 16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1" h="39">
                          <a:moveTo>
                            <a:pt x="0" y="16"/>
                          </a:moveTo>
                          <a:lnTo>
                            <a:pt x="13" y="30"/>
                          </a:lnTo>
                          <a:lnTo>
                            <a:pt x="28" y="37"/>
                          </a:lnTo>
                          <a:lnTo>
                            <a:pt x="43" y="39"/>
                          </a:lnTo>
                          <a:lnTo>
                            <a:pt x="58" y="37"/>
                          </a:lnTo>
                          <a:lnTo>
                            <a:pt x="70" y="33"/>
                          </a:lnTo>
                          <a:lnTo>
                            <a:pt x="81" y="30"/>
                          </a:lnTo>
                          <a:lnTo>
                            <a:pt x="89" y="25"/>
                          </a:lnTo>
                          <a:lnTo>
                            <a:pt x="91" y="24"/>
                          </a:lnTo>
                          <a:lnTo>
                            <a:pt x="68" y="10"/>
                          </a:lnTo>
                          <a:lnTo>
                            <a:pt x="50" y="2"/>
                          </a:lnTo>
                          <a:lnTo>
                            <a:pt x="33" y="0"/>
                          </a:lnTo>
                          <a:lnTo>
                            <a:pt x="21" y="2"/>
                          </a:lnTo>
                          <a:lnTo>
                            <a:pt x="12" y="6"/>
                          </a:lnTo>
                          <a:lnTo>
                            <a:pt x="5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7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3828" y="3930"/>
                      <a:ext cx="30" cy="35"/>
                    </a:xfrm>
                    <a:custGeom>
                      <a:avLst/>
                      <a:gdLst>
                        <a:gd name="T0" fmla="*/ 59 w 59"/>
                        <a:gd name="T1" fmla="*/ 70 h 70"/>
                        <a:gd name="T2" fmla="*/ 59 w 59"/>
                        <a:gd name="T3" fmla="*/ 51 h 70"/>
                        <a:gd name="T4" fmla="*/ 54 w 59"/>
                        <a:gd name="T5" fmla="*/ 37 h 70"/>
                        <a:gd name="T6" fmla="*/ 45 w 59"/>
                        <a:gd name="T7" fmla="*/ 24 h 70"/>
                        <a:gd name="T8" fmla="*/ 34 w 59"/>
                        <a:gd name="T9" fmla="*/ 15 h 70"/>
                        <a:gd name="T10" fmla="*/ 22 w 59"/>
                        <a:gd name="T11" fmla="*/ 8 h 70"/>
                        <a:gd name="T12" fmla="*/ 11 w 59"/>
                        <a:gd name="T13" fmla="*/ 3 h 70"/>
                        <a:gd name="T14" fmla="*/ 4 w 59"/>
                        <a:gd name="T15" fmla="*/ 1 h 70"/>
                        <a:gd name="T16" fmla="*/ 0 w 59"/>
                        <a:gd name="T17" fmla="*/ 0 h 70"/>
                        <a:gd name="T18" fmla="*/ 6 w 59"/>
                        <a:gd name="T19" fmla="*/ 26 h 70"/>
                        <a:gd name="T20" fmla="*/ 15 w 59"/>
                        <a:gd name="T21" fmla="*/ 45 h 70"/>
                        <a:gd name="T22" fmla="*/ 24 w 59"/>
                        <a:gd name="T23" fmla="*/ 58 h 70"/>
                        <a:gd name="T24" fmla="*/ 35 w 59"/>
                        <a:gd name="T25" fmla="*/ 65 h 70"/>
                        <a:gd name="T26" fmla="*/ 44 w 59"/>
                        <a:gd name="T27" fmla="*/ 69 h 70"/>
                        <a:gd name="T28" fmla="*/ 52 w 59"/>
                        <a:gd name="T29" fmla="*/ 70 h 70"/>
                        <a:gd name="T30" fmla="*/ 57 w 59"/>
                        <a:gd name="T31" fmla="*/ 70 h 70"/>
                        <a:gd name="T32" fmla="*/ 59 w 59"/>
                        <a:gd name="T33" fmla="*/ 7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59" y="70"/>
                          </a:moveTo>
                          <a:lnTo>
                            <a:pt x="59" y="51"/>
                          </a:lnTo>
                          <a:lnTo>
                            <a:pt x="54" y="37"/>
                          </a:lnTo>
                          <a:lnTo>
                            <a:pt x="45" y="24"/>
                          </a:lnTo>
                          <a:lnTo>
                            <a:pt x="34" y="15"/>
                          </a:lnTo>
                          <a:lnTo>
                            <a:pt x="22" y="8"/>
                          </a:lnTo>
                          <a:lnTo>
                            <a:pt x="11" y="3"/>
                          </a:lnTo>
                          <a:lnTo>
                            <a:pt x="4" y="1"/>
                          </a:lnTo>
                          <a:lnTo>
                            <a:pt x="0" y="0"/>
                          </a:lnTo>
                          <a:lnTo>
                            <a:pt x="6" y="26"/>
                          </a:lnTo>
                          <a:lnTo>
                            <a:pt x="15" y="45"/>
                          </a:lnTo>
                          <a:lnTo>
                            <a:pt x="24" y="58"/>
                          </a:lnTo>
                          <a:lnTo>
                            <a:pt x="35" y="65"/>
                          </a:lnTo>
                          <a:lnTo>
                            <a:pt x="44" y="69"/>
                          </a:lnTo>
                          <a:lnTo>
                            <a:pt x="52" y="70"/>
                          </a:lnTo>
                          <a:lnTo>
                            <a:pt x="57" y="70"/>
                          </a:lnTo>
                          <a:lnTo>
                            <a:pt x="59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8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3882" y="3993"/>
                      <a:ext cx="21" cy="12"/>
                    </a:xfrm>
                    <a:custGeom>
                      <a:avLst/>
                      <a:gdLst>
                        <a:gd name="T0" fmla="*/ 0 w 43"/>
                        <a:gd name="T1" fmla="*/ 0 h 23"/>
                        <a:gd name="T2" fmla="*/ 0 w 43"/>
                        <a:gd name="T3" fmla="*/ 4 h 23"/>
                        <a:gd name="T4" fmla="*/ 0 w 43"/>
                        <a:gd name="T5" fmla="*/ 6 h 23"/>
                        <a:gd name="T6" fmla="*/ 0 w 43"/>
                        <a:gd name="T7" fmla="*/ 9 h 23"/>
                        <a:gd name="T8" fmla="*/ 0 w 43"/>
                        <a:gd name="T9" fmla="*/ 13 h 23"/>
                        <a:gd name="T10" fmla="*/ 6 w 43"/>
                        <a:gd name="T11" fmla="*/ 14 h 23"/>
                        <a:gd name="T12" fmla="*/ 11 w 43"/>
                        <a:gd name="T13" fmla="*/ 15 h 23"/>
                        <a:gd name="T14" fmla="*/ 17 w 43"/>
                        <a:gd name="T15" fmla="*/ 16 h 23"/>
                        <a:gd name="T16" fmla="*/ 22 w 43"/>
                        <a:gd name="T17" fmla="*/ 18 h 23"/>
                        <a:gd name="T18" fmla="*/ 27 w 43"/>
                        <a:gd name="T19" fmla="*/ 20 h 23"/>
                        <a:gd name="T20" fmla="*/ 33 w 43"/>
                        <a:gd name="T21" fmla="*/ 21 h 23"/>
                        <a:gd name="T22" fmla="*/ 37 w 43"/>
                        <a:gd name="T23" fmla="*/ 22 h 23"/>
                        <a:gd name="T24" fmla="*/ 43 w 43"/>
                        <a:gd name="T25" fmla="*/ 23 h 23"/>
                        <a:gd name="T26" fmla="*/ 36 w 43"/>
                        <a:gd name="T27" fmla="*/ 14 h 23"/>
                        <a:gd name="T28" fmla="*/ 28 w 43"/>
                        <a:gd name="T29" fmla="*/ 8 h 23"/>
                        <a:gd name="T30" fmla="*/ 21 w 43"/>
                        <a:gd name="T31" fmla="*/ 4 h 23"/>
                        <a:gd name="T32" fmla="*/ 15 w 43"/>
                        <a:gd name="T33" fmla="*/ 1 h 23"/>
                        <a:gd name="T34" fmla="*/ 8 w 43"/>
                        <a:gd name="T35" fmla="*/ 0 h 23"/>
                        <a:gd name="T36" fmla="*/ 5 w 43"/>
                        <a:gd name="T37" fmla="*/ 0 h 23"/>
                        <a:gd name="T38" fmla="*/ 2 w 43"/>
                        <a:gd name="T39" fmla="*/ 0 h 23"/>
                        <a:gd name="T40" fmla="*/ 0 w 43"/>
                        <a:gd name="T41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43" h="23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0" y="9"/>
                          </a:lnTo>
                          <a:lnTo>
                            <a:pt x="0" y="13"/>
                          </a:lnTo>
                          <a:lnTo>
                            <a:pt x="6" y="14"/>
                          </a:lnTo>
                          <a:lnTo>
                            <a:pt x="11" y="15"/>
                          </a:lnTo>
                          <a:lnTo>
                            <a:pt x="17" y="16"/>
                          </a:lnTo>
                          <a:lnTo>
                            <a:pt x="22" y="18"/>
                          </a:lnTo>
                          <a:lnTo>
                            <a:pt x="27" y="20"/>
                          </a:lnTo>
                          <a:lnTo>
                            <a:pt x="33" y="21"/>
                          </a:lnTo>
                          <a:lnTo>
                            <a:pt x="37" y="22"/>
                          </a:lnTo>
                          <a:lnTo>
                            <a:pt x="43" y="23"/>
                          </a:lnTo>
                          <a:lnTo>
                            <a:pt x="36" y="14"/>
                          </a:lnTo>
                          <a:lnTo>
                            <a:pt x="28" y="8"/>
                          </a:lnTo>
                          <a:lnTo>
                            <a:pt x="21" y="4"/>
                          </a:lnTo>
                          <a:lnTo>
                            <a:pt x="15" y="1"/>
                          </a:lnTo>
                          <a:lnTo>
                            <a:pt x="8" y="0"/>
                          </a:lnTo>
                          <a:lnTo>
                            <a:pt x="5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9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3851" y="3991"/>
                      <a:ext cx="4" cy="2"/>
                    </a:xfrm>
                    <a:custGeom>
                      <a:avLst/>
                      <a:gdLst>
                        <a:gd name="T0" fmla="*/ 0 w 9"/>
                        <a:gd name="T1" fmla="*/ 0 h 2"/>
                        <a:gd name="T2" fmla="*/ 3 w 9"/>
                        <a:gd name="T3" fmla="*/ 0 h 2"/>
                        <a:gd name="T4" fmla="*/ 5 w 9"/>
                        <a:gd name="T5" fmla="*/ 1 h 2"/>
                        <a:gd name="T6" fmla="*/ 7 w 9"/>
                        <a:gd name="T7" fmla="*/ 1 h 2"/>
                        <a:gd name="T8" fmla="*/ 9 w 9"/>
                        <a:gd name="T9" fmla="*/ 2 h 2"/>
                        <a:gd name="T10" fmla="*/ 9 w 9"/>
                        <a:gd name="T11" fmla="*/ 1 h 2"/>
                        <a:gd name="T12" fmla="*/ 9 w 9"/>
                        <a:gd name="T13" fmla="*/ 1 h 2"/>
                        <a:gd name="T14" fmla="*/ 9 w 9"/>
                        <a:gd name="T15" fmla="*/ 0 h 2"/>
                        <a:gd name="T16" fmla="*/ 9 w 9"/>
                        <a:gd name="T17" fmla="*/ 0 h 2"/>
                        <a:gd name="T18" fmla="*/ 7 w 9"/>
                        <a:gd name="T19" fmla="*/ 0 h 2"/>
                        <a:gd name="T20" fmla="*/ 5 w 9"/>
                        <a:gd name="T21" fmla="*/ 0 h 2"/>
                        <a:gd name="T22" fmla="*/ 3 w 9"/>
                        <a:gd name="T23" fmla="*/ 0 h 2"/>
                        <a:gd name="T24" fmla="*/ 0 w 9"/>
                        <a:gd name="T25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9" h="2">
                          <a:moveTo>
                            <a:pt x="0" y="0"/>
                          </a:moveTo>
                          <a:lnTo>
                            <a:pt x="3" y="0"/>
                          </a:lnTo>
                          <a:lnTo>
                            <a:pt x="5" y="1"/>
                          </a:lnTo>
                          <a:lnTo>
                            <a:pt x="7" y="1"/>
                          </a:lnTo>
                          <a:lnTo>
                            <a:pt x="9" y="2"/>
                          </a:lnTo>
                          <a:lnTo>
                            <a:pt x="9" y="1"/>
                          </a:lnTo>
                          <a:lnTo>
                            <a:pt x="9" y="1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0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3883" y="3938"/>
                      <a:ext cx="36" cy="29"/>
                    </a:xfrm>
                    <a:custGeom>
                      <a:avLst/>
                      <a:gdLst>
                        <a:gd name="T0" fmla="*/ 71 w 71"/>
                        <a:gd name="T1" fmla="*/ 0 h 58"/>
                        <a:gd name="T2" fmla="*/ 45 w 71"/>
                        <a:gd name="T3" fmla="*/ 5 h 58"/>
                        <a:gd name="T4" fmla="*/ 25 w 71"/>
                        <a:gd name="T5" fmla="*/ 15 h 58"/>
                        <a:gd name="T6" fmla="*/ 12 w 71"/>
                        <a:gd name="T7" fmla="*/ 24 h 58"/>
                        <a:gd name="T8" fmla="*/ 4 w 71"/>
                        <a:gd name="T9" fmla="*/ 34 h 58"/>
                        <a:gd name="T10" fmla="*/ 1 w 71"/>
                        <a:gd name="T11" fmla="*/ 43 h 58"/>
                        <a:gd name="T12" fmla="*/ 0 w 71"/>
                        <a:gd name="T13" fmla="*/ 51 h 58"/>
                        <a:gd name="T14" fmla="*/ 0 w 71"/>
                        <a:gd name="T15" fmla="*/ 56 h 58"/>
                        <a:gd name="T16" fmla="*/ 0 w 71"/>
                        <a:gd name="T17" fmla="*/ 58 h 58"/>
                        <a:gd name="T18" fmla="*/ 18 w 71"/>
                        <a:gd name="T19" fmla="*/ 58 h 58"/>
                        <a:gd name="T20" fmla="*/ 34 w 71"/>
                        <a:gd name="T21" fmla="*/ 54 h 58"/>
                        <a:gd name="T22" fmla="*/ 46 w 71"/>
                        <a:gd name="T23" fmla="*/ 45 h 58"/>
                        <a:gd name="T24" fmla="*/ 56 w 71"/>
                        <a:gd name="T25" fmla="*/ 33 h 58"/>
                        <a:gd name="T26" fmla="*/ 63 w 71"/>
                        <a:gd name="T27" fmla="*/ 22 h 58"/>
                        <a:gd name="T28" fmla="*/ 68 w 71"/>
                        <a:gd name="T29" fmla="*/ 10 h 58"/>
                        <a:gd name="T30" fmla="*/ 70 w 71"/>
                        <a:gd name="T31" fmla="*/ 3 h 58"/>
                        <a:gd name="T32" fmla="*/ 71 w 71"/>
                        <a:gd name="T33" fmla="*/ 0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1" h="58">
                          <a:moveTo>
                            <a:pt x="71" y="0"/>
                          </a:moveTo>
                          <a:lnTo>
                            <a:pt x="45" y="5"/>
                          </a:lnTo>
                          <a:lnTo>
                            <a:pt x="25" y="15"/>
                          </a:lnTo>
                          <a:lnTo>
                            <a:pt x="12" y="24"/>
                          </a:lnTo>
                          <a:lnTo>
                            <a:pt x="4" y="34"/>
                          </a:lnTo>
                          <a:lnTo>
                            <a:pt x="1" y="43"/>
                          </a:lnTo>
                          <a:lnTo>
                            <a:pt x="0" y="51"/>
                          </a:lnTo>
                          <a:lnTo>
                            <a:pt x="0" y="56"/>
                          </a:lnTo>
                          <a:lnTo>
                            <a:pt x="0" y="58"/>
                          </a:lnTo>
                          <a:lnTo>
                            <a:pt x="18" y="58"/>
                          </a:lnTo>
                          <a:lnTo>
                            <a:pt x="34" y="54"/>
                          </a:lnTo>
                          <a:lnTo>
                            <a:pt x="46" y="45"/>
                          </a:lnTo>
                          <a:lnTo>
                            <a:pt x="56" y="33"/>
                          </a:lnTo>
                          <a:lnTo>
                            <a:pt x="63" y="22"/>
                          </a:lnTo>
                          <a:lnTo>
                            <a:pt x="68" y="10"/>
                          </a:lnTo>
                          <a:lnTo>
                            <a:pt x="70" y="3"/>
                          </a:lnTo>
                          <a:lnTo>
                            <a:pt x="71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1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3853" y="3964"/>
                      <a:ext cx="32" cy="30"/>
                    </a:xfrm>
                    <a:custGeom>
                      <a:avLst/>
                      <a:gdLst>
                        <a:gd name="T0" fmla="*/ 31 w 63"/>
                        <a:gd name="T1" fmla="*/ 0 h 60"/>
                        <a:gd name="T2" fmla="*/ 18 w 63"/>
                        <a:gd name="T3" fmla="*/ 3 h 60"/>
                        <a:gd name="T4" fmla="*/ 9 w 63"/>
                        <a:gd name="T5" fmla="*/ 10 h 60"/>
                        <a:gd name="T6" fmla="*/ 2 w 63"/>
                        <a:gd name="T7" fmla="*/ 19 h 60"/>
                        <a:gd name="T8" fmla="*/ 0 w 63"/>
                        <a:gd name="T9" fmla="*/ 30 h 60"/>
                        <a:gd name="T10" fmla="*/ 2 w 63"/>
                        <a:gd name="T11" fmla="*/ 42 h 60"/>
                        <a:gd name="T12" fmla="*/ 9 w 63"/>
                        <a:gd name="T13" fmla="*/ 51 h 60"/>
                        <a:gd name="T14" fmla="*/ 18 w 63"/>
                        <a:gd name="T15" fmla="*/ 58 h 60"/>
                        <a:gd name="T16" fmla="*/ 31 w 63"/>
                        <a:gd name="T17" fmla="*/ 60 h 60"/>
                        <a:gd name="T18" fmla="*/ 44 w 63"/>
                        <a:gd name="T19" fmla="*/ 58 h 60"/>
                        <a:gd name="T20" fmla="*/ 54 w 63"/>
                        <a:gd name="T21" fmla="*/ 51 h 60"/>
                        <a:gd name="T22" fmla="*/ 61 w 63"/>
                        <a:gd name="T23" fmla="*/ 42 h 60"/>
                        <a:gd name="T24" fmla="*/ 63 w 63"/>
                        <a:gd name="T25" fmla="*/ 30 h 60"/>
                        <a:gd name="T26" fmla="*/ 61 w 63"/>
                        <a:gd name="T27" fmla="*/ 19 h 60"/>
                        <a:gd name="T28" fmla="*/ 54 w 63"/>
                        <a:gd name="T29" fmla="*/ 10 h 60"/>
                        <a:gd name="T30" fmla="*/ 44 w 63"/>
                        <a:gd name="T31" fmla="*/ 3 h 60"/>
                        <a:gd name="T32" fmla="*/ 31 w 63"/>
                        <a:gd name="T33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3" h="60">
                          <a:moveTo>
                            <a:pt x="31" y="0"/>
                          </a:moveTo>
                          <a:lnTo>
                            <a:pt x="18" y="3"/>
                          </a:lnTo>
                          <a:lnTo>
                            <a:pt x="9" y="10"/>
                          </a:lnTo>
                          <a:lnTo>
                            <a:pt x="2" y="19"/>
                          </a:lnTo>
                          <a:lnTo>
                            <a:pt x="0" y="30"/>
                          </a:lnTo>
                          <a:lnTo>
                            <a:pt x="2" y="42"/>
                          </a:lnTo>
                          <a:lnTo>
                            <a:pt x="9" y="51"/>
                          </a:lnTo>
                          <a:lnTo>
                            <a:pt x="18" y="58"/>
                          </a:lnTo>
                          <a:lnTo>
                            <a:pt x="31" y="60"/>
                          </a:lnTo>
                          <a:lnTo>
                            <a:pt x="44" y="58"/>
                          </a:lnTo>
                          <a:lnTo>
                            <a:pt x="54" y="51"/>
                          </a:lnTo>
                          <a:lnTo>
                            <a:pt x="61" y="42"/>
                          </a:lnTo>
                          <a:lnTo>
                            <a:pt x="63" y="30"/>
                          </a:lnTo>
                          <a:lnTo>
                            <a:pt x="61" y="19"/>
                          </a:lnTo>
                          <a:lnTo>
                            <a:pt x="54" y="10"/>
                          </a:lnTo>
                          <a:lnTo>
                            <a:pt x="44" y="3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2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3860" y="3762"/>
                      <a:ext cx="19" cy="45"/>
                    </a:xfrm>
                    <a:custGeom>
                      <a:avLst/>
                      <a:gdLst>
                        <a:gd name="T0" fmla="*/ 16 w 39"/>
                        <a:gd name="T1" fmla="*/ 91 h 91"/>
                        <a:gd name="T2" fmla="*/ 30 w 39"/>
                        <a:gd name="T3" fmla="*/ 78 h 91"/>
                        <a:gd name="T4" fmla="*/ 36 w 39"/>
                        <a:gd name="T5" fmla="*/ 63 h 91"/>
                        <a:gd name="T6" fmla="*/ 39 w 39"/>
                        <a:gd name="T7" fmla="*/ 48 h 91"/>
                        <a:gd name="T8" fmla="*/ 38 w 39"/>
                        <a:gd name="T9" fmla="*/ 33 h 91"/>
                        <a:gd name="T10" fmla="*/ 33 w 39"/>
                        <a:gd name="T11" fmla="*/ 21 h 91"/>
                        <a:gd name="T12" fmla="*/ 30 w 39"/>
                        <a:gd name="T13" fmla="*/ 10 h 91"/>
                        <a:gd name="T14" fmla="*/ 25 w 39"/>
                        <a:gd name="T15" fmla="*/ 2 h 91"/>
                        <a:gd name="T16" fmla="*/ 24 w 39"/>
                        <a:gd name="T17" fmla="*/ 0 h 91"/>
                        <a:gd name="T18" fmla="*/ 10 w 39"/>
                        <a:gd name="T19" fmla="*/ 23 h 91"/>
                        <a:gd name="T20" fmla="*/ 2 w 39"/>
                        <a:gd name="T21" fmla="*/ 42 h 91"/>
                        <a:gd name="T22" fmla="*/ 0 w 39"/>
                        <a:gd name="T23" fmla="*/ 58 h 91"/>
                        <a:gd name="T24" fmla="*/ 2 w 39"/>
                        <a:gd name="T25" fmla="*/ 70 h 91"/>
                        <a:gd name="T26" fmla="*/ 5 w 39"/>
                        <a:gd name="T27" fmla="*/ 80 h 91"/>
                        <a:gd name="T28" fmla="*/ 10 w 39"/>
                        <a:gd name="T29" fmla="*/ 86 h 91"/>
                        <a:gd name="T30" fmla="*/ 15 w 39"/>
                        <a:gd name="T31" fmla="*/ 90 h 91"/>
                        <a:gd name="T32" fmla="*/ 16 w 39"/>
                        <a:gd name="T33" fmla="*/ 91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9" h="91">
                          <a:moveTo>
                            <a:pt x="16" y="91"/>
                          </a:moveTo>
                          <a:lnTo>
                            <a:pt x="30" y="78"/>
                          </a:lnTo>
                          <a:lnTo>
                            <a:pt x="36" y="63"/>
                          </a:lnTo>
                          <a:lnTo>
                            <a:pt x="39" y="48"/>
                          </a:lnTo>
                          <a:lnTo>
                            <a:pt x="38" y="33"/>
                          </a:lnTo>
                          <a:lnTo>
                            <a:pt x="33" y="21"/>
                          </a:lnTo>
                          <a:lnTo>
                            <a:pt x="30" y="10"/>
                          </a:lnTo>
                          <a:lnTo>
                            <a:pt x="25" y="2"/>
                          </a:lnTo>
                          <a:lnTo>
                            <a:pt x="24" y="0"/>
                          </a:lnTo>
                          <a:lnTo>
                            <a:pt x="10" y="23"/>
                          </a:lnTo>
                          <a:lnTo>
                            <a:pt x="2" y="42"/>
                          </a:lnTo>
                          <a:lnTo>
                            <a:pt x="0" y="58"/>
                          </a:lnTo>
                          <a:lnTo>
                            <a:pt x="2" y="70"/>
                          </a:lnTo>
                          <a:lnTo>
                            <a:pt x="5" y="80"/>
                          </a:lnTo>
                          <a:lnTo>
                            <a:pt x="10" y="86"/>
                          </a:lnTo>
                          <a:lnTo>
                            <a:pt x="15" y="90"/>
                          </a:lnTo>
                          <a:lnTo>
                            <a:pt x="16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3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3855" y="3844"/>
                      <a:ext cx="19" cy="45"/>
                    </a:xfrm>
                    <a:custGeom>
                      <a:avLst/>
                      <a:gdLst>
                        <a:gd name="T0" fmla="*/ 22 w 38"/>
                        <a:gd name="T1" fmla="*/ 0 h 91"/>
                        <a:gd name="T2" fmla="*/ 9 w 38"/>
                        <a:gd name="T3" fmla="*/ 13 h 91"/>
                        <a:gd name="T4" fmla="*/ 1 w 38"/>
                        <a:gd name="T5" fmla="*/ 27 h 91"/>
                        <a:gd name="T6" fmla="*/ 0 w 38"/>
                        <a:gd name="T7" fmla="*/ 42 h 91"/>
                        <a:gd name="T8" fmla="*/ 1 w 38"/>
                        <a:gd name="T9" fmla="*/ 57 h 91"/>
                        <a:gd name="T10" fmla="*/ 5 w 38"/>
                        <a:gd name="T11" fmla="*/ 70 h 91"/>
                        <a:gd name="T12" fmla="*/ 9 w 38"/>
                        <a:gd name="T13" fmla="*/ 80 h 91"/>
                        <a:gd name="T14" fmla="*/ 13 w 38"/>
                        <a:gd name="T15" fmla="*/ 89 h 91"/>
                        <a:gd name="T16" fmla="*/ 14 w 38"/>
                        <a:gd name="T17" fmla="*/ 91 h 91"/>
                        <a:gd name="T18" fmla="*/ 28 w 38"/>
                        <a:gd name="T19" fmla="*/ 68 h 91"/>
                        <a:gd name="T20" fmla="*/ 36 w 38"/>
                        <a:gd name="T21" fmla="*/ 49 h 91"/>
                        <a:gd name="T22" fmla="*/ 38 w 38"/>
                        <a:gd name="T23" fmla="*/ 33 h 91"/>
                        <a:gd name="T24" fmla="*/ 36 w 38"/>
                        <a:gd name="T25" fmla="*/ 21 h 91"/>
                        <a:gd name="T26" fmla="*/ 33 w 38"/>
                        <a:gd name="T27" fmla="*/ 11 h 91"/>
                        <a:gd name="T28" fmla="*/ 28 w 38"/>
                        <a:gd name="T29" fmla="*/ 4 h 91"/>
                        <a:gd name="T30" fmla="*/ 23 w 38"/>
                        <a:gd name="T31" fmla="*/ 1 h 91"/>
                        <a:gd name="T32" fmla="*/ 22 w 38"/>
                        <a:gd name="T33" fmla="*/ 0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91">
                          <a:moveTo>
                            <a:pt x="22" y="0"/>
                          </a:moveTo>
                          <a:lnTo>
                            <a:pt x="9" y="13"/>
                          </a:lnTo>
                          <a:lnTo>
                            <a:pt x="1" y="27"/>
                          </a:lnTo>
                          <a:lnTo>
                            <a:pt x="0" y="42"/>
                          </a:lnTo>
                          <a:lnTo>
                            <a:pt x="1" y="57"/>
                          </a:lnTo>
                          <a:lnTo>
                            <a:pt x="5" y="70"/>
                          </a:lnTo>
                          <a:lnTo>
                            <a:pt x="9" y="80"/>
                          </a:lnTo>
                          <a:lnTo>
                            <a:pt x="13" y="89"/>
                          </a:lnTo>
                          <a:lnTo>
                            <a:pt x="14" y="91"/>
                          </a:lnTo>
                          <a:lnTo>
                            <a:pt x="28" y="68"/>
                          </a:lnTo>
                          <a:lnTo>
                            <a:pt x="36" y="49"/>
                          </a:lnTo>
                          <a:lnTo>
                            <a:pt x="38" y="33"/>
                          </a:lnTo>
                          <a:lnTo>
                            <a:pt x="36" y="21"/>
                          </a:lnTo>
                          <a:lnTo>
                            <a:pt x="33" y="11"/>
                          </a:lnTo>
                          <a:lnTo>
                            <a:pt x="28" y="4"/>
                          </a:lnTo>
                          <a:lnTo>
                            <a:pt x="23" y="1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4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3802" y="3813"/>
                      <a:ext cx="46" cy="19"/>
                    </a:xfrm>
                    <a:custGeom>
                      <a:avLst/>
                      <a:gdLst>
                        <a:gd name="T0" fmla="*/ 91 w 91"/>
                        <a:gd name="T1" fmla="*/ 22 h 38"/>
                        <a:gd name="T2" fmla="*/ 79 w 91"/>
                        <a:gd name="T3" fmla="*/ 9 h 38"/>
                        <a:gd name="T4" fmla="*/ 64 w 91"/>
                        <a:gd name="T5" fmla="*/ 1 h 38"/>
                        <a:gd name="T6" fmla="*/ 49 w 91"/>
                        <a:gd name="T7" fmla="*/ 0 h 38"/>
                        <a:gd name="T8" fmla="*/ 34 w 91"/>
                        <a:gd name="T9" fmla="*/ 1 h 38"/>
                        <a:gd name="T10" fmla="*/ 21 w 91"/>
                        <a:gd name="T11" fmla="*/ 4 h 38"/>
                        <a:gd name="T12" fmla="*/ 11 w 91"/>
                        <a:gd name="T13" fmla="*/ 9 h 38"/>
                        <a:gd name="T14" fmla="*/ 3 w 91"/>
                        <a:gd name="T15" fmla="*/ 12 h 38"/>
                        <a:gd name="T16" fmla="*/ 0 w 91"/>
                        <a:gd name="T17" fmla="*/ 13 h 38"/>
                        <a:gd name="T18" fmla="*/ 24 w 91"/>
                        <a:gd name="T19" fmla="*/ 27 h 38"/>
                        <a:gd name="T20" fmla="*/ 43 w 91"/>
                        <a:gd name="T21" fmla="*/ 35 h 38"/>
                        <a:gd name="T22" fmla="*/ 58 w 91"/>
                        <a:gd name="T23" fmla="*/ 38 h 38"/>
                        <a:gd name="T24" fmla="*/ 71 w 91"/>
                        <a:gd name="T25" fmla="*/ 35 h 38"/>
                        <a:gd name="T26" fmla="*/ 80 w 91"/>
                        <a:gd name="T27" fmla="*/ 32 h 38"/>
                        <a:gd name="T28" fmla="*/ 87 w 91"/>
                        <a:gd name="T29" fmla="*/ 27 h 38"/>
                        <a:gd name="T30" fmla="*/ 90 w 91"/>
                        <a:gd name="T31" fmla="*/ 23 h 38"/>
                        <a:gd name="T32" fmla="*/ 91 w 91"/>
                        <a:gd name="T33" fmla="*/ 22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1" h="38">
                          <a:moveTo>
                            <a:pt x="91" y="22"/>
                          </a:moveTo>
                          <a:lnTo>
                            <a:pt x="79" y="9"/>
                          </a:lnTo>
                          <a:lnTo>
                            <a:pt x="64" y="1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1" y="4"/>
                          </a:lnTo>
                          <a:lnTo>
                            <a:pt x="11" y="9"/>
                          </a:lnTo>
                          <a:lnTo>
                            <a:pt x="3" y="12"/>
                          </a:lnTo>
                          <a:lnTo>
                            <a:pt x="0" y="13"/>
                          </a:lnTo>
                          <a:lnTo>
                            <a:pt x="24" y="27"/>
                          </a:lnTo>
                          <a:lnTo>
                            <a:pt x="43" y="35"/>
                          </a:lnTo>
                          <a:lnTo>
                            <a:pt x="58" y="38"/>
                          </a:lnTo>
                          <a:lnTo>
                            <a:pt x="71" y="35"/>
                          </a:lnTo>
                          <a:lnTo>
                            <a:pt x="80" y="32"/>
                          </a:lnTo>
                          <a:lnTo>
                            <a:pt x="87" y="27"/>
                          </a:lnTo>
                          <a:lnTo>
                            <a:pt x="90" y="23"/>
                          </a:lnTo>
                          <a:lnTo>
                            <a:pt x="91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5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3885" y="3819"/>
                      <a:ext cx="46" cy="19"/>
                    </a:xfrm>
                    <a:custGeom>
                      <a:avLst/>
                      <a:gdLst>
                        <a:gd name="T0" fmla="*/ 0 w 92"/>
                        <a:gd name="T1" fmla="*/ 16 h 38"/>
                        <a:gd name="T2" fmla="*/ 13 w 92"/>
                        <a:gd name="T3" fmla="*/ 29 h 38"/>
                        <a:gd name="T4" fmla="*/ 28 w 92"/>
                        <a:gd name="T5" fmla="*/ 37 h 38"/>
                        <a:gd name="T6" fmla="*/ 44 w 92"/>
                        <a:gd name="T7" fmla="*/ 38 h 38"/>
                        <a:gd name="T8" fmla="*/ 59 w 92"/>
                        <a:gd name="T9" fmla="*/ 37 h 38"/>
                        <a:gd name="T10" fmla="*/ 72 w 92"/>
                        <a:gd name="T11" fmla="*/ 34 h 38"/>
                        <a:gd name="T12" fmla="*/ 82 w 92"/>
                        <a:gd name="T13" fmla="*/ 29 h 38"/>
                        <a:gd name="T14" fmla="*/ 90 w 92"/>
                        <a:gd name="T15" fmla="*/ 25 h 38"/>
                        <a:gd name="T16" fmla="*/ 92 w 92"/>
                        <a:gd name="T17" fmla="*/ 24 h 38"/>
                        <a:gd name="T18" fmla="*/ 69 w 92"/>
                        <a:gd name="T19" fmla="*/ 11 h 38"/>
                        <a:gd name="T20" fmla="*/ 50 w 92"/>
                        <a:gd name="T21" fmla="*/ 2 h 38"/>
                        <a:gd name="T22" fmla="*/ 34 w 92"/>
                        <a:gd name="T23" fmla="*/ 0 h 38"/>
                        <a:gd name="T24" fmla="*/ 21 w 92"/>
                        <a:gd name="T25" fmla="*/ 2 h 38"/>
                        <a:gd name="T26" fmla="*/ 12 w 92"/>
                        <a:gd name="T27" fmla="*/ 6 h 38"/>
                        <a:gd name="T28" fmla="*/ 5 w 92"/>
                        <a:gd name="T29" fmla="*/ 11 h 38"/>
                        <a:gd name="T30" fmla="*/ 1 w 92"/>
                        <a:gd name="T31" fmla="*/ 15 h 38"/>
                        <a:gd name="T32" fmla="*/ 0 w 92"/>
                        <a:gd name="T33" fmla="*/ 16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6"/>
                          </a:moveTo>
                          <a:lnTo>
                            <a:pt x="13" y="29"/>
                          </a:lnTo>
                          <a:lnTo>
                            <a:pt x="28" y="37"/>
                          </a:lnTo>
                          <a:lnTo>
                            <a:pt x="44" y="38"/>
                          </a:lnTo>
                          <a:lnTo>
                            <a:pt x="59" y="37"/>
                          </a:lnTo>
                          <a:lnTo>
                            <a:pt x="72" y="34"/>
                          </a:lnTo>
                          <a:lnTo>
                            <a:pt x="82" y="29"/>
                          </a:lnTo>
                          <a:lnTo>
                            <a:pt x="90" y="25"/>
                          </a:lnTo>
                          <a:lnTo>
                            <a:pt x="92" y="24"/>
                          </a:lnTo>
                          <a:lnTo>
                            <a:pt x="69" y="11"/>
                          </a:lnTo>
                          <a:lnTo>
                            <a:pt x="50" y="2"/>
                          </a:lnTo>
                          <a:lnTo>
                            <a:pt x="34" y="0"/>
                          </a:lnTo>
                          <a:lnTo>
                            <a:pt x="21" y="2"/>
                          </a:lnTo>
                          <a:lnTo>
                            <a:pt x="12" y="6"/>
                          </a:lnTo>
                          <a:lnTo>
                            <a:pt x="5" y="11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6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3825" y="3777"/>
                      <a:ext cx="30" cy="35"/>
                    </a:xfrm>
                    <a:custGeom>
                      <a:avLst/>
                      <a:gdLst>
                        <a:gd name="T0" fmla="*/ 0 w 60"/>
                        <a:gd name="T1" fmla="*/ 0 h 70"/>
                        <a:gd name="T2" fmla="*/ 6 w 60"/>
                        <a:gd name="T3" fmla="*/ 27 h 70"/>
                        <a:gd name="T4" fmla="*/ 15 w 60"/>
                        <a:gd name="T5" fmla="*/ 45 h 70"/>
                        <a:gd name="T6" fmla="*/ 25 w 60"/>
                        <a:gd name="T7" fmla="*/ 58 h 70"/>
                        <a:gd name="T8" fmla="*/ 35 w 60"/>
                        <a:gd name="T9" fmla="*/ 66 h 70"/>
                        <a:gd name="T10" fmla="*/ 44 w 60"/>
                        <a:gd name="T11" fmla="*/ 69 h 70"/>
                        <a:gd name="T12" fmla="*/ 52 w 60"/>
                        <a:gd name="T13" fmla="*/ 70 h 70"/>
                        <a:gd name="T14" fmla="*/ 58 w 60"/>
                        <a:gd name="T15" fmla="*/ 70 h 70"/>
                        <a:gd name="T16" fmla="*/ 60 w 60"/>
                        <a:gd name="T17" fmla="*/ 70 h 70"/>
                        <a:gd name="T18" fmla="*/ 60 w 60"/>
                        <a:gd name="T19" fmla="*/ 52 h 70"/>
                        <a:gd name="T20" fmla="*/ 55 w 60"/>
                        <a:gd name="T21" fmla="*/ 37 h 70"/>
                        <a:gd name="T22" fmla="*/ 45 w 60"/>
                        <a:gd name="T23" fmla="*/ 24 h 70"/>
                        <a:gd name="T24" fmla="*/ 34 w 60"/>
                        <a:gd name="T25" fmla="*/ 15 h 70"/>
                        <a:gd name="T26" fmla="*/ 22 w 60"/>
                        <a:gd name="T27" fmla="*/ 8 h 70"/>
                        <a:gd name="T28" fmla="*/ 11 w 60"/>
                        <a:gd name="T29" fmla="*/ 3 h 70"/>
                        <a:gd name="T30" fmla="*/ 4 w 60"/>
                        <a:gd name="T31" fmla="*/ 1 h 70"/>
                        <a:gd name="T32" fmla="*/ 0 w 60"/>
                        <a:gd name="T33" fmla="*/ 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0" h="70">
                          <a:moveTo>
                            <a:pt x="0" y="0"/>
                          </a:moveTo>
                          <a:lnTo>
                            <a:pt x="6" y="27"/>
                          </a:lnTo>
                          <a:lnTo>
                            <a:pt x="15" y="45"/>
                          </a:lnTo>
                          <a:lnTo>
                            <a:pt x="25" y="58"/>
                          </a:lnTo>
                          <a:lnTo>
                            <a:pt x="35" y="66"/>
                          </a:lnTo>
                          <a:lnTo>
                            <a:pt x="44" y="69"/>
                          </a:lnTo>
                          <a:lnTo>
                            <a:pt x="52" y="70"/>
                          </a:lnTo>
                          <a:lnTo>
                            <a:pt x="58" y="70"/>
                          </a:lnTo>
                          <a:lnTo>
                            <a:pt x="60" y="70"/>
                          </a:lnTo>
                          <a:lnTo>
                            <a:pt x="60" y="52"/>
                          </a:lnTo>
                          <a:lnTo>
                            <a:pt x="55" y="37"/>
                          </a:lnTo>
                          <a:lnTo>
                            <a:pt x="45" y="24"/>
                          </a:lnTo>
                          <a:lnTo>
                            <a:pt x="34" y="15"/>
                          </a:lnTo>
                          <a:lnTo>
                            <a:pt x="22" y="8"/>
                          </a:lnTo>
                          <a:lnTo>
                            <a:pt x="11" y="3"/>
                          </a:lnTo>
                          <a:lnTo>
                            <a:pt x="4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7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3879" y="3839"/>
                      <a:ext cx="29" cy="35"/>
                    </a:xfrm>
                    <a:custGeom>
                      <a:avLst/>
                      <a:gdLst>
                        <a:gd name="T0" fmla="*/ 58 w 58"/>
                        <a:gd name="T1" fmla="*/ 70 h 70"/>
                        <a:gd name="T2" fmla="*/ 53 w 58"/>
                        <a:gd name="T3" fmla="*/ 43 h 70"/>
                        <a:gd name="T4" fmla="*/ 43 w 58"/>
                        <a:gd name="T5" fmla="*/ 25 h 70"/>
                        <a:gd name="T6" fmla="*/ 34 w 58"/>
                        <a:gd name="T7" fmla="*/ 11 h 70"/>
                        <a:gd name="T8" fmla="*/ 24 w 58"/>
                        <a:gd name="T9" fmla="*/ 4 h 70"/>
                        <a:gd name="T10" fmla="*/ 15 w 58"/>
                        <a:gd name="T11" fmla="*/ 1 h 70"/>
                        <a:gd name="T12" fmla="*/ 7 w 58"/>
                        <a:gd name="T13" fmla="*/ 0 h 70"/>
                        <a:gd name="T14" fmla="*/ 2 w 58"/>
                        <a:gd name="T15" fmla="*/ 0 h 70"/>
                        <a:gd name="T16" fmla="*/ 0 w 58"/>
                        <a:gd name="T17" fmla="*/ 0 h 70"/>
                        <a:gd name="T18" fmla="*/ 0 w 58"/>
                        <a:gd name="T19" fmla="*/ 18 h 70"/>
                        <a:gd name="T20" fmla="*/ 4 w 58"/>
                        <a:gd name="T21" fmla="*/ 33 h 70"/>
                        <a:gd name="T22" fmla="*/ 13 w 58"/>
                        <a:gd name="T23" fmla="*/ 46 h 70"/>
                        <a:gd name="T24" fmla="*/ 25 w 58"/>
                        <a:gd name="T25" fmla="*/ 55 h 70"/>
                        <a:gd name="T26" fmla="*/ 36 w 58"/>
                        <a:gd name="T27" fmla="*/ 62 h 70"/>
                        <a:gd name="T28" fmla="*/ 48 w 58"/>
                        <a:gd name="T29" fmla="*/ 66 h 70"/>
                        <a:gd name="T30" fmla="*/ 55 w 58"/>
                        <a:gd name="T31" fmla="*/ 69 h 70"/>
                        <a:gd name="T32" fmla="*/ 58 w 58"/>
                        <a:gd name="T33" fmla="*/ 7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8" h="70">
                          <a:moveTo>
                            <a:pt x="58" y="70"/>
                          </a:moveTo>
                          <a:lnTo>
                            <a:pt x="53" y="43"/>
                          </a:lnTo>
                          <a:lnTo>
                            <a:pt x="43" y="25"/>
                          </a:lnTo>
                          <a:lnTo>
                            <a:pt x="34" y="11"/>
                          </a:lnTo>
                          <a:lnTo>
                            <a:pt x="24" y="4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" y="33"/>
                          </a:lnTo>
                          <a:lnTo>
                            <a:pt x="13" y="46"/>
                          </a:lnTo>
                          <a:lnTo>
                            <a:pt x="25" y="55"/>
                          </a:lnTo>
                          <a:lnTo>
                            <a:pt x="36" y="62"/>
                          </a:lnTo>
                          <a:lnTo>
                            <a:pt x="48" y="66"/>
                          </a:lnTo>
                          <a:lnTo>
                            <a:pt x="55" y="69"/>
                          </a:lnTo>
                          <a:lnTo>
                            <a:pt x="58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8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3817" y="3838"/>
                      <a:ext cx="35" cy="29"/>
                    </a:xfrm>
                    <a:custGeom>
                      <a:avLst/>
                      <a:gdLst>
                        <a:gd name="T0" fmla="*/ 71 w 71"/>
                        <a:gd name="T1" fmla="*/ 0 h 59"/>
                        <a:gd name="T2" fmla="*/ 52 w 71"/>
                        <a:gd name="T3" fmla="*/ 0 h 59"/>
                        <a:gd name="T4" fmla="*/ 37 w 71"/>
                        <a:gd name="T5" fmla="*/ 5 h 59"/>
                        <a:gd name="T6" fmla="*/ 25 w 71"/>
                        <a:gd name="T7" fmla="*/ 14 h 59"/>
                        <a:gd name="T8" fmla="*/ 15 w 71"/>
                        <a:gd name="T9" fmla="*/ 26 h 59"/>
                        <a:gd name="T10" fmla="*/ 8 w 71"/>
                        <a:gd name="T11" fmla="*/ 37 h 59"/>
                        <a:gd name="T12" fmla="*/ 4 w 71"/>
                        <a:gd name="T13" fmla="*/ 49 h 59"/>
                        <a:gd name="T14" fmla="*/ 2 w 71"/>
                        <a:gd name="T15" fmla="*/ 55 h 59"/>
                        <a:gd name="T16" fmla="*/ 0 w 71"/>
                        <a:gd name="T17" fmla="*/ 59 h 59"/>
                        <a:gd name="T18" fmla="*/ 27 w 71"/>
                        <a:gd name="T19" fmla="*/ 53 h 59"/>
                        <a:gd name="T20" fmla="*/ 45 w 71"/>
                        <a:gd name="T21" fmla="*/ 44 h 59"/>
                        <a:gd name="T22" fmla="*/ 58 w 71"/>
                        <a:gd name="T23" fmla="*/ 35 h 59"/>
                        <a:gd name="T24" fmla="*/ 66 w 71"/>
                        <a:gd name="T25" fmla="*/ 24 h 59"/>
                        <a:gd name="T26" fmla="*/ 70 w 71"/>
                        <a:gd name="T27" fmla="*/ 15 h 59"/>
                        <a:gd name="T28" fmla="*/ 71 w 71"/>
                        <a:gd name="T29" fmla="*/ 7 h 59"/>
                        <a:gd name="T30" fmla="*/ 71 w 71"/>
                        <a:gd name="T31" fmla="*/ 2 h 59"/>
                        <a:gd name="T32" fmla="*/ 71 w 71"/>
                        <a:gd name="T33" fmla="*/ 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1" h="59">
                          <a:moveTo>
                            <a:pt x="71" y="0"/>
                          </a:moveTo>
                          <a:lnTo>
                            <a:pt x="52" y="0"/>
                          </a:lnTo>
                          <a:lnTo>
                            <a:pt x="37" y="5"/>
                          </a:lnTo>
                          <a:lnTo>
                            <a:pt x="25" y="14"/>
                          </a:lnTo>
                          <a:lnTo>
                            <a:pt x="15" y="26"/>
                          </a:lnTo>
                          <a:lnTo>
                            <a:pt x="8" y="37"/>
                          </a:lnTo>
                          <a:lnTo>
                            <a:pt x="4" y="49"/>
                          </a:lnTo>
                          <a:lnTo>
                            <a:pt x="2" y="55"/>
                          </a:lnTo>
                          <a:lnTo>
                            <a:pt x="0" y="59"/>
                          </a:lnTo>
                          <a:lnTo>
                            <a:pt x="27" y="53"/>
                          </a:lnTo>
                          <a:lnTo>
                            <a:pt x="45" y="44"/>
                          </a:lnTo>
                          <a:lnTo>
                            <a:pt x="58" y="35"/>
                          </a:lnTo>
                          <a:lnTo>
                            <a:pt x="66" y="24"/>
                          </a:lnTo>
                          <a:lnTo>
                            <a:pt x="70" y="15"/>
                          </a:lnTo>
                          <a:lnTo>
                            <a:pt x="71" y="7"/>
                          </a:lnTo>
                          <a:lnTo>
                            <a:pt x="71" y="2"/>
                          </a:lnTo>
                          <a:lnTo>
                            <a:pt x="71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9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3880" y="3783"/>
                      <a:ext cx="35" cy="30"/>
                    </a:xfrm>
                    <a:custGeom>
                      <a:avLst/>
                      <a:gdLst>
                        <a:gd name="T0" fmla="*/ 0 w 70"/>
                        <a:gd name="T1" fmla="*/ 60 h 60"/>
                        <a:gd name="T2" fmla="*/ 18 w 70"/>
                        <a:gd name="T3" fmla="*/ 60 h 60"/>
                        <a:gd name="T4" fmla="*/ 33 w 70"/>
                        <a:gd name="T5" fmla="*/ 54 h 60"/>
                        <a:gd name="T6" fmla="*/ 46 w 70"/>
                        <a:gd name="T7" fmla="*/ 45 h 60"/>
                        <a:gd name="T8" fmla="*/ 55 w 70"/>
                        <a:gd name="T9" fmla="*/ 33 h 60"/>
                        <a:gd name="T10" fmla="*/ 62 w 70"/>
                        <a:gd name="T11" fmla="*/ 22 h 60"/>
                        <a:gd name="T12" fmla="*/ 67 w 70"/>
                        <a:gd name="T13" fmla="*/ 10 h 60"/>
                        <a:gd name="T14" fmla="*/ 69 w 70"/>
                        <a:gd name="T15" fmla="*/ 3 h 60"/>
                        <a:gd name="T16" fmla="*/ 70 w 70"/>
                        <a:gd name="T17" fmla="*/ 0 h 60"/>
                        <a:gd name="T18" fmla="*/ 44 w 70"/>
                        <a:gd name="T19" fmla="*/ 6 h 60"/>
                        <a:gd name="T20" fmla="*/ 25 w 70"/>
                        <a:gd name="T21" fmla="*/ 15 h 60"/>
                        <a:gd name="T22" fmla="*/ 13 w 70"/>
                        <a:gd name="T23" fmla="*/ 24 h 60"/>
                        <a:gd name="T24" fmla="*/ 5 w 70"/>
                        <a:gd name="T25" fmla="*/ 34 h 60"/>
                        <a:gd name="T26" fmla="*/ 1 w 70"/>
                        <a:gd name="T27" fmla="*/ 44 h 60"/>
                        <a:gd name="T28" fmla="*/ 0 w 70"/>
                        <a:gd name="T29" fmla="*/ 52 h 60"/>
                        <a:gd name="T30" fmla="*/ 0 w 70"/>
                        <a:gd name="T31" fmla="*/ 57 h 60"/>
                        <a:gd name="T32" fmla="*/ 0 w 70"/>
                        <a:gd name="T33" fmla="*/ 6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0" h="60">
                          <a:moveTo>
                            <a:pt x="0" y="60"/>
                          </a:moveTo>
                          <a:lnTo>
                            <a:pt x="18" y="60"/>
                          </a:lnTo>
                          <a:lnTo>
                            <a:pt x="33" y="54"/>
                          </a:lnTo>
                          <a:lnTo>
                            <a:pt x="46" y="45"/>
                          </a:lnTo>
                          <a:lnTo>
                            <a:pt x="55" y="33"/>
                          </a:lnTo>
                          <a:lnTo>
                            <a:pt x="62" y="22"/>
                          </a:lnTo>
                          <a:lnTo>
                            <a:pt x="67" y="10"/>
                          </a:lnTo>
                          <a:lnTo>
                            <a:pt x="69" y="3"/>
                          </a:lnTo>
                          <a:lnTo>
                            <a:pt x="70" y="0"/>
                          </a:lnTo>
                          <a:lnTo>
                            <a:pt x="44" y="6"/>
                          </a:lnTo>
                          <a:lnTo>
                            <a:pt x="25" y="15"/>
                          </a:lnTo>
                          <a:lnTo>
                            <a:pt x="13" y="24"/>
                          </a:lnTo>
                          <a:lnTo>
                            <a:pt x="5" y="34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7"/>
                          </a:lnTo>
                          <a:lnTo>
                            <a:pt x="0" y="6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0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3851" y="3809"/>
                      <a:ext cx="31" cy="30"/>
                    </a:xfrm>
                    <a:custGeom>
                      <a:avLst/>
                      <a:gdLst>
                        <a:gd name="T0" fmla="*/ 31 w 62"/>
                        <a:gd name="T1" fmla="*/ 60 h 60"/>
                        <a:gd name="T2" fmla="*/ 44 w 62"/>
                        <a:gd name="T3" fmla="*/ 57 h 60"/>
                        <a:gd name="T4" fmla="*/ 53 w 62"/>
                        <a:gd name="T5" fmla="*/ 50 h 60"/>
                        <a:gd name="T6" fmla="*/ 60 w 62"/>
                        <a:gd name="T7" fmla="*/ 41 h 60"/>
                        <a:gd name="T8" fmla="*/ 62 w 62"/>
                        <a:gd name="T9" fmla="*/ 30 h 60"/>
                        <a:gd name="T10" fmla="*/ 60 w 62"/>
                        <a:gd name="T11" fmla="*/ 18 h 60"/>
                        <a:gd name="T12" fmla="*/ 53 w 62"/>
                        <a:gd name="T13" fmla="*/ 9 h 60"/>
                        <a:gd name="T14" fmla="*/ 44 w 62"/>
                        <a:gd name="T15" fmla="*/ 2 h 60"/>
                        <a:gd name="T16" fmla="*/ 31 w 62"/>
                        <a:gd name="T17" fmla="*/ 0 h 60"/>
                        <a:gd name="T18" fmla="*/ 19 w 62"/>
                        <a:gd name="T19" fmla="*/ 2 h 60"/>
                        <a:gd name="T20" fmla="*/ 9 w 62"/>
                        <a:gd name="T21" fmla="*/ 9 h 60"/>
                        <a:gd name="T22" fmla="*/ 3 w 62"/>
                        <a:gd name="T23" fmla="*/ 18 h 60"/>
                        <a:gd name="T24" fmla="*/ 0 w 62"/>
                        <a:gd name="T25" fmla="*/ 30 h 60"/>
                        <a:gd name="T26" fmla="*/ 3 w 62"/>
                        <a:gd name="T27" fmla="*/ 41 h 60"/>
                        <a:gd name="T28" fmla="*/ 9 w 62"/>
                        <a:gd name="T29" fmla="*/ 50 h 60"/>
                        <a:gd name="T30" fmla="*/ 19 w 62"/>
                        <a:gd name="T31" fmla="*/ 57 h 60"/>
                        <a:gd name="T32" fmla="*/ 31 w 62"/>
                        <a:gd name="T33" fmla="*/ 6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2" h="60">
                          <a:moveTo>
                            <a:pt x="31" y="60"/>
                          </a:moveTo>
                          <a:lnTo>
                            <a:pt x="44" y="57"/>
                          </a:lnTo>
                          <a:lnTo>
                            <a:pt x="53" y="50"/>
                          </a:lnTo>
                          <a:lnTo>
                            <a:pt x="60" y="41"/>
                          </a:lnTo>
                          <a:lnTo>
                            <a:pt x="62" y="30"/>
                          </a:lnTo>
                          <a:lnTo>
                            <a:pt x="60" y="18"/>
                          </a:lnTo>
                          <a:lnTo>
                            <a:pt x="53" y="9"/>
                          </a:lnTo>
                          <a:lnTo>
                            <a:pt x="44" y="2"/>
                          </a:lnTo>
                          <a:lnTo>
                            <a:pt x="31" y="0"/>
                          </a:lnTo>
                          <a:lnTo>
                            <a:pt x="19" y="2"/>
                          </a:lnTo>
                          <a:lnTo>
                            <a:pt x="9" y="9"/>
                          </a:lnTo>
                          <a:lnTo>
                            <a:pt x="3" y="18"/>
                          </a:lnTo>
                          <a:lnTo>
                            <a:pt x="0" y="30"/>
                          </a:lnTo>
                          <a:lnTo>
                            <a:pt x="3" y="41"/>
                          </a:lnTo>
                          <a:lnTo>
                            <a:pt x="9" y="50"/>
                          </a:lnTo>
                          <a:lnTo>
                            <a:pt x="19" y="57"/>
                          </a:lnTo>
                          <a:lnTo>
                            <a:pt x="31" y="6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1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3718" y="3822"/>
                      <a:ext cx="19" cy="46"/>
                    </a:xfrm>
                    <a:custGeom>
                      <a:avLst/>
                      <a:gdLst>
                        <a:gd name="T0" fmla="*/ 16 w 38"/>
                        <a:gd name="T1" fmla="*/ 92 h 92"/>
                        <a:gd name="T2" fmla="*/ 29 w 38"/>
                        <a:gd name="T3" fmla="*/ 80 h 92"/>
                        <a:gd name="T4" fmla="*/ 37 w 38"/>
                        <a:gd name="T5" fmla="*/ 65 h 92"/>
                        <a:gd name="T6" fmla="*/ 38 w 38"/>
                        <a:gd name="T7" fmla="*/ 50 h 92"/>
                        <a:gd name="T8" fmla="*/ 37 w 38"/>
                        <a:gd name="T9" fmla="*/ 35 h 92"/>
                        <a:gd name="T10" fmla="*/ 34 w 38"/>
                        <a:gd name="T11" fmla="*/ 21 h 92"/>
                        <a:gd name="T12" fmla="*/ 29 w 38"/>
                        <a:gd name="T13" fmla="*/ 10 h 92"/>
                        <a:gd name="T14" fmla="*/ 26 w 38"/>
                        <a:gd name="T15" fmla="*/ 2 h 92"/>
                        <a:gd name="T16" fmla="*/ 24 w 38"/>
                        <a:gd name="T17" fmla="*/ 0 h 92"/>
                        <a:gd name="T18" fmla="*/ 11 w 38"/>
                        <a:gd name="T19" fmla="*/ 23 h 92"/>
                        <a:gd name="T20" fmla="*/ 3 w 38"/>
                        <a:gd name="T21" fmla="*/ 43 h 92"/>
                        <a:gd name="T22" fmla="*/ 0 w 38"/>
                        <a:gd name="T23" fmla="*/ 59 h 92"/>
                        <a:gd name="T24" fmla="*/ 3 w 38"/>
                        <a:gd name="T25" fmla="*/ 71 h 92"/>
                        <a:gd name="T26" fmla="*/ 6 w 38"/>
                        <a:gd name="T27" fmla="*/ 81 h 92"/>
                        <a:gd name="T28" fmla="*/ 11 w 38"/>
                        <a:gd name="T29" fmla="*/ 88 h 92"/>
                        <a:gd name="T30" fmla="*/ 15 w 38"/>
                        <a:gd name="T31" fmla="*/ 91 h 92"/>
                        <a:gd name="T32" fmla="*/ 16 w 38"/>
                        <a:gd name="T33" fmla="*/ 92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16" y="92"/>
                          </a:moveTo>
                          <a:lnTo>
                            <a:pt x="29" y="80"/>
                          </a:lnTo>
                          <a:lnTo>
                            <a:pt x="37" y="65"/>
                          </a:lnTo>
                          <a:lnTo>
                            <a:pt x="38" y="50"/>
                          </a:lnTo>
                          <a:lnTo>
                            <a:pt x="37" y="35"/>
                          </a:lnTo>
                          <a:lnTo>
                            <a:pt x="34" y="21"/>
                          </a:lnTo>
                          <a:lnTo>
                            <a:pt x="29" y="10"/>
                          </a:lnTo>
                          <a:lnTo>
                            <a:pt x="26" y="2"/>
                          </a:lnTo>
                          <a:lnTo>
                            <a:pt x="24" y="0"/>
                          </a:lnTo>
                          <a:lnTo>
                            <a:pt x="11" y="23"/>
                          </a:lnTo>
                          <a:lnTo>
                            <a:pt x="3" y="43"/>
                          </a:lnTo>
                          <a:lnTo>
                            <a:pt x="0" y="59"/>
                          </a:lnTo>
                          <a:lnTo>
                            <a:pt x="3" y="71"/>
                          </a:lnTo>
                          <a:lnTo>
                            <a:pt x="6" y="81"/>
                          </a:lnTo>
                          <a:lnTo>
                            <a:pt x="11" y="88"/>
                          </a:lnTo>
                          <a:lnTo>
                            <a:pt x="15" y="91"/>
                          </a:lnTo>
                          <a:lnTo>
                            <a:pt x="16" y="9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2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3712" y="3904"/>
                      <a:ext cx="19" cy="46"/>
                    </a:xfrm>
                    <a:custGeom>
                      <a:avLst/>
                      <a:gdLst>
                        <a:gd name="T0" fmla="*/ 23 w 39"/>
                        <a:gd name="T1" fmla="*/ 0 h 91"/>
                        <a:gd name="T2" fmla="*/ 10 w 39"/>
                        <a:gd name="T3" fmla="*/ 11 h 91"/>
                        <a:gd name="T4" fmla="*/ 3 w 39"/>
                        <a:gd name="T5" fmla="*/ 25 h 91"/>
                        <a:gd name="T6" fmla="*/ 0 w 39"/>
                        <a:gd name="T7" fmla="*/ 39 h 91"/>
                        <a:gd name="T8" fmla="*/ 1 w 39"/>
                        <a:gd name="T9" fmla="*/ 53 h 91"/>
                        <a:gd name="T10" fmla="*/ 3 w 39"/>
                        <a:gd name="T11" fmla="*/ 67 h 91"/>
                        <a:gd name="T12" fmla="*/ 8 w 39"/>
                        <a:gd name="T13" fmla="*/ 77 h 91"/>
                        <a:gd name="T14" fmla="*/ 11 w 39"/>
                        <a:gd name="T15" fmla="*/ 86 h 91"/>
                        <a:gd name="T16" fmla="*/ 14 w 39"/>
                        <a:gd name="T17" fmla="*/ 91 h 91"/>
                        <a:gd name="T18" fmla="*/ 15 w 39"/>
                        <a:gd name="T19" fmla="*/ 91 h 91"/>
                        <a:gd name="T20" fmla="*/ 15 w 39"/>
                        <a:gd name="T21" fmla="*/ 91 h 91"/>
                        <a:gd name="T22" fmla="*/ 15 w 39"/>
                        <a:gd name="T23" fmla="*/ 91 h 91"/>
                        <a:gd name="T24" fmla="*/ 15 w 39"/>
                        <a:gd name="T25" fmla="*/ 91 h 91"/>
                        <a:gd name="T26" fmla="*/ 28 w 39"/>
                        <a:gd name="T27" fmla="*/ 68 h 91"/>
                        <a:gd name="T28" fmla="*/ 37 w 39"/>
                        <a:gd name="T29" fmla="*/ 49 h 91"/>
                        <a:gd name="T30" fmla="*/ 39 w 39"/>
                        <a:gd name="T31" fmla="*/ 33 h 91"/>
                        <a:gd name="T32" fmla="*/ 37 w 39"/>
                        <a:gd name="T33" fmla="*/ 21 h 91"/>
                        <a:gd name="T34" fmla="*/ 33 w 39"/>
                        <a:gd name="T35" fmla="*/ 11 h 91"/>
                        <a:gd name="T36" fmla="*/ 28 w 39"/>
                        <a:gd name="T37" fmla="*/ 4 h 91"/>
                        <a:gd name="T38" fmla="*/ 24 w 39"/>
                        <a:gd name="T39" fmla="*/ 1 h 91"/>
                        <a:gd name="T40" fmla="*/ 23 w 39"/>
                        <a:gd name="T41" fmla="*/ 0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39" h="91">
                          <a:moveTo>
                            <a:pt x="23" y="0"/>
                          </a:moveTo>
                          <a:lnTo>
                            <a:pt x="10" y="11"/>
                          </a:lnTo>
                          <a:lnTo>
                            <a:pt x="3" y="25"/>
                          </a:lnTo>
                          <a:lnTo>
                            <a:pt x="0" y="39"/>
                          </a:lnTo>
                          <a:lnTo>
                            <a:pt x="1" y="53"/>
                          </a:lnTo>
                          <a:lnTo>
                            <a:pt x="3" y="67"/>
                          </a:lnTo>
                          <a:lnTo>
                            <a:pt x="8" y="77"/>
                          </a:lnTo>
                          <a:lnTo>
                            <a:pt x="11" y="86"/>
                          </a:lnTo>
                          <a:lnTo>
                            <a:pt x="14" y="91"/>
                          </a:lnTo>
                          <a:lnTo>
                            <a:pt x="15" y="91"/>
                          </a:lnTo>
                          <a:lnTo>
                            <a:pt x="15" y="91"/>
                          </a:lnTo>
                          <a:lnTo>
                            <a:pt x="15" y="91"/>
                          </a:lnTo>
                          <a:lnTo>
                            <a:pt x="15" y="91"/>
                          </a:lnTo>
                          <a:lnTo>
                            <a:pt x="28" y="68"/>
                          </a:lnTo>
                          <a:lnTo>
                            <a:pt x="37" y="49"/>
                          </a:lnTo>
                          <a:lnTo>
                            <a:pt x="39" y="33"/>
                          </a:lnTo>
                          <a:lnTo>
                            <a:pt x="37" y="21"/>
                          </a:lnTo>
                          <a:lnTo>
                            <a:pt x="33" y="11"/>
                          </a:lnTo>
                          <a:lnTo>
                            <a:pt x="28" y="4"/>
                          </a:lnTo>
                          <a:lnTo>
                            <a:pt x="24" y="1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3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3678" y="3874"/>
                      <a:ext cx="28" cy="18"/>
                    </a:xfrm>
                    <a:custGeom>
                      <a:avLst/>
                      <a:gdLst>
                        <a:gd name="T0" fmla="*/ 54 w 54"/>
                        <a:gd name="T1" fmla="*/ 22 h 37"/>
                        <a:gd name="T2" fmla="*/ 49 w 54"/>
                        <a:gd name="T3" fmla="*/ 16 h 37"/>
                        <a:gd name="T4" fmla="*/ 46 w 54"/>
                        <a:gd name="T5" fmla="*/ 12 h 37"/>
                        <a:gd name="T6" fmla="*/ 41 w 54"/>
                        <a:gd name="T7" fmla="*/ 9 h 37"/>
                        <a:gd name="T8" fmla="*/ 37 w 54"/>
                        <a:gd name="T9" fmla="*/ 6 h 37"/>
                        <a:gd name="T10" fmla="*/ 32 w 54"/>
                        <a:gd name="T11" fmla="*/ 3 h 37"/>
                        <a:gd name="T12" fmla="*/ 26 w 54"/>
                        <a:gd name="T13" fmla="*/ 2 h 37"/>
                        <a:gd name="T14" fmla="*/ 22 w 54"/>
                        <a:gd name="T15" fmla="*/ 1 h 37"/>
                        <a:gd name="T16" fmla="*/ 17 w 54"/>
                        <a:gd name="T17" fmla="*/ 0 h 37"/>
                        <a:gd name="T18" fmla="*/ 0 w 54"/>
                        <a:gd name="T19" fmla="*/ 33 h 37"/>
                        <a:gd name="T20" fmla="*/ 14 w 54"/>
                        <a:gd name="T21" fmla="*/ 37 h 37"/>
                        <a:gd name="T22" fmla="*/ 25 w 54"/>
                        <a:gd name="T23" fmla="*/ 37 h 37"/>
                        <a:gd name="T24" fmla="*/ 34 w 54"/>
                        <a:gd name="T25" fmla="*/ 35 h 37"/>
                        <a:gd name="T26" fmla="*/ 41 w 54"/>
                        <a:gd name="T27" fmla="*/ 32 h 37"/>
                        <a:gd name="T28" fmla="*/ 47 w 54"/>
                        <a:gd name="T29" fmla="*/ 29 h 37"/>
                        <a:gd name="T30" fmla="*/ 51 w 54"/>
                        <a:gd name="T31" fmla="*/ 25 h 37"/>
                        <a:gd name="T32" fmla="*/ 53 w 54"/>
                        <a:gd name="T33" fmla="*/ 23 h 37"/>
                        <a:gd name="T34" fmla="*/ 54 w 54"/>
                        <a:gd name="T35" fmla="*/ 22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54" h="37">
                          <a:moveTo>
                            <a:pt x="54" y="22"/>
                          </a:moveTo>
                          <a:lnTo>
                            <a:pt x="49" y="16"/>
                          </a:lnTo>
                          <a:lnTo>
                            <a:pt x="46" y="12"/>
                          </a:lnTo>
                          <a:lnTo>
                            <a:pt x="41" y="9"/>
                          </a:lnTo>
                          <a:lnTo>
                            <a:pt x="37" y="6"/>
                          </a:lnTo>
                          <a:lnTo>
                            <a:pt x="32" y="3"/>
                          </a:lnTo>
                          <a:lnTo>
                            <a:pt x="26" y="2"/>
                          </a:lnTo>
                          <a:lnTo>
                            <a:pt x="22" y="1"/>
                          </a:lnTo>
                          <a:lnTo>
                            <a:pt x="17" y="0"/>
                          </a:lnTo>
                          <a:lnTo>
                            <a:pt x="0" y="33"/>
                          </a:lnTo>
                          <a:lnTo>
                            <a:pt x="14" y="37"/>
                          </a:lnTo>
                          <a:lnTo>
                            <a:pt x="25" y="37"/>
                          </a:lnTo>
                          <a:lnTo>
                            <a:pt x="34" y="35"/>
                          </a:lnTo>
                          <a:lnTo>
                            <a:pt x="41" y="32"/>
                          </a:lnTo>
                          <a:lnTo>
                            <a:pt x="47" y="29"/>
                          </a:lnTo>
                          <a:lnTo>
                            <a:pt x="51" y="25"/>
                          </a:lnTo>
                          <a:lnTo>
                            <a:pt x="53" y="23"/>
                          </a:lnTo>
                          <a:lnTo>
                            <a:pt x="54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4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3742" y="3879"/>
                      <a:ext cx="46" cy="19"/>
                    </a:xfrm>
                    <a:custGeom>
                      <a:avLst/>
                      <a:gdLst>
                        <a:gd name="T0" fmla="*/ 0 w 92"/>
                        <a:gd name="T1" fmla="*/ 16 h 38"/>
                        <a:gd name="T2" fmla="*/ 12 w 92"/>
                        <a:gd name="T3" fmla="*/ 29 h 38"/>
                        <a:gd name="T4" fmla="*/ 27 w 92"/>
                        <a:gd name="T5" fmla="*/ 37 h 38"/>
                        <a:gd name="T6" fmla="*/ 42 w 92"/>
                        <a:gd name="T7" fmla="*/ 38 h 38"/>
                        <a:gd name="T8" fmla="*/ 57 w 92"/>
                        <a:gd name="T9" fmla="*/ 37 h 38"/>
                        <a:gd name="T10" fmla="*/ 71 w 92"/>
                        <a:gd name="T11" fmla="*/ 34 h 38"/>
                        <a:gd name="T12" fmla="*/ 81 w 92"/>
                        <a:gd name="T13" fmla="*/ 29 h 38"/>
                        <a:gd name="T14" fmla="*/ 90 w 92"/>
                        <a:gd name="T15" fmla="*/ 25 h 38"/>
                        <a:gd name="T16" fmla="*/ 92 w 92"/>
                        <a:gd name="T17" fmla="*/ 24 h 38"/>
                        <a:gd name="T18" fmla="*/ 69 w 92"/>
                        <a:gd name="T19" fmla="*/ 10 h 38"/>
                        <a:gd name="T20" fmla="*/ 49 w 92"/>
                        <a:gd name="T21" fmla="*/ 2 h 38"/>
                        <a:gd name="T22" fmla="*/ 33 w 92"/>
                        <a:gd name="T23" fmla="*/ 0 h 38"/>
                        <a:gd name="T24" fmla="*/ 20 w 92"/>
                        <a:gd name="T25" fmla="*/ 2 h 38"/>
                        <a:gd name="T26" fmla="*/ 11 w 92"/>
                        <a:gd name="T27" fmla="*/ 6 h 38"/>
                        <a:gd name="T28" fmla="*/ 4 w 92"/>
                        <a:gd name="T29" fmla="*/ 10 h 38"/>
                        <a:gd name="T30" fmla="*/ 1 w 92"/>
                        <a:gd name="T31" fmla="*/ 15 h 38"/>
                        <a:gd name="T32" fmla="*/ 0 w 92"/>
                        <a:gd name="T33" fmla="*/ 16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6"/>
                          </a:moveTo>
                          <a:lnTo>
                            <a:pt x="12" y="29"/>
                          </a:lnTo>
                          <a:lnTo>
                            <a:pt x="27" y="37"/>
                          </a:lnTo>
                          <a:lnTo>
                            <a:pt x="42" y="38"/>
                          </a:lnTo>
                          <a:lnTo>
                            <a:pt x="57" y="37"/>
                          </a:lnTo>
                          <a:lnTo>
                            <a:pt x="71" y="34"/>
                          </a:lnTo>
                          <a:lnTo>
                            <a:pt x="81" y="29"/>
                          </a:lnTo>
                          <a:lnTo>
                            <a:pt x="90" y="25"/>
                          </a:lnTo>
                          <a:lnTo>
                            <a:pt x="92" y="24"/>
                          </a:lnTo>
                          <a:lnTo>
                            <a:pt x="69" y="10"/>
                          </a:lnTo>
                          <a:lnTo>
                            <a:pt x="49" y="2"/>
                          </a:lnTo>
                          <a:lnTo>
                            <a:pt x="33" y="0"/>
                          </a:lnTo>
                          <a:lnTo>
                            <a:pt x="20" y="2"/>
                          </a:lnTo>
                          <a:lnTo>
                            <a:pt x="11" y="6"/>
                          </a:lnTo>
                          <a:lnTo>
                            <a:pt x="4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5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3692" y="3846"/>
                      <a:ext cx="20" cy="26"/>
                    </a:xfrm>
                    <a:custGeom>
                      <a:avLst/>
                      <a:gdLst>
                        <a:gd name="T0" fmla="*/ 40 w 40"/>
                        <a:gd name="T1" fmla="*/ 53 h 53"/>
                        <a:gd name="T2" fmla="*/ 40 w 40"/>
                        <a:gd name="T3" fmla="*/ 36 h 53"/>
                        <a:gd name="T4" fmla="*/ 35 w 40"/>
                        <a:gd name="T5" fmla="*/ 21 h 53"/>
                        <a:gd name="T6" fmla="*/ 27 w 40"/>
                        <a:gd name="T7" fmla="*/ 10 h 53"/>
                        <a:gd name="T8" fmla="*/ 17 w 40"/>
                        <a:gd name="T9" fmla="*/ 0 h 53"/>
                        <a:gd name="T10" fmla="*/ 0 w 40"/>
                        <a:gd name="T11" fmla="*/ 35 h 53"/>
                        <a:gd name="T12" fmla="*/ 6 w 40"/>
                        <a:gd name="T13" fmla="*/ 42 h 53"/>
                        <a:gd name="T14" fmla="*/ 13 w 40"/>
                        <a:gd name="T15" fmla="*/ 48 h 53"/>
                        <a:gd name="T16" fmla="*/ 20 w 40"/>
                        <a:gd name="T17" fmla="*/ 51 h 53"/>
                        <a:gd name="T18" fmla="*/ 27 w 40"/>
                        <a:gd name="T19" fmla="*/ 52 h 53"/>
                        <a:gd name="T20" fmla="*/ 32 w 40"/>
                        <a:gd name="T21" fmla="*/ 53 h 53"/>
                        <a:gd name="T22" fmla="*/ 36 w 40"/>
                        <a:gd name="T23" fmla="*/ 53 h 53"/>
                        <a:gd name="T24" fmla="*/ 39 w 40"/>
                        <a:gd name="T25" fmla="*/ 53 h 53"/>
                        <a:gd name="T26" fmla="*/ 40 w 40"/>
                        <a:gd name="T27" fmla="*/ 53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40" h="53">
                          <a:moveTo>
                            <a:pt x="40" y="53"/>
                          </a:moveTo>
                          <a:lnTo>
                            <a:pt x="40" y="36"/>
                          </a:lnTo>
                          <a:lnTo>
                            <a:pt x="35" y="21"/>
                          </a:lnTo>
                          <a:lnTo>
                            <a:pt x="27" y="10"/>
                          </a:lnTo>
                          <a:lnTo>
                            <a:pt x="17" y="0"/>
                          </a:lnTo>
                          <a:lnTo>
                            <a:pt x="0" y="35"/>
                          </a:lnTo>
                          <a:lnTo>
                            <a:pt x="6" y="42"/>
                          </a:lnTo>
                          <a:lnTo>
                            <a:pt x="13" y="48"/>
                          </a:lnTo>
                          <a:lnTo>
                            <a:pt x="20" y="51"/>
                          </a:lnTo>
                          <a:lnTo>
                            <a:pt x="27" y="52"/>
                          </a:lnTo>
                          <a:lnTo>
                            <a:pt x="32" y="53"/>
                          </a:lnTo>
                          <a:lnTo>
                            <a:pt x="36" y="53"/>
                          </a:lnTo>
                          <a:lnTo>
                            <a:pt x="39" y="53"/>
                          </a:lnTo>
                          <a:lnTo>
                            <a:pt x="40" y="5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6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3737" y="3900"/>
                      <a:ext cx="29" cy="35"/>
                    </a:xfrm>
                    <a:custGeom>
                      <a:avLst/>
                      <a:gdLst>
                        <a:gd name="T0" fmla="*/ 0 w 59"/>
                        <a:gd name="T1" fmla="*/ 0 h 70"/>
                        <a:gd name="T2" fmla="*/ 0 w 59"/>
                        <a:gd name="T3" fmla="*/ 18 h 70"/>
                        <a:gd name="T4" fmla="*/ 5 w 59"/>
                        <a:gd name="T5" fmla="*/ 33 h 70"/>
                        <a:gd name="T6" fmla="*/ 14 w 59"/>
                        <a:gd name="T7" fmla="*/ 46 h 70"/>
                        <a:gd name="T8" fmla="*/ 26 w 59"/>
                        <a:gd name="T9" fmla="*/ 55 h 70"/>
                        <a:gd name="T10" fmla="*/ 37 w 59"/>
                        <a:gd name="T11" fmla="*/ 62 h 70"/>
                        <a:gd name="T12" fmla="*/ 49 w 59"/>
                        <a:gd name="T13" fmla="*/ 66 h 70"/>
                        <a:gd name="T14" fmla="*/ 55 w 59"/>
                        <a:gd name="T15" fmla="*/ 69 h 70"/>
                        <a:gd name="T16" fmla="*/ 59 w 59"/>
                        <a:gd name="T17" fmla="*/ 70 h 70"/>
                        <a:gd name="T18" fmla="*/ 53 w 59"/>
                        <a:gd name="T19" fmla="*/ 43 h 70"/>
                        <a:gd name="T20" fmla="*/ 44 w 59"/>
                        <a:gd name="T21" fmla="*/ 25 h 70"/>
                        <a:gd name="T22" fmla="*/ 35 w 59"/>
                        <a:gd name="T23" fmla="*/ 12 h 70"/>
                        <a:gd name="T24" fmla="*/ 24 w 59"/>
                        <a:gd name="T25" fmla="*/ 4 h 70"/>
                        <a:gd name="T26" fmla="*/ 15 w 59"/>
                        <a:gd name="T27" fmla="*/ 1 h 70"/>
                        <a:gd name="T28" fmla="*/ 7 w 59"/>
                        <a:gd name="T29" fmla="*/ 0 h 70"/>
                        <a:gd name="T30" fmla="*/ 3 w 59"/>
                        <a:gd name="T31" fmla="*/ 0 h 70"/>
                        <a:gd name="T32" fmla="*/ 0 w 59"/>
                        <a:gd name="T33" fmla="*/ 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5" y="33"/>
                          </a:lnTo>
                          <a:lnTo>
                            <a:pt x="14" y="46"/>
                          </a:lnTo>
                          <a:lnTo>
                            <a:pt x="26" y="55"/>
                          </a:lnTo>
                          <a:lnTo>
                            <a:pt x="37" y="62"/>
                          </a:lnTo>
                          <a:lnTo>
                            <a:pt x="49" y="66"/>
                          </a:lnTo>
                          <a:lnTo>
                            <a:pt x="55" y="69"/>
                          </a:lnTo>
                          <a:lnTo>
                            <a:pt x="59" y="70"/>
                          </a:lnTo>
                          <a:lnTo>
                            <a:pt x="53" y="43"/>
                          </a:lnTo>
                          <a:lnTo>
                            <a:pt x="44" y="25"/>
                          </a:lnTo>
                          <a:lnTo>
                            <a:pt x="35" y="12"/>
                          </a:lnTo>
                          <a:lnTo>
                            <a:pt x="24" y="4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7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3674" y="3898"/>
                      <a:ext cx="36" cy="29"/>
                    </a:xfrm>
                    <a:custGeom>
                      <a:avLst/>
                      <a:gdLst>
                        <a:gd name="T0" fmla="*/ 0 w 71"/>
                        <a:gd name="T1" fmla="*/ 59 h 59"/>
                        <a:gd name="T2" fmla="*/ 26 w 71"/>
                        <a:gd name="T3" fmla="*/ 53 h 59"/>
                        <a:gd name="T4" fmla="*/ 46 w 71"/>
                        <a:gd name="T5" fmla="*/ 44 h 59"/>
                        <a:gd name="T6" fmla="*/ 59 w 71"/>
                        <a:gd name="T7" fmla="*/ 35 h 59"/>
                        <a:gd name="T8" fmla="*/ 67 w 71"/>
                        <a:gd name="T9" fmla="*/ 24 h 59"/>
                        <a:gd name="T10" fmla="*/ 70 w 71"/>
                        <a:gd name="T11" fmla="*/ 15 h 59"/>
                        <a:gd name="T12" fmla="*/ 71 w 71"/>
                        <a:gd name="T13" fmla="*/ 7 h 59"/>
                        <a:gd name="T14" fmla="*/ 71 w 71"/>
                        <a:gd name="T15" fmla="*/ 2 h 59"/>
                        <a:gd name="T16" fmla="*/ 71 w 71"/>
                        <a:gd name="T17" fmla="*/ 0 h 59"/>
                        <a:gd name="T18" fmla="*/ 53 w 71"/>
                        <a:gd name="T19" fmla="*/ 0 h 59"/>
                        <a:gd name="T20" fmla="*/ 37 w 71"/>
                        <a:gd name="T21" fmla="*/ 5 h 59"/>
                        <a:gd name="T22" fmla="*/ 25 w 71"/>
                        <a:gd name="T23" fmla="*/ 14 h 59"/>
                        <a:gd name="T24" fmla="*/ 15 w 71"/>
                        <a:gd name="T25" fmla="*/ 25 h 59"/>
                        <a:gd name="T26" fmla="*/ 8 w 71"/>
                        <a:gd name="T27" fmla="*/ 37 h 59"/>
                        <a:gd name="T28" fmla="*/ 3 w 71"/>
                        <a:gd name="T29" fmla="*/ 49 h 59"/>
                        <a:gd name="T30" fmla="*/ 1 w 71"/>
                        <a:gd name="T31" fmla="*/ 55 h 59"/>
                        <a:gd name="T32" fmla="*/ 0 w 71"/>
                        <a:gd name="T33" fmla="*/ 59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1" h="59">
                          <a:moveTo>
                            <a:pt x="0" y="59"/>
                          </a:moveTo>
                          <a:lnTo>
                            <a:pt x="26" y="53"/>
                          </a:lnTo>
                          <a:lnTo>
                            <a:pt x="46" y="44"/>
                          </a:lnTo>
                          <a:lnTo>
                            <a:pt x="59" y="35"/>
                          </a:lnTo>
                          <a:lnTo>
                            <a:pt x="67" y="24"/>
                          </a:lnTo>
                          <a:lnTo>
                            <a:pt x="70" y="15"/>
                          </a:lnTo>
                          <a:lnTo>
                            <a:pt x="71" y="7"/>
                          </a:lnTo>
                          <a:lnTo>
                            <a:pt x="71" y="2"/>
                          </a:lnTo>
                          <a:lnTo>
                            <a:pt x="71" y="0"/>
                          </a:lnTo>
                          <a:lnTo>
                            <a:pt x="53" y="0"/>
                          </a:lnTo>
                          <a:lnTo>
                            <a:pt x="37" y="5"/>
                          </a:lnTo>
                          <a:lnTo>
                            <a:pt x="25" y="14"/>
                          </a:lnTo>
                          <a:lnTo>
                            <a:pt x="15" y="25"/>
                          </a:lnTo>
                          <a:lnTo>
                            <a:pt x="8" y="37"/>
                          </a:lnTo>
                          <a:lnTo>
                            <a:pt x="3" y="49"/>
                          </a:lnTo>
                          <a:lnTo>
                            <a:pt x="1" y="55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8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3738" y="3844"/>
                      <a:ext cx="35" cy="30"/>
                    </a:xfrm>
                    <a:custGeom>
                      <a:avLst/>
                      <a:gdLst>
                        <a:gd name="T0" fmla="*/ 70 w 70"/>
                        <a:gd name="T1" fmla="*/ 0 h 59"/>
                        <a:gd name="T2" fmla="*/ 43 w 70"/>
                        <a:gd name="T3" fmla="*/ 6 h 59"/>
                        <a:gd name="T4" fmla="*/ 25 w 70"/>
                        <a:gd name="T5" fmla="*/ 15 h 59"/>
                        <a:gd name="T6" fmla="*/ 12 w 70"/>
                        <a:gd name="T7" fmla="*/ 24 h 59"/>
                        <a:gd name="T8" fmla="*/ 4 w 70"/>
                        <a:gd name="T9" fmla="*/ 35 h 59"/>
                        <a:gd name="T10" fmla="*/ 1 w 70"/>
                        <a:gd name="T11" fmla="*/ 44 h 59"/>
                        <a:gd name="T12" fmla="*/ 0 w 70"/>
                        <a:gd name="T13" fmla="*/ 52 h 59"/>
                        <a:gd name="T14" fmla="*/ 0 w 70"/>
                        <a:gd name="T15" fmla="*/ 56 h 59"/>
                        <a:gd name="T16" fmla="*/ 0 w 70"/>
                        <a:gd name="T17" fmla="*/ 59 h 59"/>
                        <a:gd name="T18" fmla="*/ 18 w 70"/>
                        <a:gd name="T19" fmla="*/ 59 h 59"/>
                        <a:gd name="T20" fmla="*/ 33 w 70"/>
                        <a:gd name="T21" fmla="*/ 54 h 59"/>
                        <a:gd name="T22" fmla="*/ 46 w 70"/>
                        <a:gd name="T23" fmla="*/ 45 h 59"/>
                        <a:gd name="T24" fmla="*/ 55 w 70"/>
                        <a:gd name="T25" fmla="*/ 33 h 59"/>
                        <a:gd name="T26" fmla="*/ 62 w 70"/>
                        <a:gd name="T27" fmla="*/ 22 h 59"/>
                        <a:gd name="T28" fmla="*/ 66 w 70"/>
                        <a:gd name="T29" fmla="*/ 10 h 59"/>
                        <a:gd name="T30" fmla="*/ 69 w 70"/>
                        <a:gd name="T31" fmla="*/ 3 h 59"/>
                        <a:gd name="T32" fmla="*/ 70 w 70"/>
                        <a:gd name="T33" fmla="*/ 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70" y="0"/>
                          </a:moveTo>
                          <a:lnTo>
                            <a:pt x="43" y="6"/>
                          </a:lnTo>
                          <a:lnTo>
                            <a:pt x="25" y="15"/>
                          </a:lnTo>
                          <a:lnTo>
                            <a:pt x="12" y="24"/>
                          </a:lnTo>
                          <a:lnTo>
                            <a:pt x="4" y="35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59"/>
                          </a:lnTo>
                          <a:lnTo>
                            <a:pt x="18" y="59"/>
                          </a:lnTo>
                          <a:lnTo>
                            <a:pt x="33" y="54"/>
                          </a:lnTo>
                          <a:lnTo>
                            <a:pt x="46" y="45"/>
                          </a:lnTo>
                          <a:lnTo>
                            <a:pt x="55" y="33"/>
                          </a:lnTo>
                          <a:lnTo>
                            <a:pt x="62" y="22"/>
                          </a:lnTo>
                          <a:lnTo>
                            <a:pt x="66" y="10"/>
                          </a:lnTo>
                          <a:lnTo>
                            <a:pt x="69" y="3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9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3708" y="3870"/>
                      <a:ext cx="31" cy="30"/>
                    </a:xfrm>
                    <a:custGeom>
                      <a:avLst/>
                      <a:gdLst>
                        <a:gd name="T0" fmla="*/ 31 w 62"/>
                        <a:gd name="T1" fmla="*/ 0 h 59"/>
                        <a:gd name="T2" fmla="*/ 18 w 62"/>
                        <a:gd name="T3" fmla="*/ 2 h 59"/>
                        <a:gd name="T4" fmla="*/ 9 w 62"/>
                        <a:gd name="T5" fmla="*/ 8 h 59"/>
                        <a:gd name="T6" fmla="*/ 2 w 62"/>
                        <a:gd name="T7" fmla="*/ 17 h 59"/>
                        <a:gd name="T8" fmla="*/ 0 w 62"/>
                        <a:gd name="T9" fmla="*/ 29 h 59"/>
                        <a:gd name="T10" fmla="*/ 2 w 62"/>
                        <a:gd name="T11" fmla="*/ 40 h 59"/>
                        <a:gd name="T12" fmla="*/ 9 w 62"/>
                        <a:gd name="T13" fmla="*/ 51 h 59"/>
                        <a:gd name="T14" fmla="*/ 18 w 62"/>
                        <a:gd name="T15" fmla="*/ 56 h 59"/>
                        <a:gd name="T16" fmla="*/ 31 w 62"/>
                        <a:gd name="T17" fmla="*/ 59 h 59"/>
                        <a:gd name="T18" fmla="*/ 44 w 62"/>
                        <a:gd name="T19" fmla="*/ 56 h 59"/>
                        <a:gd name="T20" fmla="*/ 53 w 62"/>
                        <a:gd name="T21" fmla="*/ 51 h 59"/>
                        <a:gd name="T22" fmla="*/ 60 w 62"/>
                        <a:gd name="T23" fmla="*/ 40 h 59"/>
                        <a:gd name="T24" fmla="*/ 62 w 62"/>
                        <a:gd name="T25" fmla="*/ 29 h 59"/>
                        <a:gd name="T26" fmla="*/ 60 w 62"/>
                        <a:gd name="T27" fmla="*/ 17 h 59"/>
                        <a:gd name="T28" fmla="*/ 53 w 62"/>
                        <a:gd name="T29" fmla="*/ 8 h 59"/>
                        <a:gd name="T30" fmla="*/ 44 w 62"/>
                        <a:gd name="T31" fmla="*/ 2 h 59"/>
                        <a:gd name="T32" fmla="*/ 31 w 62"/>
                        <a:gd name="T33" fmla="*/ 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2" h="59">
                          <a:moveTo>
                            <a:pt x="31" y="0"/>
                          </a:moveTo>
                          <a:lnTo>
                            <a:pt x="18" y="2"/>
                          </a:lnTo>
                          <a:lnTo>
                            <a:pt x="9" y="8"/>
                          </a:lnTo>
                          <a:lnTo>
                            <a:pt x="2" y="17"/>
                          </a:lnTo>
                          <a:lnTo>
                            <a:pt x="0" y="29"/>
                          </a:lnTo>
                          <a:lnTo>
                            <a:pt x="2" y="40"/>
                          </a:lnTo>
                          <a:lnTo>
                            <a:pt x="9" y="51"/>
                          </a:lnTo>
                          <a:lnTo>
                            <a:pt x="18" y="56"/>
                          </a:lnTo>
                          <a:lnTo>
                            <a:pt x="31" y="59"/>
                          </a:lnTo>
                          <a:lnTo>
                            <a:pt x="44" y="56"/>
                          </a:lnTo>
                          <a:lnTo>
                            <a:pt x="53" y="51"/>
                          </a:lnTo>
                          <a:lnTo>
                            <a:pt x="60" y="40"/>
                          </a:lnTo>
                          <a:lnTo>
                            <a:pt x="62" y="29"/>
                          </a:lnTo>
                          <a:lnTo>
                            <a:pt x="60" y="17"/>
                          </a:lnTo>
                          <a:lnTo>
                            <a:pt x="53" y="8"/>
                          </a:lnTo>
                          <a:lnTo>
                            <a:pt x="44" y="2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0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3753" y="3726"/>
                      <a:ext cx="33" cy="18"/>
                    </a:xfrm>
                    <a:custGeom>
                      <a:avLst/>
                      <a:gdLst>
                        <a:gd name="T0" fmla="*/ 64 w 64"/>
                        <a:gd name="T1" fmla="*/ 22 h 37"/>
                        <a:gd name="T2" fmla="*/ 57 w 64"/>
                        <a:gd name="T3" fmla="*/ 17 h 37"/>
                        <a:gd name="T4" fmla="*/ 50 w 64"/>
                        <a:gd name="T5" fmla="*/ 12 h 37"/>
                        <a:gd name="T6" fmla="*/ 43 w 64"/>
                        <a:gd name="T7" fmla="*/ 9 h 37"/>
                        <a:gd name="T8" fmla="*/ 38 w 64"/>
                        <a:gd name="T9" fmla="*/ 7 h 37"/>
                        <a:gd name="T10" fmla="*/ 32 w 64"/>
                        <a:gd name="T11" fmla="*/ 4 h 37"/>
                        <a:gd name="T12" fmla="*/ 27 w 64"/>
                        <a:gd name="T13" fmla="*/ 2 h 37"/>
                        <a:gd name="T14" fmla="*/ 21 w 64"/>
                        <a:gd name="T15" fmla="*/ 1 h 37"/>
                        <a:gd name="T16" fmla="*/ 17 w 64"/>
                        <a:gd name="T17" fmla="*/ 0 h 37"/>
                        <a:gd name="T18" fmla="*/ 0 w 64"/>
                        <a:gd name="T19" fmla="*/ 34 h 37"/>
                        <a:gd name="T20" fmla="*/ 11 w 64"/>
                        <a:gd name="T21" fmla="*/ 37 h 37"/>
                        <a:gd name="T22" fmla="*/ 23 w 64"/>
                        <a:gd name="T23" fmla="*/ 35 h 37"/>
                        <a:gd name="T24" fmla="*/ 33 w 64"/>
                        <a:gd name="T25" fmla="*/ 34 h 37"/>
                        <a:gd name="T26" fmla="*/ 43 w 64"/>
                        <a:gd name="T27" fmla="*/ 31 h 37"/>
                        <a:gd name="T28" fmla="*/ 51 w 64"/>
                        <a:gd name="T29" fmla="*/ 27 h 37"/>
                        <a:gd name="T30" fmla="*/ 58 w 64"/>
                        <a:gd name="T31" fmla="*/ 25 h 37"/>
                        <a:gd name="T32" fmla="*/ 63 w 64"/>
                        <a:gd name="T33" fmla="*/ 23 h 37"/>
                        <a:gd name="T34" fmla="*/ 64 w 64"/>
                        <a:gd name="T35" fmla="*/ 22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64" h="37">
                          <a:moveTo>
                            <a:pt x="64" y="22"/>
                          </a:moveTo>
                          <a:lnTo>
                            <a:pt x="57" y="17"/>
                          </a:lnTo>
                          <a:lnTo>
                            <a:pt x="50" y="12"/>
                          </a:lnTo>
                          <a:lnTo>
                            <a:pt x="43" y="9"/>
                          </a:lnTo>
                          <a:lnTo>
                            <a:pt x="38" y="7"/>
                          </a:lnTo>
                          <a:lnTo>
                            <a:pt x="32" y="4"/>
                          </a:lnTo>
                          <a:lnTo>
                            <a:pt x="27" y="2"/>
                          </a:lnTo>
                          <a:lnTo>
                            <a:pt x="21" y="1"/>
                          </a:lnTo>
                          <a:lnTo>
                            <a:pt x="17" y="0"/>
                          </a:lnTo>
                          <a:lnTo>
                            <a:pt x="0" y="34"/>
                          </a:lnTo>
                          <a:lnTo>
                            <a:pt x="11" y="37"/>
                          </a:lnTo>
                          <a:lnTo>
                            <a:pt x="23" y="35"/>
                          </a:lnTo>
                          <a:lnTo>
                            <a:pt x="33" y="34"/>
                          </a:lnTo>
                          <a:lnTo>
                            <a:pt x="43" y="31"/>
                          </a:lnTo>
                          <a:lnTo>
                            <a:pt x="51" y="27"/>
                          </a:lnTo>
                          <a:lnTo>
                            <a:pt x="58" y="25"/>
                          </a:lnTo>
                          <a:lnTo>
                            <a:pt x="63" y="23"/>
                          </a:lnTo>
                          <a:lnTo>
                            <a:pt x="64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1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3741" y="3751"/>
                      <a:ext cx="22" cy="30"/>
                    </a:xfrm>
                    <a:custGeom>
                      <a:avLst/>
                      <a:gdLst>
                        <a:gd name="T0" fmla="*/ 45 w 45"/>
                        <a:gd name="T1" fmla="*/ 60 h 60"/>
                        <a:gd name="T2" fmla="*/ 41 w 45"/>
                        <a:gd name="T3" fmla="*/ 38 h 60"/>
                        <a:gd name="T4" fmla="*/ 34 w 45"/>
                        <a:gd name="T5" fmla="*/ 21 h 60"/>
                        <a:gd name="T6" fmla="*/ 26 w 45"/>
                        <a:gd name="T7" fmla="*/ 8 h 60"/>
                        <a:gd name="T8" fmla="*/ 18 w 45"/>
                        <a:gd name="T9" fmla="*/ 0 h 60"/>
                        <a:gd name="T10" fmla="*/ 0 w 45"/>
                        <a:gd name="T11" fmla="*/ 36 h 60"/>
                        <a:gd name="T12" fmla="*/ 7 w 45"/>
                        <a:gd name="T13" fmla="*/ 42 h 60"/>
                        <a:gd name="T14" fmla="*/ 14 w 45"/>
                        <a:gd name="T15" fmla="*/ 47 h 60"/>
                        <a:gd name="T16" fmla="*/ 22 w 45"/>
                        <a:gd name="T17" fmla="*/ 52 h 60"/>
                        <a:gd name="T18" fmla="*/ 29 w 45"/>
                        <a:gd name="T19" fmla="*/ 54 h 60"/>
                        <a:gd name="T20" fmla="*/ 36 w 45"/>
                        <a:gd name="T21" fmla="*/ 58 h 60"/>
                        <a:gd name="T22" fmla="*/ 41 w 45"/>
                        <a:gd name="T23" fmla="*/ 59 h 60"/>
                        <a:gd name="T24" fmla="*/ 44 w 45"/>
                        <a:gd name="T25" fmla="*/ 60 h 60"/>
                        <a:gd name="T26" fmla="*/ 45 w 45"/>
                        <a:gd name="T27" fmla="*/ 6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45" h="60">
                          <a:moveTo>
                            <a:pt x="45" y="60"/>
                          </a:moveTo>
                          <a:lnTo>
                            <a:pt x="41" y="38"/>
                          </a:lnTo>
                          <a:lnTo>
                            <a:pt x="34" y="21"/>
                          </a:lnTo>
                          <a:lnTo>
                            <a:pt x="26" y="8"/>
                          </a:lnTo>
                          <a:lnTo>
                            <a:pt x="18" y="0"/>
                          </a:lnTo>
                          <a:lnTo>
                            <a:pt x="0" y="36"/>
                          </a:lnTo>
                          <a:lnTo>
                            <a:pt x="7" y="42"/>
                          </a:lnTo>
                          <a:lnTo>
                            <a:pt x="14" y="47"/>
                          </a:lnTo>
                          <a:lnTo>
                            <a:pt x="22" y="52"/>
                          </a:lnTo>
                          <a:lnTo>
                            <a:pt x="29" y="54"/>
                          </a:lnTo>
                          <a:lnTo>
                            <a:pt x="36" y="58"/>
                          </a:lnTo>
                          <a:lnTo>
                            <a:pt x="41" y="59"/>
                          </a:lnTo>
                          <a:lnTo>
                            <a:pt x="44" y="60"/>
                          </a:lnTo>
                          <a:lnTo>
                            <a:pt x="45" y="6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2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4151" y="3527"/>
                      <a:ext cx="19" cy="46"/>
                    </a:xfrm>
                    <a:custGeom>
                      <a:avLst/>
                      <a:gdLst>
                        <a:gd name="T0" fmla="*/ 22 w 38"/>
                        <a:gd name="T1" fmla="*/ 0 h 92"/>
                        <a:gd name="T2" fmla="*/ 10 w 38"/>
                        <a:gd name="T3" fmla="*/ 13 h 92"/>
                        <a:gd name="T4" fmla="*/ 1 w 38"/>
                        <a:gd name="T5" fmla="*/ 28 h 92"/>
                        <a:gd name="T6" fmla="*/ 0 w 38"/>
                        <a:gd name="T7" fmla="*/ 44 h 92"/>
                        <a:gd name="T8" fmla="*/ 1 w 38"/>
                        <a:gd name="T9" fmla="*/ 58 h 92"/>
                        <a:gd name="T10" fmla="*/ 5 w 38"/>
                        <a:gd name="T11" fmla="*/ 72 h 92"/>
                        <a:gd name="T12" fmla="*/ 10 w 38"/>
                        <a:gd name="T13" fmla="*/ 82 h 92"/>
                        <a:gd name="T14" fmla="*/ 13 w 38"/>
                        <a:gd name="T15" fmla="*/ 90 h 92"/>
                        <a:gd name="T16" fmla="*/ 14 w 38"/>
                        <a:gd name="T17" fmla="*/ 92 h 92"/>
                        <a:gd name="T18" fmla="*/ 28 w 38"/>
                        <a:gd name="T19" fmla="*/ 69 h 92"/>
                        <a:gd name="T20" fmla="*/ 36 w 38"/>
                        <a:gd name="T21" fmla="*/ 50 h 92"/>
                        <a:gd name="T22" fmla="*/ 38 w 38"/>
                        <a:gd name="T23" fmla="*/ 34 h 92"/>
                        <a:gd name="T24" fmla="*/ 36 w 38"/>
                        <a:gd name="T25" fmla="*/ 21 h 92"/>
                        <a:gd name="T26" fmla="*/ 33 w 38"/>
                        <a:gd name="T27" fmla="*/ 12 h 92"/>
                        <a:gd name="T28" fmla="*/ 28 w 38"/>
                        <a:gd name="T29" fmla="*/ 5 h 92"/>
                        <a:gd name="T30" fmla="*/ 23 w 38"/>
                        <a:gd name="T31" fmla="*/ 1 h 92"/>
                        <a:gd name="T32" fmla="*/ 22 w 38"/>
                        <a:gd name="T33" fmla="*/ 0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22" y="0"/>
                          </a:moveTo>
                          <a:lnTo>
                            <a:pt x="10" y="13"/>
                          </a:lnTo>
                          <a:lnTo>
                            <a:pt x="1" y="28"/>
                          </a:lnTo>
                          <a:lnTo>
                            <a:pt x="0" y="44"/>
                          </a:lnTo>
                          <a:lnTo>
                            <a:pt x="1" y="58"/>
                          </a:lnTo>
                          <a:lnTo>
                            <a:pt x="5" y="72"/>
                          </a:lnTo>
                          <a:lnTo>
                            <a:pt x="10" y="82"/>
                          </a:lnTo>
                          <a:lnTo>
                            <a:pt x="13" y="90"/>
                          </a:lnTo>
                          <a:lnTo>
                            <a:pt x="14" y="92"/>
                          </a:lnTo>
                          <a:lnTo>
                            <a:pt x="28" y="69"/>
                          </a:lnTo>
                          <a:lnTo>
                            <a:pt x="36" y="50"/>
                          </a:lnTo>
                          <a:lnTo>
                            <a:pt x="38" y="34"/>
                          </a:lnTo>
                          <a:lnTo>
                            <a:pt x="36" y="21"/>
                          </a:lnTo>
                          <a:lnTo>
                            <a:pt x="33" y="12"/>
                          </a:lnTo>
                          <a:lnTo>
                            <a:pt x="28" y="5"/>
                          </a:lnTo>
                          <a:lnTo>
                            <a:pt x="23" y="1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3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4099" y="3497"/>
                      <a:ext cx="46" cy="19"/>
                    </a:xfrm>
                    <a:custGeom>
                      <a:avLst/>
                      <a:gdLst>
                        <a:gd name="T0" fmla="*/ 92 w 92"/>
                        <a:gd name="T1" fmla="*/ 22 h 38"/>
                        <a:gd name="T2" fmla="*/ 79 w 92"/>
                        <a:gd name="T3" fmla="*/ 9 h 38"/>
                        <a:gd name="T4" fmla="*/ 64 w 92"/>
                        <a:gd name="T5" fmla="*/ 1 h 38"/>
                        <a:gd name="T6" fmla="*/ 49 w 92"/>
                        <a:gd name="T7" fmla="*/ 0 h 38"/>
                        <a:gd name="T8" fmla="*/ 34 w 92"/>
                        <a:gd name="T9" fmla="*/ 1 h 38"/>
                        <a:gd name="T10" fmla="*/ 20 w 92"/>
                        <a:gd name="T11" fmla="*/ 5 h 38"/>
                        <a:gd name="T12" fmla="*/ 10 w 92"/>
                        <a:gd name="T13" fmla="*/ 9 h 38"/>
                        <a:gd name="T14" fmla="*/ 2 w 92"/>
                        <a:gd name="T15" fmla="*/ 13 h 38"/>
                        <a:gd name="T16" fmla="*/ 0 w 92"/>
                        <a:gd name="T17" fmla="*/ 14 h 38"/>
                        <a:gd name="T18" fmla="*/ 23 w 92"/>
                        <a:gd name="T19" fmla="*/ 28 h 38"/>
                        <a:gd name="T20" fmla="*/ 42 w 92"/>
                        <a:gd name="T21" fmla="*/ 36 h 38"/>
                        <a:gd name="T22" fmla="*/ 58 w 92"/>
                        <a:gd name="T23" fmla="*/ 38 h 38"/>
                        <a:gd name="T24" fmla="*/ 71 w 92"/>
                        <a:gd name="T25" fmla="*/ 36 h 38"/>
                        <a:gd name="T26" fmla="*/ 80 w 92"/>
                        <a:gd name="T27" fmla="*/ 32 h 38"/>
                        <a:gd name="T28" fmla="*/ 87 w 92"/>
                        <a:gd name="T29" fmla="*/ 28 h 38"/>
                        <a:gd name="T30" fmla="*/ 90 w 92"/>
                        <a:gd name="T31" fmla="*/ 23 h 38"/>
                        <a:gd name="T32" fmla="*/ 92 w 92"/>
                        <a:gd name="T33" fmla="*/ 22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92" y="22"/>
                          </a:moveTo>
                          <a:lnTo>
                            <a:pt x="79" y="9"/>
                          </a:lnTo>
                          <a:lnTo>
                            <a:pt x="64" y="1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0" y="5"/>
                          </a:lnTo>
                          <a:lnTo>
                            <a:pt x="10" y="9"/>
                          </a:lnTo>
                          <a:lnTo>
                            <a:pt x="2" y="13"/>
                          </a:lnTo>
                          <a:lnTo>
                            <a:pt x="0" y="14"/>
                          </a:lnTo>
                          <a:lnTo>
                            <a:pt x="23" y="28"/>
                          </a:lnTo>
                          <a:lnTo>
                            <a:pt x="42" y="36"/>
                          </a:lnTo>
                          <a:lnTo>
                            <a:pt x="58" y="38"/>
                          </a:lnTo>
                          <a:lnTo>
                            <a:pt x="71" y="36"/>
                          </a:lnTo>
                          <a:lnTo>
                            <a:pt x="80" y="32"/>
                          </a:lnTo>
                          <a:lnTo>
                            <a:pt x="87" y="28"/>
                          </a:lnTo>
                          <a:lnTo>
                            <a:pt x="90" y="23"/>
                          </a:lnTo>
                          <a:lnTo>
                            <a:pt x="92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4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125" y="3472"/>
                      <a:ext cx="15" cy="21"/>
                    </a:xfrm>
                    <a:custGeom>
                      <a:avLst/>
                      <a:gdLst>
                        <a:gd name="T0" fmla="*/ 30 w 30"/>
                        <a:gd name="T1" fmla="*/ 41 h 41"/>
                        <a:gd name="T2" fmla="*/ 0 w 30"/>
                        <a:gd name="T3" fmla="*/ 0 h 41"/>
                        <a:gd name="T4" fmla="*/ 7 w 30"/>
                        <a:gd name="T5" fmla="*/ 16 h 41"/>
                        <a:gd name="T6" fmla="*/ 14 w 30"/>
                        <a:gd name="T7" fmla="*/ 27 h 41"/>
                        <a:gd name="T8" fmla="*/ 22 w 30"/>
                        <a:gd name="T9" fmla="*/ 35 h 41"/>
                        <a:gd name="T10" fmla="*/ 30 w 30"/>
                        <a:gd name="T11" fmla="*/ 41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0" h="41">
                          <a:moveTo>
                            <a:pt x="30" y="41"/>
                          </a:moveTo>
                          <a:lnTo>
                            <a:pt x="0" y="0"/>
                          </a:lnTo>
                          <a:lnTo>
                            <a:pt x="7" y="16"/>
                          </a:lnTo>
                          <a:lnTo>
                            <a:pt x="14" y="27"/>
                          </a:lnTo>
                          <a:lnTo>
                            <a:pt x="22" y="35"/>
                          </a:lnTo>
                          <a:lnTo>
                            <a:pt x="30" y="4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5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114" y="3521"/>
                      <a:ext cx="35" cy="29"/>
                    </a:xfrm>
                    <a:custGeom>
                      <a:avLst/>
                      <a:gdLst>
                        <a:gd name="T0" fmla="*/ 0 w 71"/>
                        <a:gd name="T1" fmla="*/ 58 h 58"/>
                        <a:gd name="T2" fmla="*/ 27 w 71"/>
                        <a:gd name="T3" fmla="*/ 53 h 58"/>
                        <a:gd name="T4" fmla="*/ 45 w 71"/>
                        <a:gd name="T5" fmla="*/ 43 h 58"/>
                        <a:gd name="T6" fmla="*/ 58 w 71"/>
                        <a:gd name="T7" fmla="*/ 34 h 58"/>
                        <a:gd name="T8" fmla="*/ 66 w 71"/>
                        <a:gd name="T9" fmla="*/ 24 h 58"/>
                        <a:gd name="T10" fmla="*/ 70 w 71"/>
                        <a:gd name="T11" fmla="*/ 14 h 58"/>
                        <a:gd name="T12" fmla="*/ 71 w 71"/>
                        <a:gd name="T13" fmla="*/ 6 h 58"/>
                        <a:gd name="T14" fmla="*/ 71 w 71"/>
                        <a:gd name="T15" fmla="*/ 2 h 58"/>
                        <a:gd name="T16" fmla="*/ 71 w 71"/>
                        <a:gd name="T17" fmla="*/ 0 h 58"/>
                        <a:gd name="T18" fmla="*/ 52 w 71"/>
                        <a:gd name="T19" fmla="*/ 0 h 58"/>
                        <a:gd name="T20" fmla="*/ 37 w 71"/>
                        <a:gd name="T21" fmla="*/ 5 h 58"/>
                        <a:gd name="T22" fmla="*/ 25 w 71"/>
                        <a:gd name="T23" fmla="*/ 14 h 58"/>
                        <a:gd name="T24" fmla="*/ 15 w 71"/>
                        <a:gd name="T25" fmla="*/ 25 h 58"/>
                        <a:gd name="T26" fmla="*/ 9 w 71"/>
                        <a:gd name="T27" fmla="*/ 38 h 58"/>
                        <a:gd name="T28" fmla="*/ 4 w 71"/>
                        <a:gd name="T29" fmla="*/ 48 h 58"/>
                        <a:gd name="T30" fmla="*/ 2 w 71"/>
                        <a:gd name="T31" fmla="*/ 55 h 58"/>
                        <a:gd name="T32" fmla="*/ 0 w 71"/>
                        <a:gd name="T33" fmla="*/ 58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1" h="58">
                          <a:moveTo>
                            <a:pt x="0" y="58"/>
                          </a:moveTo>
                          <a:lnTo>
                            <a:pt x="27" y="53"/>
                          </a:lnTo>
                          <a:lnTo>
                            <a:pt x="45" y="43"/>
                          </a:lnTo>
                          <a:lnTo>
                            <a:pt x="58" y="34"/>
                          </a:lnTo>
                          <a:lnTo>
                            <a:pt x="66" y="24"/>
                          </a:lnTo>
                          <a:lnTo>
                            <a:pt x="70" y="14"/>
                          </a:lnTo>
                          <a:lnTo>
                            <a:pt x="71" y="6"/>
                          </a:lnTo>
                          <a:lnTo>
                            <a:pt x="71" y="2"/>
                          </a:lnTo>
                          <a:lnTo>
                            <a:pt x="71" y="0"/>
                          </a:lnTo>
                          <a:lnTo>
                            <a:pt x="52" y="0"/>
                          </a:lnTo>
                          <a:lnTo>
                            <a:pt x="37" y="5"/>
                          </a:lnTo>
                          <a:lnTo>
                            <a:pt x="25" y="14"/>
                          </a:lnTo>
                          <a:lnTo>
                            <a:pt x="15" y="25"/>
                          </a:lnTo>
                          <a:lnTo>
                            <a:pt x="9" y="38"/>
                          </a:lnTo>
                          <a:lnTo>
                            <a:pt x="4" y="48"/>
                          </a:lnTo>
                          <a:lnTo>
                            <a:pt x="2" y="55"/>
                          </a:lnTo>
                          <a:lnTo>
                            <a:pt x="0" y="58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6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4147" y="3504"/>
                      <a:ext cx="15" cy="18"/>
                    </a:xfrm>
                    <a:custGeom>
                      <a:avLst/>
                      <a:gdLst>
                        <a:gd name="T0" fmla="*/ 29 w 29"/>
                        <a:gd name="T1" fmla="*/ 37 h 37"/>
                        <a:gd name="T2" fmla="*/ 1 w 29"/>
                        <a:gd name="T3" fmla="*/ 0 h 37"/>
                        <a:gd name="T4" fmla="*/ 1 w 29"/>
                        <a:gd name="T5" fmla="*/ 2 h 37"/>
                        <a:gd name="T6" fmla="*/ 1 w 29"/>
                        <a:gd name="T7" fmla="*/ 4 h 37"/>
                        <a:gd name="T8" fmla="*/ 0 w 29"/>
                        <a:gd name="T9" fmla="*/ 6 h 37"/>
                        <a:gd name="T10" fmla="*/ 0 w 29"/>
                        <a:gd name="T11" fmla="*/ 8 h 37"/>
                        <a:gd name="T12" fmla="*/ 3 w 29"/>
                        <a:gd name="T13" fmla="*/ 19 h 37"/>
                        <a:gd name="T14" fmla="*/ 8 w 29"/>
                        <a:gd name="T15" fmla="*/ 28 h 37"/>
                        <a:gd name="T16" fmla="*/ 18 w 29"/>
                        <a:gd name="T17" fmla="*/ 34 h 37"/>
                        <a:gd name="T18" fmla="*/ 29 w 29"/>
                        <a:gd name="T19" fmla="*/ 37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9" h="37">
                          <a:moveTo>
                            <a:pt x="29" y="37"/>
                          </a:moveTo>
                          <a:lnTo>
                            <a:pt x="1" y="0"/>
                          </a:lnTo>
                          <a:lnTo>
                            <a:pt x="1" y="2"/>
                          </a:lnTo>
                          <a:lnTo>
                            <a:pt x="1" y="4"/>
                          </a:lnTo>
                          <a:lnTo>
                            <a:pt x="0" y="6"/>
                          </a:lnTo>
                          <a:lnTo>
                            <a:pt x="0" y="8"/>
                          </a:lnTo>
                          <a:lnTo>
                            <a:pt x="3" y="19"/>
                          </a:lnTo>
                          <a:lnTo>
                            <a:pt x="8" y="28"/>
                          </a:lnTo>
                          <a:lnTo>
                            <a:pt x="18" y="34"/>
                          </a:lnTo>
                          <a:lnTo>
                            <a:pt x="29" y="3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7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4096" y="3342"/>
                      <a:ext cx="41" cy="19"/>
                    </a:xfrm>
                    <a:custGeom>
                      <a:avLst/>
                      <a:gdLst>
                        <a:gd name="T0" fmla="*/ 0 w 83"/>
                        <a:gd name="T1" fmla="*/ 14 h 38"/>
                        <a:gd name="T2" fmla="*/ 12 w 83"/>
                        <a:gd name="T3" fmla="*/ 23 h 38"/>
                        <a:gd name="T4" fmla="*/ 24 w 83"/>
                        <a:gd name="T5" fmla="*/ 29 h 38"/>
                        <a:gd name="T6" fmla="*/ 35 w 83"/>
                        <a:gd name="T7" fmla="*/ 34 h 38"/>
                        <a:gd name="T8" fmla="*/ 45 w 83"/>
                        <a:gd name="T9" fmla="*/ 36 h 38"/>
                        <a:gd name="T10" fmla="*/ 54 w 83"/>
                        <a:gd name="T11" fmla="*/ 38 h 38"/>
                        <a:gd name="T12" fmla="*/ 61 w 83"/>
                        <a:gd name="T13" fmla="*/ 38 h 38"/>
                        <a:gd name="T14" fmla="*/ 68 w 83"/>
                        <a:gd name="T15" fmla="*/ 37 h 38"/>
                        <a:gd name="T16" fmla="*/ 73 w 83"/>
                        <a:gd name="T17" fmla="*/ 35 h 38"/>
                        <a:gd name="T18" fmla="*/ 83 w 83"/>
                        <a:gd name="T19" fmla="*/ 13 h 38"/>
                        <a:gd name="T20" fmla="*/ 70 w 83"/>
                        <a:gd name="T21" fmla="*/ 5 h 38"/>
                        <a:gd name="T22" fmla="*/ 56 w 83"/>
                        <a:gd name="T23" fmla="*/ 0 h 38"/>
                        <a:gd name="T24" fmla="*/ 42 w 83"/>
                        <a:gd name="T25" fmla="*/ 0 h 38"/>
                        <a:gd name="T26" fmla="*/ 30 w 83"/>
                        <a:gd name="T27" fmla="*/ 3 h 38"/>
                        <a:gd name="T28" fmla="*/ 17 w 83"/>
                        <a:gd name="T29" fmla="*/ 6 h 38"/>
                        <a:gd name="T30" fmla="*/ 8 w 83"/>
                        <a:gd name="T31" fmla="*/ 10 h 38"/>
                        <a:gd name="T32" fmla="*/ 2 w 83"/>
                        <a:gd name="T33" fmla="*/ 13 h 38"/>
                        <a:gd name="T34" fmla="*/ 0 w 83"/>
                        <a:gd name="T35" fmla="*/ 14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83" h="38">
                          <a:moveTo>
                            <a:pt x="0" y="14"/>
                          </a:moveTo>
                          <a:lnTo>
                            <a:pt x="12" y="23"/>
                          </a:lnTo>
                          <a:lnTo>
                            <a:pt x="24" y="29"/>
                          </a:lnTo>
                          <a:lnTo>
                            <a:pt x="35" y="34"/>
                          </a:lnTo>
                          <a:lnTo>
                            <a:pt x="45" y="36"/>
                          </a:lnTo>
                          <a:lnTo>
                            <a:pt x="54" y="38"/>
                          </a:lnTo>
                          <a:lnTo>
                            <a:pt x="61" y="38"/>
                          </a:lnTo>
                          <a:lnTo>
                            <a:pt x="68" y="37"/>
                          </a:lnTo>
                          <a:lnTo>
                            <a:pt x="73" y="35"/>
                          </a:lnTo>
                          <a:lnTo>
                            <a:pt x="83" y="13"/>
                          </a:lnTo>
                          <a:lnTo>
                            <a:pt x="70" y="5"/>
                          </a:lnTo>
                          <a:lnTo>
                            <a:pt x="56" y="0"/>
                          </a:lnTo>
                          <a:lnTo>
                            <a:pt x="42" y="0"/>
                          </a:lnTo>
                          <a:lnTo>
                            <a:pt x="30" y="3"/>
                          </a:lnTo>
                          <a:lnTo>
                            <a:pt x="17" y="6"/>
                          </a:lnTo>
                          <a:lnTo>
                            <a:pt x="8" y="10"/>
                          </a:lnTo>
                          <a:lnTo>
                            <a:pt x="2" y="13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8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4118" y="3305"/>
                      <a:ext cx="28" cy="35"/>
                    </a:xfrm>
                    <a:custGeom>
                      <a:avLst/>
                      <a:gdLst>
                        <a:gd name="T0" fmla="*/ 0 w 55"/>
                        <a:gd name="T1" fmla="*/ 0 h 70"/>
                        <a:gd name="T2" fmla="*/ 3 w 55"/>
                        <a:gd name="T3" fmla="*/ 17 h 70"/>
                        <a:gd name="T4" fmla="*/ 8 w 55"/>
                        <a:gd name="T5" fmla="*/ 32 h 70"/>
                        <a:gd name="T6" fmla="*/ 13 w 55"/>
                        <a:gd name="T7" fmla="*/ 43 h 70"/>
                        <a:gd name="T8" fmla="*/ 19 w 55"/>
                        <a:gd name="T9" fmla="*/ 51 h 70"/>
                        <a:gd name="T10" fmla="*/ 26 w 55"/>
                        <a:gd name="T11" fmla="*/ 60 h 70"/>
                        <a:gd name="T12" fmla="*/ 32 w 55"/>
                        <a:gd name="T13" fmla="*/ 64 h 70"/>
                        <a:gd name="T14" fmla="*/ 38 w 55"/>
                        <a:gd name="T15" fmla="*/ 68 h 70"/>
                        <a:gd name="T16" fmla="*/ 43 w 55"/>
                        <a:gd name="T17" fmla="*/ 70 h 70"/>
                        <a:gd name="T18" fmla="*/ 55 w 55"/>
                        <a:gd name="T19" fmla="*/ 39 h 70"/>
                        <a:gd name="T20" fmla="*/ 48 w 55"/>
                        <a:gd name="T21" fmla="*/ 28 h 70"/>
                        <a:gd name="T22" fmla="*/ 40 w 55"/>
                        <a:gd name="T23" fmla="*/ 20 h 70"/>
                        <a:gd name="T24" fmla="*/ 32 w 55"/>
                        <a:gd name="T25" fmla="*/ 13 h 70"/>
                        <a:gd name="T26" fmla="*/ 23 w 55"/>
                        <a:gd name="T27" fmla="*/ 9 h 70"/>
                        <a:gd name="T28" fmla="*/ 13 w 55"/>
                        <a:gd name="T29" fmla="*/ 4 h 70"/>
                        <a:gd name="T30" fmla="*/ 7 w 55"/>
                        <a:gd name="T31" fmla="*/ 2 h 70"/>
                        <a:gd name="T32" fmla="*/ 2 w 55"/>
                        <a:gd name="T33" fmla="*/ 0 h 70"/>
                        <a:gd name="T34" fmla="*/ 0 w 55"/>
                        <a:gd name="T35" fmla="*/ 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55" h="70">
                          <a:moveTo>
                            <a:pt x="0" y="0"/>
                          </a:moveTo>
                          <a:lnTo>
                            <a:pt x="3" y="17"/>
                          </a:lnTo>
                          <a:lnTo>
                            <a:pt x="8" y="32"/>
                          </a:lnTo>
                          <a:lnTo>
                            <a:pt x="13" y="43"/>
                          </a:lnTo>
                          <a:lnTo>
                            <a:pt x="19" y="51"/>
                          </a:lnTo>
                          <a:lnTo>
                            <a:pt x="26" y="60"/>
                          </a:lnTo>
                          <a:lnTo>
                            <a:pt x="32" y="64"/>
                          </a:lnTo>
                          <a:lnTo>
                            <a:pt x="38" y="68"/>
                          </a:lnTo>
                          <a:lnTo>
                            <a:pt x="43" y="70"/>
                          </a:lnTo>
                          <a:lnTo>
                            <a:pt x="55" y="39"/>
                          </a:lnTo>
                          <a:lnTo>
                            <a:pt x="48" y="28"/>
                          </a:lnTo>
                          <a:lnTo>
                            <a:pt x="40" y="20"/>
                          </a:lnTo>
                          <a:lnTo>
                            <a:pt x="32" y="13"/>
                          </a:lnTo>
                          <a:lnTo>
                            <a:pt x="23" y="9"/>
                          </a:lnTo>
                          <a:lnTo>
                            <a:pt x="13" y="4"/>
                          </a:lnTo>
                          <a:lnTo>
                            <a:pt x="7" y="2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9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4111" y="3369"/>
                      <a:ext cx="18" cy="27"/>
                    </a:xfrm>
                    <a:custGeom>
                      <a:avLst/>
                      <a:gdLst>
                        <a:gd name="T0" fmla="*/ 0 w 37"/>
                        <a:gd name="T1" fmla="*/ 56 h 56"/>
                        <a:gd name="T2" fmla="*/ 4 w 37"/>
                        <a:gd name="T3" fmla="*/ 55 h 56"/>
                        <a:gd name="T4" fmla="*/ 9 w 37"/>
                        <a:gd name="T5" fmla="*/ 53 h 56"/>
                        <a:gd name="T6" fmla="*/ 14 w 37"/>
                        <a:gd name="T7" fmla="*/ 52 h 56"/>
                        <a:gd name="T8" fmla="*/ 17 w 37"/>
                        <a:gd name="T9" fmla="*/ 51 h 56"/>
                        <a:gd name="T10" fmla="*/ 37 w 37"/>
                        <a:gd name="T11" fmla="*/ 0 h 56"/>
                        <a:gd name="T12" fmla="*/ 27 w 37"/>
                        <a:gd name="T13" fmla="*/ 7 h 56"/>
                        <a:gd name="T14" fmla="*/ 19 w 37"/>
                        <a:gd name="T15" fmla="*/ 15 h 56"/>
                        <a:gd name="T16" fmla="*/ 12 w 37"/>
                        <a:gd name="T17" fmla="*/ 25 h 56"/>
                        <a:gd name="T18" fmla="*/ 8 w 37"/>
                        <a:gd name="T19" fmla="*/ 34 h 56"/>
                        <a:gd name="T20" fmla="*/ 4 w 37"/>
                        <a:gd name="T21" fmla="*/ 42 h 56"/>
                        <a:gd name="T22" fmla="*/ 2 w 37"/>
                        <a:gd name="T23" fmla="*/ 49 h 56"/>
                        <a:gd name="T24" fmla="*/ 0 w 37"/>
                        <a:gd name="T25" fmla="*/ 53 h 56"/>
                        <a:gd name="T26" fmla="*/ 0 w 37"/>
                        <a:gd name="T27" fmla="*/ 56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37" h="56">
                          <a:moveTo>
                            <a:pt x="0" y="56"/>
                          </a:moveTo>
                          <a:lnTo>
                            <a:pt x="4" y="55"/>
                          </a:lnTo>
                          <a:lnTo>
                            <a:pt x="9" y="53"/>
                          </a:lnTo>
                          <a:lnTo>
                            <a:pt x="14" y="52"/>
                          </a:lnTo>
                          <a:lnTo>
                            <a:pt x="17" y="51"/>
                          </a:lnTo>
                          <a:lnTo>
                            <a:pt x="37" y="0"/>
                          </a:lnTo>
                          <a:lnTo>
                            <a:pt x="27" y="7"/>
                          </a:lnTo>
                          <a:lnTo>
                            <a:pt x="19" y="15"/>
                          </a:lnTo>
                          <a:lnTo>
                            <a:pt x="12" y="25"/>
                          </a:lnTo>
                          <a:lnTo>
                            <a:pt x="8" y="34"/>
                          </a:lnTo>
                          <a:lnTo>
                            <a:pt x="4" y="42"/>
                          </a:lnTo>
                          <a:lnTo>
                            <a:pt x="2" y="49"/>
                          </a:lnTo>
                          <a:lnTo>
                            <a:pt x="0" y="53"/>
                          </a:lnTo>
                          <a:lnTo>
                            <a:pt x="0" y="5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0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4150" y="3139"/>
                      <a:ext cx="12" cy="44"/>
                    </a:xfrm>
                    <a:custGeom>
                      <a:avLst/>
                      <a:gdLst>
                        <a:gd name="T0" fmla="*/ 16 w 24"/>
                        <a:gd name="T1" fmla="*/ 87 h 87"/>
                        <a:gd name="T2" fmla="*/ 18 w 24"/>
                        <a:gd name="T3" fmla="*/ 85 h 87"/>
                        <a:gd name="T4" fmla="*/ 21 w 24"/>
                        <a:gd name="T5" fmla="*/ 84 h 87"/>
                        <a:gd name="T6" fmla="*/ 22 w 24"/>
                        <a:gd name="T7" fmla="*/ 81 h 87"/>
                        <a:gd name="T8" fmla="*/ 24 w 24"/>
                        <a:gd name="T9" fmla="*/ 80 h 87"/>
                        <a:gd name="T10" fmla="*/ 21 w 24"/>
                        <a:gd name="T11" fmla="*/ 0 h 87"/>
                        <a:gd name="T12" fmla="*/ 8 w 24"/>
                        <a:gd name="T13" fmla="*/ 22 h 87"/>
                        <a:gd name="T14" fmla="*/ 2 w 24"/>
                        <a:gd name="T15" fmla="*/ 40 h 87"/>
                        <a:gd name="T16" fmla="*/ 0 w 24"/>
                        <a:gd name="T17" fmla="*/ 55 h 87"/>
                        <a:gd name="T18" fmla="*/ 2 w 24"/>
                        <a:gd name="T19" fmla="*/ 68 h 87"/>
                        <a:gd name="T20" fmla="*/ 7 w 24"/>
                        <a:gd name="T21" fmla="*/ 76 h 87"/>
                        <a:gd name="T22" fmla="*/ 10 w 24"/>
                        <a:gd name="T23" fmla="*/ 83 h 87"/>
                        <a:gd name="T24" fmla="*/ 15 w 24"/>
                        <a:gd name="T25" fmla="*/ 86 h 87"/>
                        <a:gd name="T26" fmla="*/ 16 w 24"/>
                        <a:gd name="T27" fmla="*/ 87 h 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4" h="87">
                          <a:moveTo>
                            <a:pt x="16" y="87"/>
                          </a:moveTo>
                          <a:lnTo>
                            <a:pt x="18" y="85"/>
                          </a:lnTo>
                          <a:lnTo>
                            <a:pt x="21" y="84"/>
                          </a:lnTo>
                          <a:lnTo>
                            <a:pt x="22" y="81"/>
                          </a:lnTo>
                          <a:lnTo>
                            <a:pt x="24" y="80"/>
                          </a:lnTo>
                          <a:lnTo>
                            <a:pt x="21" y="0"/>
                          </a:lnTo>
                          <a:lnTo>
                            <a:pt x="8" y="22"/>
                          </a:lnTo>
                          <a:lnTo>
                            <a:pt x="2" y="40"/>
                          </a:lnTo>
                          <a:lnTo>
                            <a:pt x="0" y="55"/>
                          </a:lnTo>
                          <a:lnTo>
                            <a:pt x="2" y="68"/>
                          </a:lnTo>
                          <a:lnTo>
                            <a:pt x="7" y="76"/>
                          </a:lnTo>
                          <a:lnTo>
                            <a:pt x="10" y="83"/>
                          </a:lnTo>
                          <a:lnTo>
                            <a:pt x="15" y="86"/>
                          </a:lnTo>
                          <a:lnTo>
                            <a:pt x="16" y="87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1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4144" y="3219"/>
                      <a:ext cx="20" cy="46"/>
                    </a:xfrm>
                    <a:custGeom>
                      <a:avLst/>
                      <a:gdLst>
                        <a:gd name="T0" fmla="*/ 24 w 40"/>
                        <a:gd name="T1" fmla="*/ 0 h 91"/>
                        <a:gd name="T2" fmla="*/ 10 w 40"/>
                        <a:gd name="T3" fmla="*/ 13 h 91"/>
                        <a:gd name="T4" fmla="*/ 3 w 40"/>
                        <a:gd name="T5" fmla="*/ 28 h 91"/>
                        <a:gd name="T6" fmla="*/ 0 w 40"/>
                        <a:gd name="T7" fmla="*/ 43 h 91"/>
                        <a:gd name="T8" fmla="*/ 3 w 40"/>
                        <a:gd name="T9" fmla="*/ 58 h 91"/>
                        <a:gd name="T10" fmla="*/ 6 w 40"/>
                        <a:gd name="T11" fmla="*/ 70 h 91"/>
                        <a:gd name="T12" fmla="*/ 10 w 40"/>
                        <a:gd name="T13" fmla="*/ 81 h 91"/>
                        <a:gd name="T14" fmla="*/ 14 w 40"/>
                        <a:gd name="T15" fmla="*/ 89 h 91"/>
                        <a:gd name="T16" fmla="*/ 15 w 40"/>
                        <a:gd name="T17" fmla="*/ 91 h 91"/>
                        <a:gd name="T18" fmla="*/ 29 w 40"/>
                        <a:gd name="T19" fmla="*/ 68 h 91"/>
                        <a:gd name="T20" fmla="*/ 37 w 40"/>
                        <a:gd name="T21" fmla="*/ 50 h 91"/>
                        <a:gd name="T22" fmla="*/ 40 w 40"/>
                        <a:gd name="T23" fmla="*/ 33 h 91"/>
                        <a:gd name="T24" fmla="*/ 37 w 40"/>
                        <a:gd name="T25" fmla="*/ 21 h 91"/>
                        <a:gd name="T26" fmla="*/ 34 w 40"/>
                        <a:gd name="T27" fmla="*/ 11 h 91"/>
                        <a:gd name="T28" fmla="*/ 29 w 40"/>
                        <a:gd name="T29" fmla="*/ 5 h 91"/>
                        <a:gd name="T30" fmla="*/ 25 w 40"/>
                        <a:gd name="T31" fmla="*/ 1 h 91"/>
                        <a:gd name="T32" fmla="*/ 24 w 40"/>
                        <a:gd name="T33" fmla="*/ 0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40" h="91">
                          <a:moveTo>
                            <a:pt x="24" y="0"/>
                          </a:moveTo>
                          <a:lnTo>
                            <a:pt x="10" y="13"/>
                          </a:lnTo>
                          <a:lnTo>
                            <a:pt x="3" y="28"/>
                          </a:lnTo>
                          <a:lnTo>
                            <a:pt x="0" y="43"/>
                          </a:lnTo>
                          <a:lnTo>
                            <a:pt x="3" y="58"/>
                          </a:lnTo>
                          <a:lnTo>
                            <a:pt x="6" y="70"/>
                          </a:lnTo>
                          <a:lnTo>
                            <a:pt x="10" y="81"/>
                          </a:lnTo>
                          <a:lnTo>
                            <a:pt x="14" y="89"/>
                          </a:lnTo>
                          <a:lnTo>
                            <a:pt x="15" y="91"/>
                          </a:lnTo>
                          <a:lnTo>
                            <a:pt x="29" y="68"/>
                          </a:lnTo>
                          <a:lnTo>
                            <a:pt x="37" y="50"/>
                          </a:lnTo>
                          <a:lnTo>
                            <a:pt x="40" y="33"/>
                          </a:lnTo>
                          <a:lnTo>
                            <a:pt x="37" y="21"/>
                          </a:lnTo>
                          <a:lnTo>
                            <a:pt x="34" y="11"/>
                          </a:lnTo>
                          <a:lnTo>
                            <a:pt x="29" y="5"/>
                          </a:lnTo>
                          <a:lnTo>
                            <a:pt x="25" y="1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2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4092" y="3188"/>
                      <a:ext cx="46" cy="19"/>
                    </a:xfrm>
                    <a:custGeom>
                      <a:avLst/>
                      <a:gdLst>
                        <a:gd name="T0" fmla="*/ 92 w 92"/>
                        <a:gd name="T1" fmla="*/ 22 h 38"/>
                        <a:gd name="T2" fmla="*/ 79 w 92"/>
                        <a:gd name="T3" fmla="*/ 9 h 38"/>
                        <a:gd name="T4" fmla="*/ 64 w 92"/>
                        <a:gd name="T5" fmla="*/ 1 h 38"/>
                        <a:gd name="T6" fmla="*/ 49 w 92"/>
                        <a:gd name="T7" fmla="*/ 0 h 38"/>
                        <a:gd name="T8" fmla="*/ 34 w 92"/>
                        <a:gd name="T9" fmla="*/ 1 h 38"/>
                        <a:gd name="T10" fmla="*/ 20 w 92"/>
                        <a:gd name="T11" fmla="*/ 4 h 38"/>
                        <a:gd name="T12" fmla="*/ 10 w 92"/>
                        <a:gd name="T13" fmla="*/ 9 h 38"/>
                        <a:gd name="T14" fmla="*/ 2 w 92"/>
                        <a:gd name="T15" fmla="*/ 12 h 38"/>
                        <a:gd name="T16" fmla="*/ 0 w 92"/>
                        <a:gd name="T17" fmla="*/ 14 h 38"/>
                        <a:gd name="T18" fmla="*/ 23 w 92"/>
                        <a:gd name="T19" fmla="*/ 27 h 38"/>
                        <a:gd name="T20" fmla="*/ 42 w 92"/>
                        <a:gd name="T21" fmla="*/ 35 h 38"/>
                        <a:gd name="T22" fmla="*/ 58 w 92"/>
                        <a:gd name="T23" fmla="*/ 38 h 38"/>
                        <a:gd name="T24" fmla="*/ 71 w 92"/>
                        <a:gd name="T25" fmla="*/ 35 h 38"/>
                        <a:gd name="T26" fmla="*/ 80 w 92"/>
                        <a:gd name="T27" fmla="*/ 32 h 38"/>
                        <a:gd name="T28" fmla="*/ 87 w 92"/>
                        <a:gd name="T29" fmla="*/ 27 h 38"/>
                        <a:gd name="T30" fmla="*/ 91 w 92"/>
                        <a:gd name="T31" fmla="*/ 23 h 38"/>
                        <a:gd name="T32" fmla="*/ 92 w 92"/>
                        <a:gd name="T33" fmla="*/ 22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92" y="22"/>
                          </a:moveTo>
                          <a:lnTo>
                            <a:pt x="79" y="9"/>
                          </a:lnTo>
                          <a:lnTo>
                            <a:pt x="64" y="1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0" y="4"/>
                          </a:lnTo>
                          <a:lnTo>
                            <a:pt x="10" y="9"/>
                          </a:lnTo>
                          <a:lnTo>
                            <a:pt x="2" y="12"/>
                          </a:lnTo>
                          <a:lnTo>
                            <a:pt x="0" y="14"/>
                          </a:lnTo>
                          <a:lnTo>
                            <a:pt x="23" y="27"/>
                          </a:lnTo>
                          <a:lnTo>
                            <a:pt x="42" y="35"/>
                          </a:lnTo>
                          <a:lnTo>
                            <a:pt x="58" y="38"/>
                          </a:lnTo>
                          <a:lnTo>
                            <a:pt x="71" y="35"/>
                          </a:lnTo>
                          <a:lnTo>
                            <a:pt x="80" y="32"/>
                          </a:lnTo>
                          <a:lnTo>
                            <a:pt x="87" y="27"/>
                          </a:lnTo>
                          <a:lnTo>
                            <a:pt x="91" y="23"/>
                          </a:lnTo>
                          <a:lnTo>
                            <a:pt x="92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3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4115" y="3152"/>
                      <a:ext cx="30" cy="35"/>
                    </a:xfrm>
                    <a:custGeom>
                      <a:avLst/>
                      <a:gdLst>
                        <a:gd name="T0" fmla="*/ 60 w 60"/>
                        <a:gd name="T1" fmla="*/ 70 h 70"/>
                        <a:gd name="T2" fmla="*/ 60 w 60"/>
                        <a:gd name="T3" fmla="*/ 52 h 70"/>
                        <a:gd name="T4" fmla="*/ 54 w 60"/>
                        <a:gd name="T5" fmla="*/ 37 h 70"/>
                        <a:gd name="T6" fmla="*/ 45 w 60"/>
                        <a:gd name="T7" fmla="*/ 24 h 70"/>
                        <a:gd name="T8" fmla="*/ 33 w 60"/>
                        <a:gd name="T9" fmla="*/ 15 h 70"/>
                        <a:gd name="T10" fmla="*/ 22 w 60"/>
                        <a:gd name="T11" fmla="*/ 8 h 70"/>
                        <a:gd name="T12" fmla="*/ 10 w 60"/>
                        <a:gd name="T13" fmla="*/ 3 h 70"/>
                        <a:gd name="T14" fmla="*/ 3 w 60"/>
                        <a:gd name="T15" fmla="*/ 1 h 70"/>
                        <a:gd name="T16" fmla="*/ 0 w 60"/>
                        <a:gd name="T17" fmla="*/ 0 h 70"/>
                        <a:gd name="T18" fmla="*/ 6 w 60"/>
                        <a:gd name="T19" fmla="*/ 27 h 70"/>
                        <a:gd name="T20" fmla="*/ 15 w 60"/>
                        <a:gd name="T21" fmla="*/ 45 h 70"/>
                        <a:gd name="T22" fmla="*/ 24 w 60"/>
                        <a:gd name="T23" fmla="*/ 59 h 70"/>
                        <a:gd name="T24" fmla="*/ 34 w 60"/>
                        <a:gd name="T25" fmla="*/ 66 h 70"/>
                        <a:gd name="T26" fmla="*/ 44 w 60"/>
                        <a:gd name="T27" fmla="*/ 69 h 70"/>
                        <a:gd name="T28" fmla="*/ 52 w 60"/>
                        <a:gd name="T29" fmla="*/ 70 h 70"/>
                        <a:gd name="T30" fmla="*/ 57 w 60"/>
                        <a:gd name="T31" fmla="*/ 70 h 70"/>
                        <a:gd name="T32" fmla="*/ 60 w 60"/>
                        <a:gd name="T33" fmla="*/ 7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0" h="70">
                          <a:moveTo>
                            <a:pt x="60" y="70"/>
                          </a:moveTo>
                          <a:lnTo>
                            <a:pt x="60" y="52"/>
                          </a:lnTo>
                          <a:lnTo>
                            <a:pt x="54" y="37"/>
                          </a:lnTo>
                          <a:lnTo>
                            <a:pt x="45" y="24"/>
                          </a:lnTo>
                          <a:lnTo>
                            <a:pt x="33" y="15"/>
                          </a:lnTo>
                          <a:lnTo>
                            <a:pt x="22" y="8"/>
                          </a:lnTo>
                          <a:lnTo>
                            <a:pt x="10" y="3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lnTo>
                            <a:pt x="6" y="27"/>
                          </a:lnTo>
                          <a:lnTo>
                            <a:pt x="15" y="45"/>
                          </a:lnTo>
                          <a:lnTo>
                            <a:pt x="24" y="59"/>
                          </a:lnTo>
                          <a:lnTo>
                            <a:pt x="34" y="66"/>
                          </a:lnTo>
                          <a:lnTo>
                            <a:pt x="44" y="69"/>
                          </a:lnTo>
                          <a:lnTo>
                            <a:pt x="52" y="70"/>
                          </a:lnTo>
                          <a:lnTo>
                            <a:pt x="57" y="70"/>
                          </a:lnTo>
                          <a:lnTo>
                            <a:pt x="60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4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107" y="3213"/>
                      <a:ext cx="36" cy="30"/>
                    </a:xfrm>
                    <a:custGeom>
                      <a:avLst/>
                      <a:gdLst>
                        <a:gd name="T0" fmla="*/ 0 w 71"/>
                        <a:gd name="T1" fmla="*/ 59 h 59"/>
                        <a:gd name="T2" fmla="*/ 26 w 71"/>
                        <a:gd name="T3" fmla="*/ 53 h 59"/>
                        <a:gd name="T4" fmla="*/ 46 w 71"/>
                        <a:gd name="T5" fmla="*/ 44 h 59"/>
                        <a:gd name="T6" fmla="*/ 58 w 71"/>
                        <a:gd name="T7" fmla="*/ 35 h 59"/>
                        <a:gd name="T8" fmla="*/ 66 w 71"/>
                        <a:gd name="T9" fmla="*/ 24 h 59"/>
                        <a:gd name="T10" fmla="*/ 70 w 71"/>
                        <a:gd name="T11" fmla="*/ 15 h 59"/>
                        <a:gd name="T12" fmla="*/ 71 w 71"/>
                        <a:gd name="T13" fmla="*/ 7 h 59"/>
                        <a:gd name="T14" fmla="*/ 71 w 71"/>
                        <a:gd name="T15" fmla="*/ 3 h 59"/>
                        <a:gd name="T16" fmla="*/ 71 w 71"/>
                        <a:gd name="T17" fmla="*/ 0 h 59"/>
                        <a:gd name="T18" fmla="*/ 53 w 71"/>
                        <a:gd name="T19" fmla="*/ 0 h 59"/>
                        <a:gd name="T20" fmla="*/ 36 w 71"/>
                        <a:gd name="T21" fmla="*/ 5 h 59"/>
                        <a:gd name="T22" fmla="*/ 25 w 71"/>
                        <a:gd name="T23" fmla="*/ 14 h 59"/>
                        <a:gd name="T24" fmla="*/ 15 w 71"/>
                        <a:gd name="T25" fmla="*/ 26 h 59"/>
                        <a:gd name="T26" fmla="*/ 8 w 71"/>
                        <a:gd name="T27" fmla="*/ 37 h 59"/>
                        <a:gd name="T28" fmla="*/ 3 w 71"/>
                        <a:gd name="T29" fmla="*/ 49 h 59"/>
                        <a:gd name="T30" fmla="*/ 1 w 71"/>
                        <a:gd name="T31" fmla="*/ 56 h 59"/>
                        <a:gd name="T32" fmla="*/ 0 w 71"/>
                        <a:gd name="T33" fmla="*/ 59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1" h="59">
                          <a:moveTo>
                            <a:pt x="0" y="59"/>
                          </a:moveTo>
                          <a:lnTo>
                            <a:pt x="26" y="53"/>
                          </a:lnTo>
                          <a:lnTo>
                            <a:pt x="46" y="44"/>
                          </a:lnTo>
                          <a:lnTo>
                            <a:pt x="58" y="35"/>
                          </a:lnTo>
                          <a:lnTo>
                            <a:pt x="66" y="24"/>
                          </a:lnTo>
                          <a:lnTo>
                            <a:pt x="70" y="15"/>
                          </a:lnTo>
                          <a:lnTo>
                            <a:pt x="71" y="7"/>
                          </a:lnTo>
                          <a:lnTo>
                            <a:pt x="71" y="3"/>
                          </a:lnTo>
                          <a:lnTo>
                            <a:pt x="71" y="0"/>
                          </a:lnTo>
                          <a:lnTo>
                            <a:pt x="53" y="0"/>
                          </a:lnTo>
                          <a:lnTo>
                            <a:pt x="36" y="5"/>
                          </a:lnTo>
                          <a:lnTo>
                            <a:pt x="25" y="14"/>
                          </a:lnTo>
                          <a:lnTo>
                            <a:pt x="15" y="26"/>
                          </a:lnTo>
                          <a:lnTo>
                            <a:pt x="8" y="37"/>
                          </a:lnTo>
                          <a:lnTo>
                            <a:pt x="3" y="49"/>
                          </a:lnTo>
                          <a:lnTo>
                            <a:pt x="1" y="56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5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4141" y="3185"/>
                      <a:ext cx="22" cy="30"/>
                    </a:xfrm>
                    <a:custGeom>
                      <a:avLst/>
                      <a:gdLst>
                        <a:gd name="T0" fmla="*/ 0 w 44"/>
                        <a:gd name="T1" fmla="*/ 30 h 60"/>
                        <a:gd name="T2" fmla="*/ 2 w 44"/>
                        <a:gd name="T3" fmla="*/ 41 h 60"/>
                        <a:gd name="T4" fmla="*/ 9 w 44"/>
                        <a:gd name="T5" fmla="*/ 51 h 60"/>
                        <a:gd name="T6" fmla="*/ 18 w 44"/>
                        <a:gd name="T7" fmla="*/ 57 h 60"/>
                        <a:gd name="T8" fmla="*/ 31 w 44"/>
                        <a:gd name="T9" fmla="*/ 60 h 60"/>
                        <a:gd name="T10" fmla="*/ 34 w 44"/>
                        <a:gd name="T11" fmla="*/ 60 h 60"/>
                        <a:gd name="T12" fmla="*/ 38 w 44"/>
                        <a:gd name="T13" fmla="*/ 59 h 60"/>
                        <a:gd name="T14" fmla="*/ 41 w 44"/>
                        <a:gd name="T15" fmla="*/ 57 h 60"/>
                        <a:gd name="T16" fmla="*/ 44 w 44"/>
                        <a:gd name="T17" fmla="*/ 56 h 60"/>
                        <a:gd name="T18" fmla="*/ 42 w 44"/>
                        <a:gd name="T19" fmla="*/ 2 h 60"/>
                        <a:gd name="T20" fmla="*/ 40 w 44"/>
                        <a:gd name="T21" fmla="*/ 1 h 60"/>
                        <a:gd name="T22" fmla="*/ 36 w 44"/>
                        <a:gd name="T23" fmla="*/ 1 h 60"/>
                        <a:gd name="T24" fmla="*/ 34 w 44"/>
                        <a:gd name="T25" fmla="*/ 0 h 60"/>
                        <a:gd name="T26" fmla="*/ 31 w 44"/>
                        <a:gd name="T27" fmla="*/ 0 h 60"/>
                        <a:gd name="T28" fmla="*/ 18 w 44"/>
                        <a:gd name="T29" fmla="*/ 2 h 60"/>
                        <a:gd name="T30" fmla="*/ 9 w 44"/>
                        <a:gd name="T31" fmla="*/ 9 h 60"/>
                        <a:gd name="T32" fmla="*/ 2 w 44"/>
                        <a:gd name="T33" fmla="*/ 18 h 60"/>
                        <a:gd name="T34" fmla="*/ 0 w 44"/>
                        <a:gd name="T35" fmla="*/ 3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44" h="60">
                          <a:moveTo>
                            <a:pt x="0" y="30"/>
                          </a:moveTo>
                          <a:lnTo>
                            <a:pt x="2" y="41"/>
                          </a:lnTo>
                          <a:lnTo>
                            <a:pt x="9" y="51"/>
                          </a:lnTo>
                          <a:lnTo>
                            <a:pt x="18" y="57"/>
                          </a:lnTo>
                          <a:lnTo>
                            <a:pt x="31" y="60"/>
                          </a:lnTo>
                          <a:lnTo>
                            <a:pt x="34" y="60"/>
                          </a:lnTo>
                          <a:lnTo>
                            <a:pt x="38" y="59"/>
                          </a:lnTo>
                          <a:lnTo>
                            <a:pt x="41" y="57"/>
                          </a:lnTo>
                          <a:lnTo>
                            <a:pt x="44" y="56"/>
                          </a:lnTo>
                          <a:lnTo>
                            <a:pt x="42" y="2"/>
                          </a:lnTo>
                          <a:lnTo>
                            <a:pt x="40" y="1"/>
                          </a:lnTo>
                          <a:lnTo>
                            <a:pt x="36" y="1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18" y="2"/>
                          </a:lnTo>
                          <a:lnTo>
                            <a:pt x="9" y="9"/>
                          </a:lnTo>
                          <a:lnTo>
                            <a:pt x="2" y="18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6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011" y="3351"/>
                      <a:ext cx="19" cy="46"/>
                    </a:xfrm>
                    <a:custGeom>
                      <a:avLst/>
                      <a:gdLst>
                        <a:gd name="T0" fmla="*/ 17 w 38"/>
                        <a:gd name="T1" fmla="*/ 91 h 91"/>
                        <a:gd name="T2" fmla="*/ 29 w 38"/>
                        <a:gd name="T3" fmla="*/ 78 h 91"/>
                        <a:gd name="T4" fmla="*/ 37 w 38"/>
                        <a:gd name="T5" fmla="*/ 63 h 91"/>
                        <a:gd name="T6" fmla="*/ 38 w 38"/>
                        <a:gd name="T7" fmla="*/ 48 h 91"/>
                        <a:gd name="T8" fmla="*/ 37 w 38"/>
                        <a:gd name="T9" fmla="*/ 33 h 91"/>
                        <a:gd name="T10" fmla="*/ 34 w 38"/>
                        <a:gd name="T11" fmla="*/ 21 h 91"/>
                        <a:gd name="T12" fmla="*/ 29 w 38"/>
                        <a:gd name="T13" fmla="*/ 10 h 91"/>
                        <a:gd name="T14" fmla="*/ 26 w 38"/>
                        <a:gd name="T15" fmla="*/ 2 h 91"/>
                        <a:gd name="T16" fmla="*/ 25 w 38"/>
                        <a:gd name="T17" fmla="*/ 0 h 91"/>
                        <a:gd name="T18" fmla="*/ 11 w 38"/>
                        <a:gd name="T19" fmla="*/ 23 h 91"/>
                        <a:gd name="T20" fmla="*/ 3 w 38"/>
                        <a:gd name="T21" fmla="*/ 41 h 91"/>
                        <a:gd name="T22" fmla="*/ 0 w 38"/>
                        <a:gd name="T23" fmla="*/ 57 h 91"/>
                        <a:gd name="T24" fmla="*/ 3 w 38"/>
                        <a:gd name="T25" fmla="*/ 70 h 91"/>
                        <a:gd name="T26" fmla="*/ 6 w 38"/>
                        <a:gd name="T27" fmla="*/ 79 h 91"/>
                        <a:gd name="T28" fmla="*/ 11 w 38"/>
                        <a:gd name="T29" fmla="*/ 86 h 91"/>
                        <a:gd name="T30" fmla="*/ 15 w 38"/>
                        <a:gd name="T31" fmla="*/ 90 h 91"/>
                        <a:gd name="T32" fmla="*/ 17 w 38"/>
                        <a:gd name="T33" fmla="*/ 91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91">
                          <a:moveTo>
                            <a:pt x="17" y="91"/>
                          </a:moveTo>
                          <a:lnTo>
                            <a:pt x="29" y="78"/>
                          </a:lnTo>
                          <a:lnTo>
                            <a:pt x="37" y="63"/>
                          </a:lnTo>
                          <a:lnTo>
                            <a:pt x="38" y="48"/>
                          </a:lnTo>
                          <a:lnTo>
                            <a:pt x="37" y="33"/>
                          </a:lnTo>
                          <a:lnTo>
                            <a:pt x="34" y="21"/>
                          </a:lnTo>
                          <a:lnTo>
                            <a:pt x="29" y="10"/>
                          </a:lnTo>
                          <a:lnTo>
                            <a:pt x="26" y="2"/>
                          </a:lnTo>
                          <a:lnTo>
                            <a:pt x="25" y="0"/>
                          </a:lnTo>
                          <a:lnTo>
                            <a:pt x="11" y="23"/>
                          </a:lnTo>
                          <a:lnTo>
                            <a:pt x="3" y="41"/>
                          </a:lnTo>
                          <a:lnTo>
                            <a:pt x="0" y="57"/>
                          </a:lnTo>
                          <a:lnTo>
                            <a:pt x="3" y="70"/>
                          </a:lnTo>
                          <a:lnTo>
                            <a:pt x="6" y="79"/>
                          </a:lnTo>
                          <a:lnTo>
                            <a:pt x="11" y="86"/>
                          </a:lnTo>
                          <a:lnTo>
                            <a:pt x="15" y="90"/>
                          </a:lnTo>
                          <a:lnTo>
                            <a:pt x="17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7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4005" y="3434"/>
                      <a:ext cx="20" cy="45"/>
                    </a:xfrm>
                    <a:custGeom>
                      <a:avLst/>
                      <a:gdLst>
                        <a:gd name="T0" fmla="*/ 23 w 39"/>
                        <a:gd name="T1" fmla="*/ 0 h 91"/>
                        <a:gd name="T2" fmla="*/ 9 w 39"/>
                        <a:gd name="T3" fmla="*/ 12 h 91"/>
                        <a:gd name="T4" fmla="*/ 2 w 39"/>
                        <a:gd name="T5" fmla="*/ 27 h 91"/>
                        <a:gd name="T6" fmla="*/ 0 w 39"/>
                        <a:gd name="T7" fmla="*/ 42 h 91"/>
                        <a:gd name="T8" fmla="*/ 2 w 39"/>
                        <a:gd name="T9" fmla="*/ 57 h 91"/>
                        <a:gd name="T10" fmla="*/ 6 w 39"/>
                        <a:gd name="T11" fmla="*/ 70 h 91"/>
                        <a:gd name="T12" fmla="*/ 9 w 39"/>
                        <a:gd name="T13" fmla="*/ 80 h 91"/>
                        <a:gd name="T14" fmla="*/ 14 w 39"/>
                        <a:gd name="T15" fmla="*/ 88 h 91"/>
                        <a:gd name="T16" fmla="*/ 15 w 39"/>
                        <a:gd name="T17" fmla="*/ 91 h 91"/>
                        <a:gd name="T18" fmla="*/ 29 w 39"/>
                        <a:gd name="T19" fmla="*/ 68 h 91"/>
                        <a:gd name="T20" fmla="*/ 37 w 39"/>
                        <a:gd name="T21" fmla="*/ 49 h 91"/>
                        <a:gd name="T22" fmla="*/ 39 w 39"/>
                        <a:gd name="T23" fmla="*/ 33 h 91"/>
                        <a:gd name="T24" fmla="*/ 37 w 39"/>
                        <a:gd name="T25" fmla="*/ 20 h 91"/>
                        <a:gd name="T26" fmla="*/ 33 w 39"/>
                        <a:gd name="T27" fmla="*/ 11 h 91"/>
                        <a:gd name="T28" fmla="*/ 29 w 39"/>
                        <a:gd name="T29" fmla="*/ 4 h 91"/>
                        <a:gd name="T30" fmla="*/ 24 w 39"/>
                        <a:gd name="T31" fmla="*/ 1 h 91"/>
                        <a:gd name="T32" fmla="*/ 23 w 39"/>
                        <a:gd name="T33" fmla="*/ 0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9" h="91">
                          <a:moveTo>
                            <a:pt x="23" y="0"/>
                          </a:moveTo>
                          <a:lnTo>
                            <a:pt x="9" y="12"/>
                          </a:lnTo>
                          <a:lnTo>
                            <a:pt x="2" y="27"/>
                          </a:lnTo>
                          <a:lnTo>
                            <a:pt x="0" y="42"/>
                          </a:lnTo>
                          <a:lnTo>
                            <a:pt x="2" y="57"/>
                          </a:lnTo>
                          <a:lnTo>
                            <a:pt x="6" y="70"/>
                          </a:lnTo>
                          <a:lnTo>
                            <a:pt x="9" y="80"/>
                          </a:lnTo>
                          <a:lnTo>
                            <a:pt x="14" y="88"/>
                          </a:lnTo>
                          <a:lnTo>
                            <a:pt x="15" y="91"/>
                          </a:lnTo>
                          <a:lnTo>
                            <a:pt x="29" y="68"/>
                          </a:lnTo>
                          <a:lnTo>
                            <a:pt x="37" y="49"/>
                          </a:lnTo>
                          <a:lnTo>
                            <a:pt x="39" y="33"/>
                          </a:lnTo>
                          <a:lnTo>
                            <a:pt x="37" y="20"/>
                          </a:lnTo>
                          <a:lnTo>
                            <a:pt x="33" y="11"/>
                          </a:lnTo>
                          <a:lnTo>
                            <a:pt x="29" y="4"/>
                          </a:lnTo>
                          <a:lnTo>
                            <a:pt x="24" y="1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8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3954" y="3403"/>
                      <a:ext cx="45" cy="19"/>
                    </a:xfrm>
                    <a:custGeom>
                      <a:avLst/>
                      <a:gdLst>
                        <a:gd name="T0" fmla="*/ 91 w 91"/>
                        <a:gd name="T1" fmla="*/ 22 h 38"/>
                        <a:gd name="T2" fmla="*/ 79 w 91"/>
                        <a:gd name="T3" fmla="*/ 10 h 38"/>
                        <a:gd name="T4" fmla="*/ 64 w 91"/>
                        <a:gd name="T5" fmla="*/ 1 h 38"/>
                        <a:gd name="T6" fmla="*/ 49 w 91"/>
                        <a:gd name="T7" fmla="*/ 0 h 38"/>
                        <a:gd name="T8" fmla="*/ 34 w 91"/>
                        <a:gd name="T9" fmla="*/ 1 h 38"/>
                        <a:gd name="T10" fmla="*/ 21 w 91"/>
                        <a:gd name="T11" fmla="*/ 5 h 38"/>
                        <a:gd name="T12" fmla="*/ 11 w 91"/>
                        <a:gd name="T13" fmla="*/ 10 h 38"/>
                        <a:gd name="T14" fmla="*/ 3 w 91"/>
                        <a:gd name="T15" fmla="*/ 13 h 38"/>
                        <a:gd name="T16" fmla="*/ 0 w 91"/>
                        <a:gd name="T17" fmla="*/ 14 h 38"/>
                        <a:gd name="T18" fmla="*/ 23 w 91"/>
                        <a:gd name="T19" fmla="*/ 28 h 38"/>
                        <a:gd name="T20" fmla="*/ 42 w 91"/>
                        <a:gd name="T21" fmla="*/ 36 h 38"/>
                        <a:gd name="T22" fmla="*/ 58 w 91"/>
                        <a:gd name="T23" fmla="*/ 38 h 38"/>
                        <a:gd name="T24" fmla="*/ 71 w 91"/>
                        <a:gd name="T25" fmla="*/ 36 h 38"/>
                        <a:gd name="T26" fmla="*/ 80 w 91"/>
                        <a:gd name="T27" fmla="*/ 33 h 38"/>
                        <a:gd name="T28" fmla="*/ 87 w 91"/>
                        <a:gd name="T29" fmla="*/ 28 h 38"/>
                        <a:gd name="T30" fmla="*/ 90 w 91"/>
                        <a:gd name="T31" fmla="*/ 23 h 38"/>
                        <a:gd name="T32" fmla="*/ 91 w 91"/>
                        <a:gd name="T33" fmla="*/ 22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1" h="38">
                          <a:moveTo>
                            <a:pt x="91" y="22"/>
                          </a:moveTo>
                          <a:lnTo>
                            <a:pt x="79" y="10"/>
                          </a:lnTo>
                          <a:lnTo>
                            <a:pt x="64" y="1"/>
                          </a:lnTo>
                          <a:lnTo>
                            <a:pt x="49" y="0"/>
                          </a:lnTo>
                          <a:lnTo>
                            <a:pt x="34" y="1"/>
                          </a:lnTo>
                          <a:lnTo>
                            <a:pt x="21" y="5"/>
                          </a:lnTo>
                          <a:lnTo>
                            <a:pt x="11" y="10"/>
                          </a:lnTo>
                          <a:lnTo>
                            <a:pt x="3" y="13"/>
                          </a:lnTo>
                          <a:lnTo>
                            <a:pt x="0" y="14"/>
                          </a:lnTo>
                          <a:lnTo>
                            <a:pt x="23" y="28"/>
                          </a:lnTo>
                          <a:lnTo>
                            <a:pt x="42" y="36"/>
                          </a:lnTo>
                          <a:lnTo>
                            <a:pt x="58" y="38"/>
                          </a:lnTo>
                          <a:lnTo>
                            <a:pt x="71" y="36"/>
                          </a:lnTo>
                          <a:lnTo>
                            <a:pt x="80" y="33"/>
                          </a:lnTo>
                          <a:lnTo>
                            <a:pt x="87" y="28"/>
                          </a:lnTo>
                          <a:lnTo>
                            <a:pt x="90" y="23"/>
                          </a:lnTo>
                          <a:lnTo>
                            <a:pt x="91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9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4036" y="3408"/>
                      <a:ext cx="46" cy="19"/>
                    </a:xfrm>
                    <a:custGeom>
                      <a:avLst/>
                      <a:gdLst>
                        <a:gd name="T0" fmla="*/ 0 w 92"/>
                        <a:gd name="T1" fmla="*/ 16 h 38"/>
                        <a:gd name="T2" fmla="*/ 13 w 92"/>
                        <a:gd name="T3" fmla="*/ 29 h 38"/>
                        <a:gd name="T4" fmla="*/ 28 w 92"/>
                        <a:gd name="T5" fmla="*/ 37 h 38"/>
                        <a:gd name="T6" fmla="*/ 43 w 92"/>
                        <a:gd name="T7" fmla="*/ 38 h 38"/>
                        <a:gd name="T8" fmla="*/ 58 w 92"/>
                        <a:gd name="T9" fmla="*/ 37 h 38"/>
                        <a:gd name="T10" fmla="*/ 71 w 92"/>
                        <a:gd name="T11" fmla="*/ 33 h 38"/>
                        <a:gd name="T12" fmla="*/ 82 w 92"/>
                        <a:gd name="T13" fmla="*/ 29 h 38"/>
                        <a:gd name="T14" fmla="*/ 90 w 92"/>
                        <a:gd name="T15" fmla="*/ 25 h 38"/>
                        <a:gd name="T16" fmla="*/ 92 w 92"/>
                        <a:gd name="T17" fmla="*/ 24 h 38"/>
                        <a:gd name="T18" fmla="*/ 69 w 92"/>
                        <a:gd name="T19" fmla="*/ 10 h 38"/>
                        <a:gd name="T20" fmla="*/ 50 w 92"/>
                        <a:gd name="T21" fmla="*/ 2 h 38"/>
                        <a:gd name="T22" fmla="*/ 33 w 92"/>
                        <a:gd name="T23" fmla="*/ 0 h 38"/>
                        <a:gd name="T24" fmla="*/ 21 w 92"/>
                        <a:gd name="T25" fmla="*/ 2 h 38"/>
                        <a:gd name="T26" fmla="*/ 12 w 92"/>
                        <a:gd name="T27" fmla="*/ 6 h 38"/>
                        <a:gd name="T28" fmla="*/ 5 w 92"/>
                        <a:gd name="T29" fmla="*/ 10 h 38"/>
                        <a:gd name="T30" fmla="*/ 1 w 92"/>
                        <a:gd name="T31" fmla="*/ 15 h 38"/>
                        <a:gd name="T32" fmla="*/ 0 w 92"/>
                        <a:gd name="T33" fmla="*/ 16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6"/>
                          </a:moveTo>
                          <a:lnTo>
                            <a:pt x="13" y="29"/>
                          </a:lnTo>
                          <a:lnTo>
                            <a:pt x="28" y="37"/>
                          </a:lnTo>
                          <a:lnTo>
                            <a:pt x="43" y="38"/>
                          </a:lnTo>
                          <a:lnTo>
                            <a:pt x="58" y="37"/>
                          </a:lnTo>
                          <a:lnTo>
                            <a:pt x="71" y="33"/>
                          </a:lnTo>
                          <a:lnTo>
                            <a:pt x="82" y="29"/>
                          </a:lnTo>
                          <a:lnTo>
                            <a:pt x="90" y="25"/>
                          </a:lnTo>
                          <a:lnTo>
                            <a:pt x="92" y="24"/>
                          </a:lnTo>
                          <a:lnTo>
                            <a:pt x="69" y="10"/>
                          </a:lnTo>
                          <a:lnTo>
                            <a:pt x="50" y="2"/>
                          </a:lnTo>
                          <a:lnTo>
                            <a:pt x="33" y="0"/>
                          </a:lnTo>
                          <a:lnTo>
                            <a:pt x="21" y="2"/>
                          </a:lnTo>
                          <a:lnTo>
                            <a:pt x="12" y="6"/>
                          </a:lnTo>
                          <a:lnTo>
                            <a:pt x="5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0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3976" y="3366"/>
                      <a:ext cx="30" cy="36"/>
                    </a:xfrm>
                    <a:custGeom>
                      <a:avLst/>
                      <a:gdLst>
                        <a:gd name="T0" fmla="*/ 0 w 60"/>
                        <a:gd name="T1" fmla="*/ 0 h 70"/>
                        <a:gd name="T2" fmla="*/ 6 w 60"/>
                        <a:gd name="T3" fmla="*/ 26 h 70"/>
                        <a:gd name="T4" fmla="*/ 15 w 60"/>
                        <a:gd name="T5" fmla="*/ 45 h 70"/>
                        <a:gd name="T6" fmla="*/ 24 w 60"/>
                        <a:gd name="T7" fmla="*/ 57 h 70"/>
                        <a:gd name="T8" fmla="*/ 35 w 60"/>
                        <a:gd name="T9" fmla="*/ 65 h 70"/>
                        <a:gd name="T10" fmla="*/ 44 w 60"/>
                        <a:gd name="T11" fmla="*/ 69 h 70"/>
                        <a:gd name="T12" fmla="*/ 52 w 60"/>
                        <a:gd name="T13" fmla="*/ 70 h 70"/>
                        <a:gd name="T14" fmla="*/ 58 w 60"/>
                        <a:gd name="T15" fmla="*/ 70 h 70"/>
                        <a:gd name="T16" fmla="*/ 60 w 60"/>
                        <a:gd name="T17" fmla="*/ 70 h 70"/>
                        <a:gd name="T18" fmla="*/ 60 w 60"/>
                        <a:gd name="T19" fmla="*/ 52 h 70"/>
                        <a:gd name="T20" fmla="*/ 54 w 60"/>
                        <a:gd name="T21" fmla="*/ 37 h 70"/>
                        <a:gd name="T22" fmla="*/ 45 w 60"/>
                        <a:gd name="T23" fmla="*/ 24 h 70"/>
                        <a:gd name="T24" fmla="*/ 34 w 60"/>
                        <a:gd name="T25" fmla="*/ 15 h 70"/>
                        <a:gd name="T26" fmla="*/ 22 w 60"/>
                        <a:gd name="T27" fmla="*/ 8 h 70"/>
                        <a:gd name="T28" fmla="*/ 11 w 60"/>
                        <a:gd name="T29" fmla="*/ 3 h 70"/>
                        <a:gd name="T30" fmla="*/ 4 w 60"/>
                        <a:gd name="T31" fmla="*/ 1 h 70"/>
                        <a:gd name="T32" fmla="*/ 0 w 60"/>
                        <a:gd name="T33" fmla="*/ 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0" h="70">
                          <a:moveTo>
                            <a:pt x="0" y="0"/>
                          </a:moveTo>
                          <a:lnTo>
                            <a:pt x="6" y="26"/>
                          </a:lnTo>
                          <a:lnTo>
                            <a:pt x="15" y="45"/>
                          </a:lnTo>
                          <a:lnTo>
                            <a:pt x="24" y="57"/>
                          </a:lnTo>
                          <a:lnTo>
                            <a:pt x="35" y="65"/>
                          </a:lnTo>
                          <a:lnTo>
                            <a:pt x="44" y="69"/>
                          </a:lnTo>
                          <a:lnTo>
                            <a:pt x="52" y="70"/>
                          </a:lnTo>
                          <a:lnTo>
                            <a:pt x="58" y="70"/>
                          </a:lnTo>
                          <a:lnTo>
                            <a:pt x="60" y="70"/>
                          </a:lnTo>
                          <a:lnTo>
                            <a:pt x="60" y="52"/>
                          </a:lnTo>
                          <a:lnTo>
                            <a:pt x="54" y="37"/>
                          </a:lnTo>
                          <a:lnTo>
                            <a:pt x="45" y="24"/>
                          </a:lnTo>
                          <a:lnTo>
                            <a:pt x="34" y="15"/>
                          </a:lnTo>
                          <a:lnTo>
                            <a:pt x="22" y="8"/>
                          </a:lnTo>
                          <a:lnTo>
                            <a:pt x="11" y="3"/>
                          </a:lnTo>
                          <a:lnTo>
                            <a:pt x="4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1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4030" y="3429"/>
                      <a:ext cx="30" cy="35"/>
                    </a:xfrm>
                    <a:custGeom>
                      <a:avLst/>
                      <a:gdLst>
                        <a:gd name="T0" fmla="*/ 0 w 59"/>
                        <a:gd name="T1" fmla="*/ 0 h 71"/>
                        <a:gd name="T2" fmla="*/ 0 w 59"/>
                        <a:gd name="T3" fmla="*/ 19 h 71"/>
                        <a:gd name="T4" fmla="*/ 5 w 59"/>
                        <a:gd name="T5" fmla="*/ 34 h 71"/>
                        <a:gd name="T6" fmla="*/ 14 w 59"/>
                        <a:gd name="T7" fmla="*/ 46 h 71"/>
                        <a:gd name="T8" fmla="*/ 26 w 59"/>
                        <a:gd name="T9" fmla="*/ 56 h 71"/>
                        <a:gd name="T10" fmla="*/ 37 w 59"/>
                        <a:gd name="T11" fmla="*/ 63 h 71"/>
                        <a:gd name="T12" fmla="*/ 49 w 59"/>
                        <a:gd name="T13" fmla="*/ 67 h 71"/>
                        <a:gd name="T14" fmla="*/ 56 w 59"/>
                        <a:gd name="T15" fmla="*/ 69 h 71"/>
                        <a:gd name="T16" fmla="*/ 59 w 59"/>
                        <a:gd name="T17" fmla="*/ 71 h 71"/>
                        <a:gd name="T18" fmla="*/ 53 w 59"/>
                        <a:gd name="T19" fmla="*/ 44 h 71"/>
                        <a:gd name="T20" fmla="*/ 44 w 59"/>
                        <a:gd name="T21" fmla="*/ 26 h 71"/>
                        <a:gd name="T22" fmla="*/ 35 w 59"/>
                        <a:gd name="T23" fmla="*/ 12 h 71"/>
                        <a:gd name="T24" fmla="*/ 25 w 59"/>
                        <a:gd name="T25" fmla="*/ 5 h 71"/>
                        <a:gd name="T26" fmla="*/ 15 w 59"/>
                        <a:gd name="T27" fmla="*/ 1 h 71"/>
                        <a:gd name="T28" fmla="*/ 7 w 59"/>
                        <a:gd name="T29" fmla="*/ 0 h 71"/>
                        <a:gd name="T30" fmla="*/ 3 w 59"/>
                        <a:gd name="T31" fmla="*/ 0 h 71"/>
                        <a:gd name="T32" fmla="*/ 0 w 59"/>
                        <a:gd name="T33" fmla="*/ 0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9" h="71">
                          <a:moveTo>
                            <a:pt x="0" y="0"/>
                          </a:moveTo>
                          <a:lnTo>
                            <a:pt x="0" y="19"/>
                          </a:lnTo>
                          <a:lnTo>
                            <a:pt x="5" y="34"/>
                          </a:lnTo>
                          <a:lnTo>
                            <a:pt x="14" y="46"/>
                          </a:lnTo>
                          <a:lnTo>
                            <a:pt x="26" y="56"/>
                          </a:lnTo>
                          <a:lnTo>
                            <a:pt x="37" y="63"/>
                          </a:lnTo>
                          <a:lnTo>
                            <a:pt x="49" y="67"/>
                          </a:lnTo>
                          <a:lnTo>
                            <a:pt x="56" y="69"/>
                          </a:lnTo>
                          <a:lnTo>
                            <a:pt x="59" y="71"/>
                          </a:lnTo>
                          <a:lnTo>
                            <a:pt x="53" y="44"/>
                          </a:lnTo>
                          <a:lnTo>
                            <a:pt x="44" y="26"/>
                          </a:lnTo>
                          <a:lnTo>
                            <a:pt x="35" y="12"/>
                          </a:lnTo>
                          <a:lnTo>
                            <a:pt x="25" y="5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2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3968" y="3427"/>
                      <a:ext cx="36" cy="30"/>
                    </a:xfrm>
                    <a:custGeom>
                      <a:avLst/>
                      <a:gdLst>
                        <a:gd name="T0" fmla="*/ 0 w 72"/>
                        <a:gd name="T1" fmla="*/ 59 h 59"/>
                        <a:gd name="T2" fmla="*/ 27 w 72"/>
                        <a:gd name="T3" fmla="*/ 53 h 59"/>
                        <a:gd name="T4" fmla="*/ 46 w 72"/>
                        <a:gd name="T5" fmla="*/ 44 h 59"/>
                        <a:gd name="T6" fmla="*/ 59 w 72"/>
                        <a:gd name="T7" fmla="*/ 34 h 59"/>
                        <a:gd name="T8" fmla="*/ 67 w 72"/>
                        <a:gd name="T9" fmla="*/ 24 h 59"/>
                        <a:gd name="T10" fmla="*/ 70 w 72"/>
                        <a:gd name="T11" fmla="*/ 15 h 59"/>
                        <a:gd name="T12" fmla="*/ 72 w 72"/>
                        <a:gd name="T13" fmla="*/ 7 h 59"/>
                        <a:gd name="T14" fmla="*/ 72 w 72"/>
                        <a:gd name="T15" fmla="*/ 2 h 59"/>
                        <a:gd name="T16" fmla="*/ 72 w 72"/>
                        <a:gd name="T17" fmla="*/ 0 h 59"/>
                        <a:gd name="T18" fmla="*/ 53 w 72"/>
                        <a:gd name="T19" fmla="*/ 0 h 59"/>
                        <a:gd name="T20" fmla="*/ 37 w 72"/>
                        <a:gd name="T21" fmla="*/ 4 h 59"/>
                        <a:gd name="T22" fmla="*/ 25 w 72"/>
                        <a:gd name="T23" fmla="*/ 14 h 59"/>
                        <a:gd name="T24" fmla="*/ 15 w 72"/>
                        <a:gd name="T25" fmla="*/ 25 h 59"/>
                        <a:gd name="T26" fmla="*/ 8 w 72"/>
                        <a:gd name="T27" fmla="*/ 37 h 59"/>
                        <a:gd name="T28" fmla="*/ 4 w 72"/>
                        <a:gd name="T29" fmla="*/ 48 h 59"/>
                        <a:gd name="T30" fmla="*/ 1 w 72"/>
                        <a:gd name="T31" fmla="*/ 55 h 59"/>
                        <a:gd name="T32" fmla="*/ 0 w 72"/>
                        <a:gd name="T33" fmla="*/ 59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2" h="59">
                          <a:moveTo>
                            <a:pt x="0" y="59"/>
                          </a:moveTo>
                          <a:lnTo>
                            <a:pt x="27" y="53"/>
                          </a:lnTo>
                          <a:lnTo>
                            <a:pt x="46" y="44"/>
                          </a:lnTo>
                          <a:lnTo>
                            <a:pt x="59" y="34"/>
                          </a:lnTo>
                          <a:lnTo>
                            <a:pt x="67" y="24"/>
                          </a:lnTo>
                          <a:lnTo>
                            <a:pt x="70" y="15"/>
                          </a:lnTo>
                          <a:lnTo>
                            <a:pt x="72" y="7"/>
                          </a:lnTo>
                          <a:lnTo>
                            <a:pt x="72" y="2"/>
                          </a:lnTo>
                          <a:lnTo>
                            <a:pt x="72" y="0"/>
                          </a:lnTo>
                          <a:lnTo>
                            <a:pt x="53" y="0"/>
                          </a:lnTo>
                          <a:lnTo>
                            <a:pt x="37" y="4"/>
                          </a:lnTo>
                          <a:lnTo>
                            <a:pt x="25" y="14"/>
                          </a:lnTo>
                          <a:lnTo>
                            <a:pt x="15" y="25"/>
                          </a:lnTo>
                          <a:lnTo>
                            <a:pt x="8" y="37"/>
                          </a:lnTo>
                          <a:lnTo>
                            <a:pt x="4" y="48"/>
                          </a:lnTo>
                          <a:lnTo>
                            <a:pt x="1" y="55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3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4031" y="3373"/>
                      <a:ext cx="36" cy="30"/>
                    </a:xfrm>
                    <a:custGeom>
                      <a:avLst/>
                      <a:gdLst>
                        <a:gd name="T0" fmla="*/ 70 w 70"/>
                        <a:gd name="T1" fmla="*/ 0 h 59"/>
                        <a:gd name="T2" fmla="*/ 44 w 70"/>
                        <a:gd name="T3" fmla="*/ 6 h 59"/>
                        <a:gd name="T4" fmla="*/ 25 w 70"/>
                        <a:gd name="T5" fmla="*/ 15 h 59"/>
                        <a:gd name="T6" fmla="*/ 12 w 70"/>
                        <a:gd name="T7" fmla="*/ 25 h 59"/>
                        <a:gd name="T8" fmla="*/ 4 w 70"/>
                        <a:gd name="T9" fmla="*/ 34 h 59"/>
                        <a:gd name="T10" fmla="*/ 1 w 70"/>
                        <a:gd name="T11" fmla="*/ 45 h 59"/>
                        <a:gd name="T12" fmla="*/ 0 w 70"/>
                        <a:gd name="T13" fmla="*/ 53 h 59"/>
                        <a:gd name="T14" fmla="*/ 0 w 70"/>
                        <a:gd name="T15" fmla="*/ 57 h 59"/>
                        <a:gd name="T16" fmla="*/ 0 w 70"/>
                        <a:gd name="T17" fmla="*/ 59 h 59"/>
                        <a:gd name="T18" fmla="*/ 18 w 70"/>
                        <a:gd name="T19" fmla="*/ 59 h 59"/>
                        <a:gd name="T20" fmla="*/ 33 w 70"/>
                        <a:gd name="T21" fmla="*/ 54 h 59"/>
                        <a:gd name="T22" fmla="*/ 46 w 70"/>
                        <a:gd name="T23" fmla="*/ 45 h 59"/>
                        <a:gd name="T24" fmla="*/ 55 w 70"/>
                        <a:gd name="T25" fmla="*/ 33 h 59"/>
                        <a:gd name="T26" fmla="*/ 62 w 70"/>
                        <a:gd name="T27" fmla="*/ 21 h 59"/>
                        <a:gd name="T28" fmla="*/ 67 w 70"/>
                        <a:gd name="T29" fmla="*/ 10 h 59"/>
                        <a:gd name="T30" fmla="*/ 69 w 70"/>
                        <a:gd name="T31" fmla="*/ 3 h 59"/>
                        <a:gd name="T32" fmla="*/ 70 w 70"/>
                        <a:gd name="T33" fmla="*/ 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70" y="0"/>
                          </a:moveTo>
                          <a:lnTo>
                            <a:pt x="44" y="6"/>
                          </a:lnTo>
                          <a:lnTo>
                            <a:pt x="25" y="15"/>
                          </a:lnTo>
                          <a:lnTo>
                            <a:pt x="12" y="25"/>
                          </a:lnTo>
                          <a:lnTo>
                            <a:pt x="4" y="34"/>
                          </a:lnTo>
                          <a:lnTo>
                            <a:pt x="1" y="45"/>
                          </a:lnTo>
                          <a:lnTo>
                            <a:pt x="0" y="53"/>
                          </a:lnTo>
                          <a:lnTo>
                            <a:pt x="0" y="57"/>
                          </a:lnTo>
                          <a:lnTo>
                            <a:pt x="0" y="59"/>
                          </a:lnTo>
                          <a:lnTo>
                            <a:pt x="18" y="59"/>
                          </a:lnTo>
                          <a:lnTo>
                            <a:pt x="33" y="54"/>
                          </a:lnTo>
                          <a:lnTo>
                            <a:pt x="46" y="45"/>
                          </a:lnTo>
                          <a:lnTo>
                            <a:pt x="55" y="33"/>
                          </a:lnTo>
                          <a:lnTo>
                            <a:pt x="62" y="21"/>
                          </a:lnTo>
                          <a:lnTo>
                            <a:pt x="67" y="10"/>
                          </a:lnTo>
                          <a:lnTo>
                            <a:pt x="69" y="3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4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4002" y="3399"/>
                      <a:ext cx="31" cy="30"/>
                    </a:xfrm>
                    <a:custGeom>
                      <a:avLst/>
                      <a:gdLst>
                        <a:gd name="T0" fmla="*/ 31 w 62"/>
                        <a:gd name="T1" fmla="*/ 0 h 60"/>
                        <a:gd name="T2" fmla="*/ 18 w 62"/>
                        <a:gd name="T3" fmla="*/ 3 h 60"/>
                        <a:gd name="T4" fmla="*/ 9 w 62"/>
                        <a:gd name="T5" fmla="*/ 10 h 60"/>
                        <a:gd name="T6" fmla="*/ 2 w 62"/>
                        <a:gd name="T7" fmla="*/ 19 h 60"/>
                        <a:gd name="T8" fmla="*/ 0 w 62"/>
                        <a:gd name="T9" fmla="*/ 30 h 60"/>
                        <a:gd name="T10" fmla="*/ 2 w 62"/>
                        <a:gd name="T11" fmla="*/ 42 h 60"/>
                        <a:gd name="T12" fmla="*/ 9 w 62"/>
                        <a:gd name="T13" fmla="*/ 52 h 60"/>
                        <a:gd name="T14" fmla="*/ 18 w 62"/>
                        <a:gd name="T15" fmla="*/ 58 h 60"/>
                        <a:gd name="T16" fmla="*/ 31 w 62"/>
                        <a:gd name="T17" fmla="*/ 60 h 60"/>
                        <a:gd name="T18" fmla="*/ 44 w 62"/>
                        <a:gd name="T19" fmla="*/ 58 h 60"/>
                        <a:gd name="T20" fmla="*/ 53 w 62"/>
                        <a:gd name="T21" fmla="*/ 52 h 60"/>
                        <a:gd name="T22" fmla="*/ 60 w 62"/>
                        <a:gd name="T23" fmla="*/ 42 h 60"/>
                        <a:gd name="T24" fmla="*/ 62 w 62"/>
                        <a:gd name="T25" fmla="*/ 30 h 60"/>
                        <a:gd name="T26" fmla="*/ 60 w 62"/>
                        <a:gd name="T27" fmla="*/ 19 h 60"/>
                        <a:gd name="T28" fmla="*/ 53 w 62"/>
                        <a:gd name="T29" fmla="*/ 10 h 60"/>
                        <a:gd name="T30" fmla="*/ 44 w 62"/>
                        <a:gd name="T31" fmla="*/ 3 h 60"/>
                        <a:gd name="T32" fmla="*/ 31 w 62"/>
                        <a:gd name="T33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2" h="60">
                          <a:moveTo>
                            <a:pt x="31" y="0"/>
                          </a:moveTo>
                          <a:lnTo>
                            <a:pt x="18" y="3"/>
                          </a:lnTo>
                          <a:lnTo>
                            <a:pt x="9" y="10"/>
                          </a:lnTo>
                          <a:lnTo>
                            <a:pt x="2" y="19"/>
                          </a:lnTo>
                          <a:lnTo>
                            <a:pt x="0" y="30"/>
                          </a:lnTo>
                          <a:lnTo>
                            <a:pt x="2" y="42"/>
                          </a:lnTo>
                          <a:lnTo>
                            <a:pt x="9" y="52"/>
                          </a:lnTo>
                          <a:lnTo>
                            <a:pt x="18" y="58"/>
                          </a:lnTo>
                          <a:lnTo>
                            <a:pt x="31" y="60"/>
                          </a:lnTo>
                          <a:lnTo>
                            <a:pt x="44" y="58"/>
                          </a:lnTo>
                          <a:lnTo>
                            <a:pt x="53" y="52"/>
                          </a:lnTo>
                          <a:lnTo>
                            <a:pt x="60" y="42"/>
                          </a:lnTo>
                          <a:lnTo>
                            <a:pt x="62" y="30"/>
                          </a:lnTo>
                          <a:lnTo>
                            <a:pt x="60" y="19"/>
                          </a:lnTo>
                          <a:lnTo>
                            <a:pt x="53" y="10"/>
                          </a:lnTo>
                          <a:lnTo>
                            <a:pt x="44" y="3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5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4009" y="3213"/>
                      <a:ext cx="18" cy="30"/>
                    </a:xfrm>
                    <a:custGeom>
                      <a:avLst/>
                      <a:gdLst>
                        <a:gd name="T0" fmla="*/ 15 w 37"/>
                        <a:gd name="T1" fmla="*/ 60 h 60"/>
                        <a:gd name="T2" fmla="*/ 29 w 37"/>
                        <a:gd name="T3" fmla="*/ 46 h 60"/>
                        <a:gd name="T4" fmla="*/ 36 w 37"/>
                        <a:gd name="T5" fmla="*/ 31 h 60"/>
                        <a:gd name="T6" fmla="*/ 37 w 37"/>
                        <a:gd name="T7" fmla="*/ 15 h 60"/>
                        <a:gd name="T8" fmla="*/ 36 w 37"/>
                        <a:gd name="T9" fmla="*/ 0 h 60"/>
                        <a:gd name="T10" fmla="*/ 31 w 37"/>
                        <a:gd name="T11" fmla="*/ 3 h 60"/>
                        <a:gd name="T12" fmla="*/ 26 w 37"/>
                        <a:gd name="T13" fmla="*/ 5 h 60"/>
                        <a:gd name="T14" fmla="*/ 23 w 37"/>
                        <a:gd name="T15" fmla="*/ 7 h 60"/>
                        <a:gd name="T16" fmla="*/ 18 w 37"/>
                        <a:gd name="T17" fmla="*/ 8 h 60"/>
                        <a:gd name="T18" fmla="*/ 14 w 37"/>
                        <a:gd name="T19" fmla="*/ 11 h 60"/>
                        <a:gd name="T20" fmla="*/ 9 w 37"/>
                        <a:gd name="T21" fmla="*/ 13 h 60"/>
                        <a:gd name="T22" fmla="*/ 4 w 37"/>
                        <a:gd name="T23" fmla="*/ 14 h 60"/>
                        <a:gd name="T24" fmla="*/ 0 w 37"/>
                        <a:gd name="T25" fmla="*/ 16 h 60"/>
                        <a:gd name="T26" fmla="*/ 0 w 37"/>
                        <a:gd name="T27" fmla="*/ 36 h 60"/>
                        <a:gd name="T28" fmla="*/ 6 w 37"/>
                        <a:gd name="T29" fmla="*/ 50 h 60"/>
                        <a:gd name="T30" fmla="*/ 11 w 37"/>
                        <a:gd name="T31" fmla="*/ 58 h 60"/>
                        <a:gd name="T32" fmla="*/ 15 w 37"/>
                        <a:gd name="T33" fmla="*/ 6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7" h="60">
                          <a:moveTo>
                            <a:pt x="15" y="60"/>
                          </a:moveTo>
                          <a:lnTo>
                            <a:pt x="29" y="46"/>
                          </a:lnTo>
                          <a:lnTo>
                            <a:pt x="36" y="31"/>
                          </a:lnTo>
                          <a:lnTo>
                            <a:pt x="37" y="15"/>
                          </a:lnTo>
                          <a:lnTo>
                            <a:pt x="36" y="0"/>
                          </a:lnTo>
                          <a:lnTo>
                            <a:pt x="31" y="3"/>
                          </a:lnTo>
                          <a:lnTo>
                            <a:pt x="26" y="5"/>
                          </a:lnTo>
                          <a:lnTo>
                            <a:pt x="23" y="7"/>
                          </a:lnTo>
                          <a:lnTo>
                            <a:pt x="18" y="8"/>
                          </a:lnTo>
                          <a:lnTo>
                            <a:pt x="14" y="11"/>
                          </a:lnTo>
                          <a:lnTo>
                            <a:pt x="9" y="13"/>
                          </a:lnTo>
                          <a:lnTo>
                            <a:pt x="4" y="14"/>
                          </a:lnTo>
                          <a:lnTo>
                            <a:pt x="0" y="16"/>
                          </a:lnTo>
                          <a:lnTo>
                            <a:pt x="0" y="36"/>
                          </a:lnTo>
                          <a:lnTo>
                            <a:pt x="6" y="50"/>
                          </a:lnTo>
                          <a:lnTo>
                            <a:pt x="11" y="58"/>
                          </a:lnTo>
                          <a:lnTo>
                            <a:pt x="15" y="6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6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003" y="3279"/>
                      <a:ext cx="19" cy="46"/>
                    </a:xfrm>
                    <a:custGeom>
                      <a:avLst/>
                      <a:gdLst>
                        <a:gd name="T0" fmla="*/ 23 w 39"/>
                        <a:gd name="T1" fmla="*/ 0 h 92"/>
                        <a:gd name="T2" fmla="*/ 9 w 39"/>
                        <a:gd name="T3" fmla="*/ 12 h 92"/>
                        <a:gd name="T4" fmla="*/ 3 w 39"/>
                        <a:gd name="T5" fmla="*/ 27 h 92"/>
                        <a:gd name="T6" fmla="*/ 0 w 39"/>
                        <a:gd name="T7" fmla="*/ 42 h 92"/>
                        <a:gd name="T8" fmla="*/ 3 w 39"/>
                        <a:gd name="T9" fmla="*/ 57 h 92"/>
                        <a:gd name="T10" fmla="*/ 6 w 39"/>
                        <a:gd name="T11" fmla="*/ 71 h 92"/>
                        <a:gd name="T12" fmla="*/ 9 w 39"/>
                        <a:gd name="T13" fmla="*/ 82 h 92"/>
                        <a:gd name="T14" fmla="*/ 14 w 39"/>
                        <a:gd name="T15" fmla="*/ 90 h 92"/>
                        <a:gd name="T16" fmla="*/ 15 w 39"/>
                        <a:gd name="T17" fmla="*/ 92 h 92"/>
                        <a:gd name="T18" fmla="*/ 29 w 39"/>
                        <a:gd name="T19" fmla="*/ 69 h 92"/>
                        <a:gd name="T20" fmla="*/ 37 w 39"/>
                        <a:gd name="T21" fmla="*/ 49 h 92"/>
                        <a:gd name="T22" fmla="*/ 39 w 39"/>
                        <a:gd name="T23" fmla="*/ 33 h 92"/>
                        <a:gd name="T24" fmla="*/ 37 w 39"/>
                        <a:gd name="T25" fmla="*/ 21 h 92"/>
                        <a:gd name="T26" fmla="*/ 34 w 39"/>
                        <a:gd name="T27" fmla="*/ 11 h 92"/>
                        <a:gd name="T28" fmla="*/ 29 w 39"/>
                        <a:gd name="T29" fmla="*/ 4 h 92"/>
                        <a:gd name="T30" fmla="*/ 24 w 39"/>
                        <a:gd name="T31" fmla="*/ 1 h 92"/>
                        <a:gd name="T32" fmla="*/ 23 w 39"/>
                        <a:gd name="T33" fmla="*/ 0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9" h="92">
                          <a:moveTo>
                            <a:pt x="23" y="0"/>
                          </a:moveTo>
                          <a:lnTo>
                            <a:pt x="9" y="12"/>
                          </a:lnTo>
                          <a:lnTo>
                            <a:pt x="3" y="27"/>
                          </a:lnTo>
                          <a:lnTo>
                            <a:pt x="0" y="42"/>
                          </a:lnTo>
                          <a:lnTo>
                            <a:pt x="3" y="57"/>
                          </a:lnTo>
                          <a:lnTo>
                            <a:pt x="6" y="71"/>
                          </a:lnTo>
                          <a:lnTo>
                            <a:pt x="9" y="82"/>
                          </a:lnTo>
                          <a:lnTo>
                            <a:pt x="14" y="90"/>
                          </a:lnTo>
                          <a:lnTo>
                            <a:pt x="15" y="92"/>
                          </a:lnTo>
                          <a:lnTo>
                            <a:pt x="29" y="69"/>
                          </a:lnTo>
                          <a:lnTo>
                            <a:pt x="37" y="49"/>
                          </a:lnTo>
                          <a:lnTo>
                            <a:pt x="39" y="33"/>
                          </a:lnTo>
                          <a:lnTo>
                            <a:pt x="37" y="21"/>
                          </a:lnTo>
                          <a:lnTo>
                            <a:pt x="34" y="11"/>
                          </a:lnTo>
                          <a:lnTo>
                            <a:pt x="29" y="4"/>
                          </a:lnTo>
                          <a:lnTo>
                            <a:pt x="24" y="1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7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3950" y="3248"/>
                      <a:ext cx="46" cy="20"/>
                    </a:xfrm>
                    <a:custGeom>
                      <a:avLst/>
                      <a:gdLst>
                        <a:gd name="T0" fmla="*/ 93 w 93"/>
                        <a:gd name="T1" fmla="*/ 23 h 39"/>
                        <a:gd name="T2" fmla="*/ 80 w 93"/>
                        <a:gd name="T3" fmla="*/ 9 h 39"/>
                        <a:gd name="T4" fmla="*/ 65 w 93"/>
                        <a:gd name="T5" fmla="*/ 2 h 39"/>
                        <a:gd name="T6" fmla="*/ 50 w 93"/>
                        <a:gd name="T7" fmla="*/ 0 h 39"/>
                        <a:gd name="T8" fmla="*/ 35 w 93"/>
                        <a:gd name="T9" fmla="*/ 1 h 39"/>
                        <a:gd name="T10" fmla="*/ 21 w 93"/>
                        <a:gd name="T11" fmla="*/ 5 h 39"/>
                        <a:gd name="T12" fmla="*/ 11 w 93"/>
                        <a:gd name="T13" fmla="*/ 9 h 39"/>
                        <a:gd name="T14" fmla="*/ 3 w 93"/>
                        <a:gd name="T15" fmla="*/ 13 h 39"/>
                        <a:gd name="T16" fmla="*/ 0 w 93"/>
                        <a:gd name="T17" fmla="*/ 15 h 39"/>
                        <a:gd name="T18" fmla="*/ 23 w 93"/>
                        <a:gd name="T19" fmla="*/ 28 h 39"/>
                        <a:gd name="T20" fmla="*/ 43 w 93"/>
                        <a:gd name="T21" fmla="*/ 36 h 39"/>
                        <a:gd name="T22" fmla="*/ 59 w 93"/>
                        <a:gd name="T23" fmla="*/ 39 h 39"/>
                        <a:gd name="T24" fmla="*/ 72 w 93"/>
                        <a:gd name="T25" fmla="*/ 36 h 39"/>
                        <a:gd name="T26" fmla="*/ 81 w 93"/>
                        <a:gd name="T27" fmla="*/ 33 h 39"/>
                        <a:gd name="T28" fmla="*/ 88 w 93"/>
                        <a:gd name="T29" fmla="*/ 28 h 39"/>
                        <a:gd name="T30" fmla="*/ 91 w 93"/>
                        <a:gd name="T31" fmla="*/ 24 h 39"/>
                        <a:gd name="T32" fmla="*/ 93 w 93"/>
                        <a:gd name="T33" fmla="*/ 23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3" h="39">
                          <a:moveTo>
                            <a:pt x="93" y="23"/>
                          </a:moveTo>
                          <a:lnTo>
                            <a:pt x="80" y="9"/>
                          </a:lnTo>
                          <a:lnTo>
                            <a:pt x="65" y="2"/>
                          </a:lnTo>
                          <a:lnTo>
                            <a:pt x="50" y="0"/>
                          </a:lnTo>
                          <a:lnTo>
                            <a:pt x="35" y="1"/>
                          </a:lnTo>
                          <a:lnTo>
                            <a:pt x="21" y="5"/>
                          </a:lnTo>
                          <a:lnTo>
                            <a:pt x="11" y="9"/>
                          </a:lnTo>
                          <a:lnTo>
                            <a:pt x="3" y="13"/>
                          </a:lnTo>
                          <a:lnTo>
                            <a:pt x="0" y="15"/>
                          </a:lnTo>
                          <a:lnTo>
                            <a:pt x="23" y="28"/>
                          </a:lnTo>
                          <a:lnTo>
                            <a:pt x="43" y="36"/>
                          </a:lnTo>
                          <a:lnTo>
                            <a:pt x="59" y="39"/>
                          </a:lnTo>
                          <a:lnTo>
                            <a:pt x="72" y="36"/>
                          </a:lnTo>
                          <a:lnTo>
                            <a:pt x="81" y="33"/>
                          </a:lnTo>
                          <a:lnTo>
                            <a:pt x="88" y="28"/>
                          </a:lnTo>
                          <a:lnTo>
                            <a:pt x="91" y="24"/>
                          </a:lnTo>
                          <a:lnTo>
                            <a:pt x="93" y="23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8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4033" y="3254"/>
                      <a:ext cx="46" cy="19"/>
                    </a:xfrm>
                    <a:custGeom>
                      <a:avLst/>
                      <a:gdLst>
                        <a:gd name="T0" fmla="*/ 0 w 92"/>
                        <a:gd name="T1" fmla="*/ 16 h 38"/>
                        <a:gd name="T2" fmla="*/ 13 w 92"/>
                        <a:gd name="T3" fmla="*/ 29 h 38"/>
                        <a:gd name="T4" fmla="*/ 28 w 92"/>
                        <a:gd name="T5" fmla="*/ 37 h 38"/>
                        <a:gd name="T6" fmla="*/ 43 w 92"/>
                        <a:gd name="T7" fmla="*/ 38 h 38"/>
                        <a:gd name="T8" fmla="*/ 58 w 92"/>
                        <a:gd name="T9" fmla="*/ 37 h 38"/>
                        <a:gd name="T10" fmla="*/ 72 w 92"/>
                        <a:gd name="T11" fmla="*/ 33 h 38"/>
                        <a:gd name="T12" fmla="*/ 82 w 92"/>
                        <a:gd name="T13" fmla="*/ 29 h 38"/>
                        <a:gd name="T14" fmla="*/ 90 w 92"/>
                        <a:gd name="T15" fmla="*/ 25 h 38"/>
                        <a:gd name="T16" fmla="*/ 92 w 92"/>
                        <a:gd name="T17" fmla="*/ 24 h 38"/>
                        <a:gd name="T18" fmla="*/ 69 w 92"/>
                        <a:gd name="T19" fmla="*/ 10 h 38"/>
                        <a:gd name="T20" fmla="*/ 50 w 92"/>
                        <a:gd name="T21" fmla="*/ 2 h 38"/>
                        <a:gd name="T22" fmla="*/ 34 w 92"/>
                        <a:gd name="T23" fmla="*/ 0 h 38"/>
                        <a:gd name="T24" fmla="*/ 21 w 92"/>
                        <a:gd name="T25" fmla="*/ 2 h 38"/>
                        <a:gd name="T26" fmla="*/ 12 w 92"/>
                        <a:gd name="T27" fmla="*/ 6 h 38"/>
                        <a:gd name="T28" fmla="*/ 5 w 92"/>
                        <a:gd name="T29" fmla="*/ 10 h 38"/>
                        <a:gd name="T30" fmla="*/ 1 w 92"/>
                        <a:gd name="T31" fmla="*/ 15 h 38"/>
                        <a:gd name="T32" fmla="*/ 0 w 92"/>
                        <a:gd name="T33" fmla="*/ 16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2" h="38">
                          <a:moveTo>
                            <a:pt x="0" y="16"/>
                          </a:moveTo>
                          <a:lnTo>
                            <a:pt x="13" y="29"/>
                          </a:lnTo>
                          <a:lnTo>
                            <a:pt x="28" y="37"/>
                          </a:lnTo>
                          <a:lnTo>
                            <a:pt x="43" y="38"/>
                          </a:lnTo>
                          <a:lnTo>
                            <a:pt x="58" y="37"/>
                          </a:lnTo>
                          <a:lnTo>
                            <a:pt x="72" y="33"/>
                          </a:lnTo>
                          <a:lnTo>
                            <a:pt x="82" y="29"/>
                          </a:lnTo>
                          <a:lnTo>
                            <a:pt x="90" y="25"/>
                          </a:lnTo>
                          <a:lnTo>
                            <a:pt x="92" y="24"/>
                          </a:lnTo>
                          <a:lnTo>
                            <a:pt x="69" y="10"/>
                          </a:lnTo>
                          <a:lnTo>
                            <a:pt x="50" y="2"/>
                          </a:lnTo>
                          <a:lnTo>
                            <a:pt x="34" y="0"/>
                          </a:lnTo>
                          <a:lnTo>
                            <a:pt x="21" y="2"/>
                          </a:lnTo>
                          <a:lnTo>
                            <a:pt x="12" y="6"/>
                          </a:lnTo>
                          <a:lnTo>
                            <a:pt x="5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9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3980" y="3226"/>
                      <a:ext cx="23" cy="21"/>
                    </a:xfrm>
                    <a:custGeom>
                      <a:avLst/>
                      <a:gdLst>
                        <a:gd name="T0" fmla="*/ 46 w 47"/>
                        <a:gd name="T1" fmla="*/ 42 h 42"/>
                        <a:gd name="T2" fmla="*/ 47 w 47"/>
                        <a:gd name="T3" fmla="*/ 30 h 42"/>
                        <a:gd name="T4" fmla="*/ 45 w 47"/>
                        <a:gd name="T5" fmla="*/ 18 h 42"/>
                        <a:gd name="T6" fmla="*/ 42 w 47"/>
                        <a:gd name="T7" fmla="*/ 8 h 42"/>
                        <a:gd name="T8" fmla="*/ 36 w 47"/>
                        <a:gd name="T9" fmla="*/ 0 h 42"/>
                        <a:gd name="T10" fmla="*/ 31 w 47"/>
                        <a:gd name="T11" fmla="*/ 1 h 42"/>
                        <a:gd name="T12" fmla="*/ 27 w 47"/>
                        <a:gd name="T13" fmla="*/ 3 h 42"/>
                        <a:gd name="T14" fmla="*/ 23 w 47"/>
                        <a:gd name="T15" fmla="*/ 4 h 42"/>
                        <a:gd name="T16" fmla="*/ 19 w 47"/>
                        <a:gd name="T17" fmla="*/ 7 h 42"/>
                        <a:gd name="T18" fmla="*/ 14 w 47"/>
                        <a:gd name="T19" fmla="*/ 8 h 42"/>
                        <a:gd name="T20" fmla="*/ 9 w 47"/>
                        <a:gd name="T21" fmla="*/ 10 h 42"/>
                        <a:gd name="T22" fmla="*/ 5 w 47"/>
                        <a:gd name="T23" fmla="*/ 11 h 42"/>
                        <a:gd name="T24" fmla="*/ 0 w 47"/>
                        <a:gd name="T25" fmla="*/ 12 h 42"/>
                        <a:gd name="T26" fmla="*/ 7 w 47"/>
                        <a:gd name="T27" fmla="*/ 24 h 42"/>
                        <a:gd name="T28" fmla="*/ 15 w 47"/>
                        <a:gd name="T29" fmla="*/ 32 h 42"/>
                        <a:gd name="T30" fmla="*/ 23 w 47"/>
                        <a:gd name="T31" fmla="*/ 38 h 42"/>
                        <a:gd name="T32" fmla="*/ 30 w 47"/>
                        <a:gd name="T33" fmla="*/ 41 h 42"/>
                        <a:gd name="T34" fmla="*/ 37 w 47"/>
                        <a:gd name="T35" fmla="*/ 42 h 42"/>
                        <a:gd name="T36" fmla="*/ 42 w 47"/>
                        <a:gd name="T37" fmla="*/ 42 h 42"/>
                        <a:gd name="T38" fmla="*/ 45 w 47"/>
                        <a:gd name="T39" fmla="*/ 42 h 42"/>
                        <a:gd name="T40" fmla="*/ 46 w 47"/>
                        <a:gd name="T41" fmla="*/ 42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47" h="42">
                          <a:moveTo>
                            <a:pt x="46" y="42"/>
                          </a:moveTo>
                          <a:lnTo>
                            <a:pt x="47" y="30"/>
                          </a:lnTo>
                          <a:lnTo>
                            <a:pt x="45" y="18"/>
                          </a:lnTo>
                          <a:lnTo>
                            <a:pt x="42" y="8"/>
                          </a:lnTo>
                          <a:lnTo>
                            <a:pt x="36" y="0"/>
                          </a:lnTo>
                          <a:lnTo>
                            <a:pt x="31" y="1"/>
                          </a:lnTo>
                          <a:lnTo>
                            <a:pt x="27" y="3"/>
                          </a:lnTo>
                          <a:lnTo>
                            <a:pt x="23" y="4"/>
                          </a:lnTo>
                          <a:lnTo>
                            <a:pt x="19" y="7"/>
                          </a:lnTo>
                          <a:lnTo>
                            <a:pt x="14" y="8"/>
                          </a:lnTo>
                          <a:lnTo>
                            <a:pt x="9" y="10"/>
                          </a:lnTo>
                          <a:lnTo>
                            <a:pt x="5" y="11"/>
                          </a:lnTo>
                          <a:lnTo>
                            <a:pt x="0" y="12"/>
                          </a:lnTo>
                          <a:lnTo>
                            <a:pt x="7" y="24"/>
                          </a:lnTo>
                          <a:lnTo>
                            <a:pt x="15" y="32"/>
                          </a:lnTo>
                          <a:lnTo>
                            <a:pt x="23" y="38"/>
                          </a:lnTo>
                          <a:lnTo>
                            <a:pt x="30" y="41"/>
                          </a:lnTo>
                          <a:lnTo>
                            <a:pt x="37" y="42"/>
                          </a:lnTo>
                          <a:lnTo>
                            <a:pt x="42" y="42"/>
                          </a:lnTo>
                          <a:lnTo>
                            <a:pt x="45" y="42"/>
                          </a:lnTo>
                          <a:lnTo>
                            <a:pt x="46" y="4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0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4027" y="3275"/>
                      <a:ext cx="30" cy="35"/>
                    </a:xfrm>
                    <a:custGeom>
                      <a:avLst/>
                      <a:gdLst>
                        <a:gd name="T0" fmla="*/ 58 w 58"/>
                        <a:gd name="T1" fmla="*/ 70 h 70"/>
                        <a:gd name="T2" fmla="*/ 53 w 58"/>
                        <a:gd name="T3" fmla="*/ 43 h 70"/>
                        <a:gd name="T4" fmla="*/ 43 w 58"/>
                        <a:gd name="T5" fmla="*/ 25 h 70"/>
                        <a:gd name="T6" fmla="*/ 34 w 58"/>
                        <a:gd name="T7" fmla="*/ 12 h 70"/>
                        <a:gd name="T8" fmla="*/ 24 w 58"/>
                        <a:gd name="T9" fmla="*/ 4 h 70"/>
                        <a:gd name="T10" fmla="*/ 15 w 58"/>
                        <a:gd name="T11" fmla="*/ 1 h 70"/>
                        <a:gd name="T12" fmla="*/ 7 w 58"/>
                        <a:gd name="T13" fmla="*/ 0 h 70"/>
                        <a:gd name="T14" fmla="*/ 2 w 58"/>
                        <a:gd name="T15" fmla="*/ 0 h 70"/>
                        <a:gd name="T16" fmla="*/ 0 w 58"/>
                        <a:gd name="T17" fmla="*/ 0 h 70"/>
                        <a:gd name="T18" fmla="*/ 0 w 58"/>
                        <a:gd name="T19" fmla="*/ 18 h 70"/>
                        <a:gd name="T20" fmla="*/ 4 w 58"/>
                        <a:gd name="T21" fmla="*/ 33 h 70"/>
                        <a:gd name="T22" fmla="*/ 14 w 58"/>
                        <a:gd name="T23" fmla="*/ 46 h 70"/>
                        <a:gd name="T24" fmla="*/ 25 w 58"/>
                        <a:gd name="T25" fmla="*/ 55 h 70"/>
                        <a:gd name="T26" fmla="*/ 37 w 58"/>
                        <a:gd name="T27" fmla="*/ 62 h 70"/>
                        <a:gd name="T28" fmla="*/ 48 w 58"/>
                        <a:gd name="T29" fmla="*/ 66 h 70"/>
                        <a:gd name="T30" fmla="*/ 55 w 58"/>
                        <a:gd name="T31" fmla="*/ 69 h 70"/>
                        <a:gd name="T32" fmla="*/ 58 w 58"/>
                        <a:gd name="T33" fmla="*/ 7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8" h="70">
                          <a:moveTo>
                            <a:pt x="58" y="70"/>
                          </a:moveTo>
                          <a:lnTo>
                            <a:pt x="53" y="43"/>
                          </a:lnTo>
                          <a:lnTo>
                            <a:pt x="43" y="25"/>
                          </a:lnTo>
                          <a:lnTo>
                            <a:pt x="34" y="12"/>
                          </a:lnTo>
                          <a:lnTo>
                            <a:pt x="24" y="4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" y="33"/>
                          </a:lnTo>
                          <a:lnTo>
                            <a:pt x="14" y="46"/>
                          </a:lnTo>
                          <a:lnTo>
                            <a:pt x="25" y="55"/>
                          </a:lnTo>
                          <a:lnTo>
                            <a:pt x="37" y="62"/>
                          </a:lnTo>
                          <a:lnTo>
                            <a:pt x="48" y="66"/>
                          </a:lnTo>
                          <a:lnTo>
                            <a:pt x="55" y="69"/>
                          </a:lnTo>
                          <a:lnTo>
                            <a:pt x="58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1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3965" y="3273"/>
                      <a:ext cx="36" cy="29"/>
                    </a:xfrm>
                    <a:custGeom>
                      <a:avLst/>
                      <a:gdLst>
                        <a:gd name="T0" fmla="*/ 0 w 72"/>
                        <a:gd name="T1" fmla="*/ 59 h 59"/>
                        <a:gd name="T2" fmla="*/ 27 w 72"/>
                        <a:gd name="T3" fmla="*/ 53 h 59"/>
                        <a:gd name="T4" fmla="*/ 46 w 72"/>
                        <a:gd name="T5" fmla="*/ 44 h 59"/>
                        <a:gd name="T6" fmla="*/ 59 w 72"/>
                        <a:gd name="T7" fmla="*/ 35 h 59"/>
                        <a:gd name="T8" fmla="*/ 67 w 72"/>
                        <a:gd name="T9" fmla="*/ 24 h 59"/>
                        <a:gd name="T10" fmla="*/ 71 w 72"/>
                        <a:gd name="T11" fmla="*/ 15 h 59"/>
                        <a:gd name="T12" fmla="*/ 72 w 72"/>
                        <a:gd name="T13" fmla="*/ 7 h 59"/>
                        <a:gd name="T14" fmla="*/ 72 w 72"/>
                        <a:gd name="T15" fmla="*/ 2 h 59"/>
                        <a:gd name="T16" fmla="*/ 72 w 72"/>
                        <a:gd name="T17" fmla="*/ 0 h 59"/>
                        <a:gd name="T18" fmla="*/ 53 w 72"/>
                        <a:gd name="T19" fmla="*/ 0 h 59"/>
                        <a:gd name="T20" fmla="*/ 37 w 72"/>
                        <a:gd name="T21" fmla="*/ 5 h 59"/>
                        <a:gd name="T22" fmla="*/ 25 w 72"/>
                        <a:gd name="T23" fmla="*/ 14 h 59"/>
                        <a:gd name="T24" fmla="*/ 15 w 72"/>
                        <a:gd name="T25" fmla="*/ 25 h 59"/>
                        <a:gd name="T26" fmla="*/ 8 w 72"/>
                        <a:gd name="T27" fmla="*/ 37 h 59"/>
                        <a:gd name="T28" fmla="*/ 4 w 72"/>
                        <a:gd name="T29" fmla="*/ 48 h 59"/>
                        <a:gd name="T30" fmla="*/ 2 w 72"/>
                        <a:gd name="T31" fmla="*/ 55 h 59"/>
                        <a:gd name="T32" fmla="*/ 0 w 72"/>
                        <a:gd name="T33" fmla="*/ 59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2" h="59">
                          <a:moveTo>
                            <a:pt x="0" y="59"/>
                          </a:moveTo>
                          <a:lnTo>
                            <a:pt x="27" y="53"/>
                          </a:lnTo>
                          <a:lnTo>
                            <a:pt x="46" y="44"/>
                          </a:lnTo>
                          <a:lnTo>
                            <a:pt x="59" y="35"/>
                          </a:lnTo>
                          <a:lnTo>
                            <a:pt x="67" y="24"/>
                          </a:lnTo>
                          <a:lnTo>
                            <a:pt x="71" y="15"/>
                          </a:lnTo>
                          <a:lnTo>
                            <a:pt x="72" y="7"/>
                          </a:lnTo>
                          <a:lnTo>
                            <a:pt x="72" y="2"/>
                          </a:lnTo>
                          <a:lnTo>
                            <a:pt x="72" y="0"/>
                          </a:lnTo>
                          <a:lnTo>
                            <a:pt x="53" y="0"/>
                          </a:lnTo>
                          <a:lnTo>
                            <a:pt x="37" y="5"/>
                          </a:lnTo>
                          <a:lnTo>
                            <a:pt x="25" y="14"/>
                          </a:lnTo>
                          <a:lnTo>
                            <a:pt x="15" y="25"/>
                          </a:lnTo>
                          <a:lnTo>
                            <a:pt x="8" y="37"/>
                          </a:lnTo>
                          <a:lnTo>
                            <a:pt x="4" y="48"/>
                          </a:lnTo>
                          <a:lnTo>
                            <a:pt x="2" y="55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2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4029" y="3219"/>
                      <a:ext cx="35" cy="30"/>
                    </a:xfrm>
                    <a:custGeom>
                      <a:avLst/>
                      <a:gdLst>
                        <a:gd name="T0" fmla="*/ 70 w 70"/>
                        <a:gd name="T1" fmla="*/ 0 h 59"/>
                        <a:gd name="T2" fmla="*/ 44 w 70"/>
                        <a:gd name="T3" fmla="*/ 6 h 59"/>
                        <a:gd name="T4" fmla="*/ 25 w 70"/>
                        <a:gd name="T5" fmla="*/ 15 h 59"/>
                        <a:gd name="T6" fmla="*/ 12 w 70"/>
                        <a:gd name="T7" fmla="*/ 24 h 59"/>
                        <a:gd name="T8" fmla="*/ 5 w 70"/>
                        <a:gd name="T9" fmla="*/ 35 h 59"/>
                        <a:gd name="T10" fmla="*/ 1 w 70"/>
                        <a:gd name="T11" fmla="*/ 44 h 59"/>
                        <a:gd name="T12" fmla="*/ 0 w 70"/>
                        <a:gd name="T13" fmla="*/ 52 h 59"/>
                        <a:gd name="T14" fmla="*/ 0 w 70"/>
                        <a:gd name="T15" fmla="*/ 56 h 59"/>
                        <a:gd name="T16" fmla="*/ 0 w 70"/>
                        <a:gd name="T17" fmla="*/ 59 h 59"/>
                        <a:gd name="T18" fmla="*/ 18 w 70"/>
                        <a:gd name="T19" fmla="*/ 59 h 59"/>
                        <a:gd name="T20" fmla="*/ 33 w 70"/>
                        <a:gd name="T21" fmla="*/ 54 h 59"/>
                        <a:gd name="T22" fmla="*/ 46 w 70"/>
                        <a:gd name="T23" fmla="*/ 45 h 59"/>
                        <a:gd name="T24" fmla="*/ 55 w 70"/>
                        <a:gd name="T25" fmla="*/ 33 h 59"/>
                        <a:gd name="T26" fmla="*/ 62 w 70"/>
                        <a:gd name="T27" fmla="*/ 22 h 59"/>
                        <a:gd name="T28" fmla="*/ 67 w 70"/>
                        <a:gd name="T29" fmla="*/ 10 h 59"/>
                        <a:gd name="T30" fmla="*/ 69 w 70"/>
                        <a:gd name="T31" fmla="*/ 3 h 59"/>
                        <a:gd name="T32" fmla="*/ 70 w 70"/>
                        <a:gd name="T33" fmla="*/ 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0" h="59">
                          <a:moveTo>
                            <a:pt x="70" y="0"/>
                          </a:moveTo>
                          <a:lnTo>
                            <a:pt x="44" y="6"/>
                          </a:lnTo>
                          <a:lnTo>
                            <a:pt x="25" y="15"/>
                          </a:lnTo>
                          <a:lnTo>
                            <a:pt x="12" y="24"/>
                          </a:lnTo>
                          <a:lnTo>
                            <a:pt x="5" y="35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59"/>
                          </a:lnTo>
                          <a:lnTo>
                            <a:pt x="18" y="59"/>
                          </a:lnTo>
                          <a:lnTo>
                            <a:pt x="33" y="54"/>
                          </a:lnTo>
                          <a:lnTo>
                            <a:pt x="46" y="45"/>
                          </a:lnTo>
                          <a:lnTo>
                            <a:pt x="55" y="33"/>
                          </a:lnTo>
                          <a:lnTo>
                            <a:pt x="62" y="22"/>
                          </a:lnTo>
                          <a:lnTo>
                            <a:pt x="67" y="10"/>
                          </a:lnTo>
                          <a:lnTo>
                            <a:pt x="69" y="3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3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3999" y="3245"/>
                      <a:ext cx="31" cy="30"/>
                    </a:xfrm>
                    <a:custGeom>
                      <a:avLst/>
                      <a:gdLst>
                        <a:gd name="T0" fmla="*/ 32 w 63"/>
                        <a:gd name="T1" fmla="*/ 59 h 59"/>
                        <a:gd name="T2" fmla="*/ 45 w 63"/>
                        <a:gd name="T3" fmla="*/ 56 h 59"/>
                        <a:gd name="T4" fmla="*/ 54 w 63"/>
                        <a:gd name="T5" fmla="*/ 50 h 59"/>
                        <a:gd name="T6" fmla="*/ 61 w 63"/>
                        <a:gd name="T7" fmla="*/ 40 h 59"/>
                        <a:gd name="T8" fmla="*/ 63 w 63"/>
                        <a:gd name="T9" fmla="*/ 29 h 59"/>
                        <a:gd name="T10" fmla="*/ 61 w 63"/>
                        <a:gd name="T11" fmla="*/ 17 h 59"/>
                        <a:gd name="T12" fmla="*/ 54 w 63"/>
                        <a:gd name="T13" fmla="*/ 8 h 59"/>
                        <a:gd name="T14" fmla="*/ 45 w 63"/>
                        <a:gd name="T15" fmla="*/ 2 h 59"/>
                        <a:gd name="T16" fmla="*/ 32 w 63"/>
                        <a:gd name="T17" fmla="*/ 0 h 59"/>
                        <a:gd name="T18" fmla="*/ 20 w 63"/>
                        <a:gd name="T19" fmla="*/ 2 h 59"/>
                        <a:gd name="T20" fmla="*/ 9 w 63"/>
                        <a:gd name="T21" fmla="*/ 8 h 59"/>
                        <a:gd name="T22" fmla="*/ 2 w 63"/>
                        <a:gd name="T23" fmla="*/ 17 h 59"/>
                        <a:gd name="T24" fmla="*/ 0 w 63"/>
                        <a:gd name="T25" fmla="*/ 29 h 59"/>
                        <a:gd name="T26" fmla="*/ 2 w 63"/>
                        <a:gd name="T27" fmla="*/ 40 h 59"/>
                        <a:gd name="T28" fmla="*/ 9 w 63"/>
                        <a:gd name="T29" fmla="*/ 50 h 59"/>
                        <a:gd name="T30" fmla="*/ 20 w 63"/>
                        <a:gd name="T31" fmla="*/ 56 h 59"/>
                        <a:gd name="T32" fmla="*/ 32 w 63"/>
                        <a:gd name="T33" fmla="*/ 59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3" h="59">
                          <a:moveTo>
                            <a:pt x="32" y="59"/>
                          </a:moveTo>
                          <a:lnTo>
                            <a:pt x="45" y="56"/>
                          </a:lnTo>
                          <a:lnTo>
                            <a:pt x="54" y="50"/>
                          </a:lnTo>
                          <a:lnTo>
                            <a:pt x="61" y="40"/>
                          </a:lnTo>
                          <a:lnTo>
                            <a:pt x="63" y="29"/>
                          </a:lnTo>
                          <a:lnTo>
                            <a:pt x="61" y="17"/>
                          </a:lnTo>
                          <a:lnTo>
                            <a:pt x="54" y="8"/>
                          </a:lnTo>
                          <a:lnTo>
                            <a:pt x="45" y="2"/>
                          </a:lnTo>
                          <a:lnTo>
                            <a:pt x="32" y="0"/>
                          </a:lnTo>
                          <a:lnTo>
                            <a:pt x="20" y="2"/>
                          </a:lnTo>
                          <a:lnTo>
                            <a:pt x="9" y="8"/>
                          </a:lnTo>
                          <a:lnTo>
                            <a:pt x="2" y="17"/>
                          </a:lnTo>
                          <a:lnTo>
                            <a:pt x="0" y="29"/>
                          </a:lnTo>
                          <a:lnTo>
                            <a:pt x="2" y="40"/>
                          </a:lnTo>
                          <a:lnTo>
                            <a:pt x="9" y="50"/>
                          </a:lnTo>
                          <a:lnTo>
                            <a:pt x="20" y="56"/>
                          </a:lnTo>
                          <a:lnTo>
                            <a:pt x="32" y="5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4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3862" y="3270"/>
                      <a:ext cx="20" cy="45"/>
                    </a:xfrm>
                    <a:custGeom>
                      <a:avLst/>
                      <a:gdLst>
                        <a:gd name="T0" fmla="*/ 16 w 39"/>
                        <a:gd name="T1" fmla="*/ 91 h 91"/>
                        <a:gd name="T2" fmla="*/ 30 w 39"/>
                        <a:gd name="T3" fmla="*/ 79 h 91"/>
                        <a:gd name="T4" fmla="*/ 37 w 39"/>
                        <a:gd name="T5" fmla="*/ 64 h 91"/>
                        <a:gd name="T6" fmla="*/ 39 w 39"/>
                        <a:gd name="T7" fmla="*/ 49 h 91"/>
                        <a:gd name="T8" fmla="*/ 38 w 39"/>
                        <a:gd name="T9" fmla="*/ 34 h 91"/>
                        <a:gd name="T10" fmla="*/ 34 w 39"/>
                        <a:gd name="T11" fmla="*/ 21 h 91"/>
                        <a:gd name="T12" fmla="*/ 30 w 39"/>
                        <a:gd name="T13" fmla="*/ 11 h 91"/>
                        <a:gd name="T14" fmla="*/ 26 w 39"/>
                        <a:gd name="T15" fmla="*/ 2 h 91"/>
                        <a:gd name="T16" fmla="*/ 24 w 39"/>
                        <a:gd name="T17" fmla="*/ 0 h 91"/>
                        <a:gd name="T18" fmla="*/ 11 w 39"/>
                        <a:gd name="T19" fmla="*/ 23 h 91"/>
                        <a:gd name="T20" fmla="*/ 3 w 39"/>
                        <a:gd name="T21" fmla="*/ 42 h 91"/>
                        <a:gd name="T22" fmla="*/ 0 w 39"/>
                        <a:gd name="T23" fmla="*/ 58 h 91"/>
                        <a:gd name="T24" fmla="*/ 3 w 39"/>
                        <a:gd name="T25" fmla="*/ 70 h 91"/>
                        <a:gd name="T26" fmla="*/ 6 w 39"/>
                        <a:gd name="T27" fmla="*/ 80 h 91"/>
                        <a:gd name="T28" fmla="*/ 11 w 39"/>
                        <a:gd name="T29" fmla="*/ 87 h 91"/>
                        <a:gd name="T30" fmla="*/ 15 w 39"/>
                        <a:gd name="T31" fmla="*/ 90 h 91"/>
                        <a:gd name="T32" fmla="*/ 16 w 39"/>
                        <a:gd name="T33" fmla="*/ 91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9" h="91">
                          <a:moveTo>
                            <a:pt x="16" y="91"/>
                          </a:moveTo>
                          <a:lnTo>
                            <a:pt x="30" y="79"/>
                          </a:lnTo>
                          <a:lnTo>
                            <a:pt x="37" y="64"/>
                          </a:lnTo>
                          <a:lnTo>
                            <a:pt x="39" y="49"/>
                          </a:lnTo>
                          <a:lnTo>
                            <a:pt x="38" y="34"/>
                          </a:lnTo>
                          <a:lnTo>
                            <a:pt x="34" y="21"/>
                          </a:lnTo>
                          <a:lnTo>
                            <a:pt x="30" y="11"/>
                          </a:lnTo>
                          <a:lnTo>
                            <a:pt x="26" y="2"/>
                          </a:lnTo>
                          <a:lnTo>
                            <a:pt x="24" y="0"/>
                          </a:lnTo>
                          <a:lnTo>
                            <a:pt x="11" y="23"/>
                          </a:lnTo>
                          <a:lnTo>
                            <a:pt x="3" y="42"/>
                          </a:lnTo>
                          <a:lnTo>
                            <a:pt x="0" y="58"/>
                          </a:lnTo>
                          <a:lnTo>
                            <a:pt x="3" y="70"/>
                          </a:lnTo>
                          <a:lnTo>
                            <a:pt x="6" y="80"/>
                          </a:lnTo>
                          <a:lnTo>
                            <a:pt x="11" y="87"/>
                          </a:lnTo>
                          <a:lnTo>
                            <a:pt x="15" y="90"/>
                          </a:lnTo>
                          <a:lnTo>
                            <a:pt x="16" y="9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5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3857" y="3352"/>
                      <a:ext cx="19" cy="36"/>
                    </a:xfrm>
                    <a:custGeom>
                      <a:avLst/>
                      <a:gdLst>
                        <a:gd name="T0" fmla="*/ 22 w 38"/>
                        <a:gd name="T1" fmla="*/ 0 h 71"/>
                        <a:gd name="T2" fmla="*/ 13 w 38"/>
                        <a:gd name="T3" fmla="*/ 8 h 71"/>
                        <a:gd name="T4" fmla="*/ 6 w 38"/>
                        <a:gd name="T5" fmla="*/ 17 h 71"/>
                        <a:gd name="T6" fmla="*/ 2 w 38"/>
                        <a:gd name="T7" fmla="*/ 26 h 71"/>
                        <a:gd name="T8" fmla="*/ 0 w 38"/>
                        <a:gd name="T9" fmla="*/ 36 h 71"/>
                        <a:gd name="T10" fmla="*/ 26 w 38"/>
                        <a:gd name="T11" fmla="*/ 71 h 71"/>
                        <a:gd name="T12" fmla="*/ 38 w 38"/>
                        <a:gd name="T13" fmla="*/ 38 h 71"/>
                        <a:gd name="T14" fmla="*/ 34 w 38"/>
                        <a:gd name="T15" fmla="*/ 16 h 71"/>
                        <a:gd name="T16" fmla="*/ 26 w 38"/>
                        <a:gd name="T17" fmla="*/ 3 h 71"/>
                        <a:gd name="T18" fmla="*/ 22 w 38"/>
                        <a:gd name="T19" fmla="*/ 0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8" h="71">
                          <a:moveTo>
                            <a:pt x="22" y="0"/>
                          </a:moveTo>
                          <a:lnTo>
                            <a:pt x="13" y="8"/>
                          </a:lnTo>
                          <a:lnTo>
                            <a:pt x="6" y="17"/>
                          </a:lnTo>
                          <a:lnTo>
                            <a:pt x="2" y="26"/>
                          </a:lnTo>
                          <a:lnTo>
                            <a:pt x="0" y="36"/>
                          </a:lnTo>
                          <a:lnTo>
                            <a:pt x="26" y="71"/>
                          </a:lnTo>
                          <a:lnTo>
                            <a:pt x="38" y="38"/>
                          </a:lnTo>
                          <a:lnTo>
                            <a:pt x="34" y="16"/>
                          </a:lnTo>
                          <a:lnTo>
                            <a:pt x="26" y="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6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3821" y="3321"/>
                      <a:ext cx="30" cy="19"/>
                    </a:xfrm>
                    <a:custGeom>
                      <a:avLst/>
                      <a:gdLst>
                        <a:gd name="T0" fmla="*/ 60 w 60"/>
                        <a:gd name="T1" fmla="*/ 22 h 38"/>
                        <a:gd name="T2" fmla="*/ 53 w 60"/>
                        <a:gd name="T3" fmla="*/ 14 h 38"/>
                        <a:gd name="T4" fmla="*/ 46 w 60"/>
                        <a:gd name="T5" fmla="*/ 8 h 38"/>
                        <a:gd name="T6" fmla="*/ 39 w 60"/>
                        <a:gd name="T7" fmla="*/ 4 h 38"/>
                        <a:gd name="T8" fmla="*/ 31 w 60"/>
                        <a:gd name="T9" fmla="*/ 1 h 38"/>
                        <a:gd name="T10" fmla="*/ 23 w 60"/>
                        <a:gd name="T11" fmla="*/ 0 h 38"/>
                        <a:gd name="T12" fmla="*/ 15 w 60"/>
                        <a:gd name="T13" fmla="*/ 0 h 38"/>
                        <a:gd name="T14" fmla="*/ 8 w 60"/>
                        <a:gd name="T15" fmla="*/ 0 h 38"/>
                        <a:gd name="T16" fmla="*/ 0 w 60"/>
                        <a:gd name="T17" fmla="*/ 1 h 38"/>
                        <a:gd name="T18" fmla="*/ 28 w 60"/>
                        <a:gd name="T19" fmla="*/ 38 h 38"/>
                        <a:gd name="T20" fmla="*/ 42 w 60"/>
                        <a:gd name="T21" fmla="*/ 34 h 38"/>
                        <a:gd name="T22" fmla="*/ 52 w 60"/>
                        <a:gd name="T23" fmla="*/ 30 h 38"/>
                        <a:gd name="T24" fmla="*/ 58 w 60"/>
                        <a:gd name="T25" fmla="*/ 24 h 38"/>
                        <a:gd name="T26" fmla="*/ 60 w 60"/>
                        <a:gd name="T27" fmla="*/ 22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60" h="38">
                          <a:moveTo>
                            <a:pt x="60" y="22"/>
                          </a:moveTo>
                          <a:lnTo>
                            <a:pt x="53" y="14"/>
                          </a:lnTo>
                          <a:lnTo>
                            <a:pt x="46" y="8"/>
                          </a:lnTo>
                          <a:lnTo>
                            <a:pt x="39" y="4"/>
                          </a:lnTo>
                          <a:lnTo>
                            <a:pt x="31" y="1"/>
                          </a:lnTo>
                          <a:lnTo>
                            <a:pt x="23" y="0"/>
                          </a:lnTo>
                          <a:lnTo>
                            <a:pt x="15" y="0"/>
                          </a:lnTo>
                          <a:lnTo>
                            <a:pt x="8" y="0"/>
                          </a:lnTo>
                          <a:lnTo>
                            <a:pt x="0" y="1"/>
                          </a:lnTo>
                          <a:lnTo>
                            <a:pt x="28" y="38"/>
                          </a:lnTo>
                          <a:lnTo>
                            <a:pt x="42" y="34"/>
                          </a:lnTo>
                          <a:lnTo>
                            <a:pt x="52" y="30"/>
                          </a:lnTo>
                          <a:lnTo>
                            <a:pt x="58" y="24"/>
                          </a:lnTo>
                          <a:lnTo>
                            <a:pt x="60" y="2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7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3887" y="3326"/>
                      <a:ext cx="46" cy="20"/>
                    </a:xfrm>
                    <a:custGeom>
                      <a:avLst/>
                      <a:gdLst>
                        <a:gd name="T0" fmla="*/ 0 w 91"/>
                        <a:gd name="T1" fmla="*/ 16 h 39"/>
                        <a:gd name="T2" fmla="*/ 13 w 91"/>
                        <a:gd name="T3" fmla="*/ 30 h 39"/>
                        <a:gd name="T4" fmla="*/ 28 w 91"/>
                        <a:gd name="T5" fmla="*/ 37 h 39"/>
                        <a:gd name="T6" fmla="*/ 43 w 91"/>
                        <a:gd name="T7" fmla="*/ 39 h 39"/>
                        <a:gd name="T8" fmla="*/ 57 w 91"/>
                        <a:gd name="T9" fmla="*/ 37 h 39"/>
                        <a:gd name="T10" fmla="*/ 70 w 91"/>
                        <a:gd name="T11" fmla="*/ 34 h 39"/>
                        <a:gd name="T12" fmla="*/ 81 w 91"/>
                        <a:gd name="T13" fmla="*/ 30 h 39"/>
                        <a:gd name="T14" fmla="*/ 89 w 91"/>
                        <a:gd name="T15" fmla="*/ 25 h 39"/>
                        <a:gd name="T16" fmla="*/ 91 w 91"/>
                        <a:gd name="T17" fmla="*/ 24 h 39"/>
                        <a:gd name="T18" fmla="*/ 68 w 91"/>
                        <a:gd name="T19" fmla="*/ 10 h 39"/>
                        <a:gd name="T20" fmla="*/ 49 w 91"/>
                        <a:gd name="T21" fmla="*/ 2 h 39"/>
                        <a:gd name="T22" fmla="*/ 33 w 91"/>
                        <a:gd name="T23" fmla="*/ 0 h 39"/>
                        <a:gd name="T24" fmla="*/ 21 w 91"/>
                        <a:gd name="T25" fmla="*/ 2 h 39"/>
                        <a:gd name="T26" fmla="*/ 11 w 91"/>
                        <a:gd name="T27" fmla="*/ 6 h 39"/>
                        <a:gd name="T28" fmla="*/ 5 w 91"/>
                        <a:gd name="T29" fmla="*/ 10 h 39"/>
                        <a:gd name="T30" fmla="*/ 1 w 91"/>
                        <a:gd name="T31" fmla="*/ 15 h 39"/>
                        <a:gd name="T32" fmla="*/ 0 w 91"/>
                        <a:gd name="T33" fmla="*/ 16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91" h="39">
                          <a:moveTo>
                            <a:pt x="0" y="16"/>
                          </a:moveTo>
                          <a:lnTo>
                            <a:pt x="13" y="30"/>
                          </a:lnTo>
                          <a:lnTo>
                            <a:pt x="28" y="37"/>
                          </a:lnTo>
                          <a:lnTo>
                            <a:pt x="43" y="39"/>
                          </a:lnTo>
                          <a:lnTo>
                            <a:pt x="57" y="37"/>
                          </a:lnTo>
                          <a:lnTo>
                            <a:pt x="70" y="34"/>
                          </a:lnTo>
                          <a:lnTo>
                            <a:pt x="81" y="30"/>
                          </a:lnTo>
                          <a:lnTo>
                            <a:pt x="89" y="25"/>
                          </a:lnTo>
                          <a:lnTo>
                            <a:pt x="91" y="24"/>
                          </a:lnTo>
                          <a:lnTo>
                            <a:pt x="68" y="10"/>
                          </a:lnTo>
                          <a:lnTo>
                            <a:pt x="49" y="2"/>
                          </a:lnTo>
                          <a:lnTo>
                            <a:pt x="33" y="0"/>
                          </a:lnTo>
                          <a:lnTo>
                            <a:pt x="21" y="2"/>
                          </a:lnTo>
                          <a:lnTo>
                            <a:pt x="11" y="6"/>
                          </a:lnTo>
                          <a:lnTo>
                            <a:pt x="5" y="10"/>
                          </a:lnTo>
                          <a:lnTo>
                            <a:pt x="1" y="1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8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3828" y="3284"/>
                      <a:ext cx="29" cy="35"/>
                    </a:xfrm>
                    <a:custGeom>
                      <a:avLst/>
                      <a:gdLst>
                        <a:gd name="T0" fmla="*/ 59 w 59"/>
                        <a:gd name="T1" fmla="*/ 70 h 70"/>
                        <a:gd name="T2" fmla="*/ 59 w 59"/>
                        <a:gd name="T3" fmla="*/ 52 h 70"/>
                        <a:gd name="T4" fmla="*/ 54 w 59"/>
                        <a:gd name="T5" fmla="*/ 37 h 70"/>
                        <a:gd name="T6" fmla="*/ 45 w 59"/>
                        <a:gd name="T7" fmla="*/ 24 h 70"/>
                        <a:gd name="T8" fmla="*/ 34 w 59"/>
                        <a:gd name="T9" fmla="*/ 15 h 70"/>
                        <a:gd name="T10" fmla="*/ 22 w 59"/>
                        <a:gd name="T11" fmla="*/ 8 h 70"/>
                        <a:gd name="T12" fmla="*/ 11 w 59"/>
                        <a:gd name="T13" fmla="*/ 3 h 70"/>
                        <a:gd name="T14" fmla="*/ 4 w 59"/>
                        <a:gd name="T15" fmla="*/ 1 h 70"/>
                        <a:gd name="T16" fmla="*/ 0 w 59"/>
                        <a:gd name="T17" fmla="*/ 0 h 70"/>
                        <a:gd name="T18" fmla="*/ 6 w 59"/>
                        <a:gd name="T19" fmla="*/ 26 h 70"/>
                        <a:gd name="T20" fmla="*/ 15 w 59"/>
                        <a:gd name="T21" fmla="*/ 45 h 70"/>
                        <a:gd name="T22" fmla="*/ 24 w 59"/>
                        <a:gd name="T23" fmla="*/ 59 h 70"/>
                        <a:gd name="T24" fmla="*/ 35 w 59"/>
                        <a:gd name="T25" fmla="*/ 66 h 70"/>
                        <a:gd name="T26" fmla="*/ 44 w 59"/>
                        <a:gd name="T27" fmla="*/ 69 h 70"/>
                        <a:gd name="T28" fmla="*/ 52 w 59"/>
                        <a:gd name="T29" fmla="*/ 70 h 70"/>
                        <a:gd name="T30" fmla="*/ 57 w 59"/>
                        <a:gd name="T31" fmla="*/ 70 h 70"/>
                        <a:gd name="T32" fmla="*/ 59 w 59"/>
                        <a:gd name="T33" fmla="*/ 7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59" h="70">
                          <a:moveTo>
                            <a:pt x="59" y="70"/>
                          </a:moveTo>
                          <a:lnTo>
                            <a:pt x="59" y="52"/>
                          </a:lnTo>
                          <a:lnTo>
                            <a:pt x="54" y="37"/>
                          </a:lnTo>
                          <a:lnTo>
                            <a:pt x="45" y="24"/>
                          </a:lnTo>
                          <a:lnTo>
                            <a:pt x="34" y="15"/>
                          </a:lnTo>
                          <a:lnTo>
                            <a:pt x="22" y="8"/>
                          </a:lnTo>
                          <a:lnTo>
                            <a:pt x="11" y="3"/>
                          </a:lnTo>
                          <a:lnTo>
                            <a:pt x="4" y="1"/>
                          </a:lnTo>
                          <a:lnTo>
                            <a:pt x="0" y="0"/>
                          </a:lnTo>
                          <a:lnTo>
                            <a:pt x="6" y="26"/>
                          </a:lnTo>
                          <a:lnTo>
                            <a:pt x="15" y="45"/>
                          </a:lnTo>
                          <a:lnTo>
                            <a:pt x="24" y="59"/>
                          </a:lnTo>
                          <a:lnTo>
                            <a:pt x="35" y="66"/>
                          </a:lnTo>
                          <a:lnTo>
                            <a:pt x="44" y="69"/>
                          </a:lnTo>
                          <a:lnTo>
                            <a:pt x="52" y="70"/>
                          </a:lnTo>
                          <a:lnTo>
                            <a:pt x="57" y="70"/>
                          </a:lnTo>
                          <a:lnTo>
                            <a:pt x="59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9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3881" y="3347"/>
                      <a:ext cx="30" cy="36"/>
                    </a:xfrm>
                    <a:custGeom>
                      <a:avLst/>
                      <a:gdLst>
                        <a:gd name="T0" fmla="*/ 0 w 60"/>
                        <a:gd name="T1" fmla="*/ 0 h 71"/>
                        <a:gd name="T2" fmla="*/ 0 w 60"/>
                        <a:gd name="T3" fmla="*/ 18 h 71"/>
                        <a:gd name="T4" fmla="*/ 6 w 60"/>
                        <a:gd name="T5" fmla="*/ 34 h 71"/>
                        <a:gd name="T6" fmla="*/ 15 w 60"/>
                        <a:gd name="T7" fmla="*/ 46 h 71"/>
                        <a:gd name="T8" fmla="*/ 27 w 60"/>
                        <a:gd name="T9" fmla="*/ 56 h 71"/>
                        <a:gd name="T10" fmla="*/ 38 w 60"/>
                        <a:gd name="T11" fmla="*/ 63 h 71"/>
                        <a:gd name="T12" fmla="*/ 50 w 60"/>
                        <a:gd name="T13" fmla="*/ 68 h 71"/>
                        <a:gd name="T14" fmla="*/ 57 w 60"/>
                        <a:gd name="T15" fmla="*/ 70 h 71"/>
                        <a:gd name="T16" fmla="*/ 60 w 60"/>
                        <a:gd name="T17" fmla="*/ 71 h 71"/>
                        <a:gd name="T18" fmla="*/ 54 w 60"/>
                        <a:gd name="T19" fmla="*/ 45 h 71"/>
                        <a:gd name="T20" fmla="*/ 45 w 60"/>
                        <a:gd name="T21" fmla="*/ 25 h 71"/>
                        <a:gd name="T22" fmla="*/ 36 w 60"/>
                        <a:gd name="T23" fmla="*/ 12 h 71"/>
                        <a:gd name="T24" fmla="*/ 26 w 60"/>
                        <a:gd name="T25" fmla="*/ 4 h 71"/>
                        <a:gd name="T26" fmla="*/ 16 w 60"/>
                        <a:gd name="T27" fmla="*/ 1 h 71"/>
                        <a:gd name="T28" fmla="*/ 8 w 60"/>
                        <a:gd name="T29" fmla="*/ 0 h 71"/>
                        <a:gd name="T30" fmla="*/ 3 w 60"/>
                        <a:gd name="T31" fmla="*/ 0 h 71"/>
                        <a:gd name="T32" fmla="*/ 0 w 60"/>
                        <a:gd name="T33" fmla="*/ 0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0" h="71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6" y="34"/>
                          </a:lnTo>
                          <a:lnTo>
                            <a:pt x="15" y="46"/>
                          </a:lnTo>
                          <a:lnTo>
                            <a:pt x="27" y="56"/>
                          </a:lnTo>
                          <a:lnTo>
                            <a:pt x="38" y="63"/>
                          </a:lnTo>
                          <a:lnTo>
                            <a:pt x="50" y="68"/>
                          </a:lnTo>
                          <a:lnTo>
                            <a:pt x="57" y="70"/>
                          </a:lnTo>
                          <a:lnTo>
                            <a:pt x="60" y="71"/>
                          </a:lnTo>
                          <a:lnTo>
                            <a:pt x="54" y="45"/>
                          </a:lnTo>
                          <a:lnTo>
                            <a:pt x="45" y="25"/>
                          </a:lnTo>
                          <a:lnTo>
                            <a:pt x="36" y="12"/>
                          </a:lnTo>
                          <a:lnTo>
                            <a:pt x="26" y="4"/>
                          </a:lnTo>
                          <a:lnTo>
                            <a:pt x="16" y="1"/>
                          </a:lnTo>
                          <a:lnTo>
                            <a:pt x="8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840" y="3345"/>
                      <a:ext cx="15" cy="16"/>
                    </a:xfrm>
                    <a:custGeom>
                      <a:avLst/>
                      <a:gdLst>
                        <a:gd name="T0" fmla="*/ 30 w 30"/>
                        <a:gd name="T1" fmla="*/ 1 h 31"/>
                        <a:gd name="T2" fmla="*/ 22 w 30"/>
                        <a:gd name="T3" fmla="*/ 0 h 31"/>
                        <a:gd name="T4" fmla="*/ 14 w 30"/>
                        <a:gd name="T5" fmla="*/ 0 h 31"/>
                        <a:gd name="T6" fmla="*/ 7 w 30"/>
                        <a:gd name="T7" fmla="*/ 1 h 31"/>
                        <a:gd name="T8" fmla="*/ 0 w 30"/>
                        <a:gd name="T9" fmla="*/ 4 h 31"/>
                        <a:gd name="T10" fmla="*/ 21 w 30"/>
                        <a:gd name="T11" fmla="*/ 31 h 31"/>
                        <a:gd name="T12" fmla="*/ 28 w 30"/>
                        <a:gd name="T13" fmla="*/ 20 h 31"/>
                        <a:gd name="T14" fmla="*/ 30 w 30"/>
                        <a:gd name="T15" fmla="*/ 10 h 31"/>
                        <a:gd name="T16" fmla="*/ 30 w 30"/>
                        <a:gd name="T17" fmla="*/ 4 h 31"/>
                        <a:gd name="T18" fmla="*/ 30 w 30"/>
                        <a:gd name="T19" fmla="*/ 1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0" h="31">
                          <a:moveTo>
                            <a:pt x="30" y="1"/>
                          </a:moveTo>
                          <a:lnTo>
                            <a:pt x="22" y="0"/>
                          </a:lnTo>
                          <a:lnTo>
                            <a:pt x="14" y="0"/>
                          </a:lnTo>
                          <a:lnTo>
                            <a:pt x="7" y="1"/>
                          </a:lnTo>
                          <a:lnTo>
                            <a:pt x="0" y="4"/>
                          </a:lnTo>
                          <a:lnTo>
                            <a:pt x="21" y="31"/>
                          </a:lnTo>
                          <a:lnTo>
                            <a:pt x="28" y="20"/>
                          </a:lnTo>
                          <a:lnTo>
                            <a:pt x="30" y="10"/>
                          </a:lnTo>
                          <a:lnTo>
                            <a:pt x="30" y="4"/>
                          </a:lnTo>
                          <a:lnTo>
                            <a:pt x="30" y="1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882" y="3291"/>
                      <a:ext cx="36" cy="30"/>
                    </a:xfrm>
                    <a:custGeom>
                      <a:avLst/>
                      <a:gdLst>
                        <a:gd name="T0" fmla="*/ 0 w 71"/>
                        <a:gd name="T1" fmla="*/ 59 h 59"/>
                        <a:gd name="T2" fmla="*/ 18 w 71"/>
                        <a:gd name="T3" fmla="*/ 59 h 59"/>
                        <a:gd name="T4" fmla="*/ 34 w 71"/>
                        <a:gd name="T5" fmla="*/ 54 h 59"/>
                        <a:gd name="T6" fmla="*/ 46 w 71"/>
                        <a:gd name="T7" fmla="*/ 45 h 59"/>
                        <a:gd name="T8" fmla="*/ 56 w 71"/>
                        <a:gd name="T9" fmla="*/ 33 h 59"/>
                        <a:gd name="T10" fmla="*/ 63 w 71"/>
                        <a:gd name="T11" fmla="*/ 22 h 59"/>
                        <a:gd name="T12" fmla="*/ 67 w 71"/>
                        <a:gd name="T13" fmla="*/ 10 h 59"/>
                        <a:gd name="T14" fmla="*/ 70 w 71"/>
                        <a:gd name="T15" fmla="*/ 3 h 59"/>
                        <a:gd name="T16" fmla="*/ 71 w 71"/>
                        <a:gd name="T17" fmla="*/ 0 h 59"/>
                        <a:gd name="T18" fmla="*/ 44 w 71"/>
                        <a:gd name="T19" fmla="*/ 6 h 59"/>
                        <a:gd name="T20" fmla="*/ 25 w 71"/>
                        <a:gd name="T21" fmla="*/ 15 h 59"/>
                        <a:gd name="T22" fmla="*/ 12 w 71"/>
                        <a:gd name="T23" fmla="*/ 24 h 59"/>
                        <a:gd name="T24" fmla="*/ 4 w 71"/>
                        <a:gd name="T25" fmla="*/ 35 h 59"/>
                        <a:gd name="T26" fmla="*/ 1 w 71"/>
                        <a:gd name="T27" fmla="*/ 44 h 59"/>
                        <a:gd name="T28" fmla="*/ 0 w 71"/>
                        <a:gd name="T29" fmla="*/ 52 h 59"/>
                        <a:gd name="T30" fmla="*/ 0 w 71"/>
                        <a:gd name="T31" fmla="*/ 56 h 59"/>
                        <a:gd name="T32" fmla="*/ 0 w 71"/>
                        <a:gd name="T33" fmla="*/ 59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1" h="59">
                          <a:moveTo>
                            <a:pt x="0" y="59"/>
                          </a:moveTo>
                          <a:lnTo>
                            <a:pt x="18" y="59"/>
                          </a:lnTo>
                          <a:lnTo>
                            <a:pt x="34" y="54"/>
                          </a:lnTo>
                          <a:lnTo>
                            <a:pt x="46" y="45"/>
                          </a:lnTo>
                          <a:lnTo>
                            <a:pt x="56" y="33"/>
                          </a:lnTo>
                          <a:lnTo>
                            <a:pt x="63" y="22"/>
                          </a:lnTo>
                          <a:lnTo>
                            <a:pt x="67" y="10"/>
                          </a:lnTo>
                          <a:lnTo>
                            <a:pt x="70" y="3"/>
                          </a:lnTo>
                          <a:lnTo>
                            <a:pt x="71" y="0"/>
                          </a:lnTo>
                          <a:lnTo>
                            <a:pt x="44" y="6"/>
                          </a:lnTo>
                          <a:lnTo>
                            <a:pt x="25" y="15"/>
                          </a:lnTo>
                          <a:lnTo>
                            <a:pt x="12" y="24"/>
                          </a:lnTo>
                          <a:lnTo>
                            <a:pt x="4" y="35"/>
                          </a:lnTo>
                          <a:lnTo>
                            <a:pt x="1" y="44"/>
                          </a:lnTo>
                          <a:lnTo>
                            <a:pt x="0" y="52"/>
                          </a:lnTo>
                          <a:lnTo>
                            <a:pt x="0" y="56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2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3853" y="3317"/>
                      <a:ext cx="32" cy="30"/>
                    </a:xfrm>
                    <a:custGeom>
                      <a:avLst/>
                      <a:gdLst>
                        <a:gd name="T0" fmla="*/ 31 w 63"/>
                        <a:gd name="T1" fmla="*/ 0 h 60"/>
                        <a:gd name="T2" fmla="*/ 18 w 63"/>
                        <a:gd name="T3" fmla="*/ 2 h 60"/>
                        <a:gd name="T4" fmla="*/ 9 w 63"/>
                        <a:gd name="T5" fmla="*/ 9 h 60"/>
                        <a:gd name="T6" fmla="*/ 2 w 63"/>
                        <a:gd name="T7" fmla="*/ 18 h 60"/>
                        <a:gd name="T8" fmla="*/ 0 w 63"/>
                        <a:gd name="T9" fmla="*/ 30 h 60"/>
                        <a:gd name="T10" fmla="*/ 2 w 63"/>
                        <a:gd name="T11" fmla="*/ 41 h 60"/>
                        <a:gd name="T12" fmla="*/ 9 w 63"/>
                        <a:gd name="T13" fmla="*/ 51 h 60"/>
                        <a:gd name="T14" fmla="*/ 18 w 63"/>
                        <a:gd name="T15" fmla="*/ 57 h 60"/>
                        <a:gd name="T16" fmla="*/ 31 w 63"/>
                        <a:gd name="T17" fmla="*/ 60 h 60"/>
                        <a:gd name="T18" fmla="*/ 44 w 63"/>
                        <a:gd name="T19" fmla="*/ 57 h 60"/>
                        <a:gd name="T20" fmla="*/ 54 w 63"/>
                        <a:gd name="T21" fmla="*/ 51 h 60"/>
                        <a:gd name="T22" fmla="*/ 61 w 63"/>
                        <a:gd name="T23" fmla="*/ 41 h 60"/>
                        <a:gd name="T24" fmla="*/ 63 w 63"/>
                        <a:gd name="T25" fmla="*/ 30 h 60"/>
                        <a:gd name="T26" fmla="*/ 61 w 63"/>
                        <a:gd name="T27" fmla="*/ 18 h 60"/>
                        <a:gd name="T28" fmla="*/ 54 w 63"/>
                        <a:gd name="T29" fmla="*/ 9 h 60"/>
                        <a:gd name="T30" fmla="*/ 44 w 63"/>
                        <a:gd name="T31" fmla="*/ 2 h 60"/>
                        <a:gd name="T32" fmla="*/ 31 w 63"/>
                        <a:gd name="T33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3" h="60">
                          <a:moveTo>
                            <a:pt x="31" y="0"/>
                          </a:moveTo>
                          <a:lnTo>
                            <a:pt x="18" y="2"/>
                          </a:lnTo>
                          <a:lnTo>
                            <a:pt x="9" y="9"/>
                          </a:lnTo>
                          <a:lnTo>
                            <a:pt x="2" y="18"/>
                          </a:lnTo>
                          <a:lnTo>
                            <a:pt x="0" y="30"/>
                          </a:lnTo>
                          <a:lnTo>
                            <a:pt x="2" y="41"/>
                          </a:lnTo>
                          <a:lnTo>
                            <a:pt x="9" y="51"/>
                          </a:lnTo>
                          <a:lnTo>
                            <a:pt x="18" y="57"/>
                          </a:lnTo>
                          <a:lnTo>
                            <a:pt x="31" y="60"/>
                          </a:lnTo>
                          <a:lnTo>
                            <a:pt x="44" y="57"/>
                          </a:lnTo>
                          <a:lnTo>
                            <a:pt x="54" y="51"/>
                          </a:lnTo>
                          <a:lnTo>
                            <a:pt x="61" y="41"/>
                          </a:lnTo>
                          <a:lnTo>
                            <a:pt x="63" y="30"/>
                          </a:lnTo>
                          <a:lnTo>
                            <a:pt x="61" y="18"/>
                          </a:lnTo>
                          <a:lnTo>
                            <a:pt x="54" y="9"/>
                          </a:lnTo>
                          <a:lnTo>
                            <a:pt x="44" y="2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3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3860" y="3118"/>
                      <a:ext cx="19" cy="43"/>
                    </a:xfrm>
                    <a:custGeom>
                      <a:avLst/>
                      <a:gdLst>
                        <a:gd name="T0" fmla="*/ 14 w 37"/>
                        <a:gd name="T1" fmla="*/ 86 h 86"/>
                        <a:gd name="T2" fmla="*/ 25 w 37"/>
                        <a:gd name="T3" fmla="*/ 76 h 86"/>
                        <a:gd name="T4" fmla="*/ 32 w 37"/>
                        <a:gd name="T5" fmla="*/ 65 h 86"/>
                        <a:gd name="T6" fmla="*/ 35 w 37"/>
                        <a:gd name="T7" fmla="*/ 52 h 86"/>
                        <a:gd name="T8" fmla="*/ 37 w 37"/>
                        <a:gd name="T9" fmla="*/ 39 h 86"/>
                        <a:gd name="T10" fmla="*/ 34 w 37"/>
                        <a:gd name="T11" fmla="*/ 28 h 86"/>
                        <a:gd name="T12" fmla="*/ 32 w 37"/>
                        <a:gd name="T13" fmla="*/ 16 h 86"/>
                        <a:gd name="T14" fmla="*/ 29 w 37"/>
                        <a:gd name="T15" fmla="*/ 7 h 86"/>
                        <a:gd name="T16" fmla="*/ 25 w 37"/>
                        <a:gd name="T17" fmla="*/ 0 h 86"/>
                        <a:gd name="T18" fmla="*/ 0 w 37"/>
                        <a:gd name="T19" fmla="*/ 68 h 86"/>
                        <a:gd name="T20" fmla="*/ 4 w 37"/>
                        <a:gd name="T21" fmla="*/ 76 h 86"/>
                        <a:gd name="T22" fmla="*/ 9 w 37"/>
                        <a:gd name="T23" fmla="*/ 82 h 86"/>
                        <a:gd name="T24" fmla="*/ 12 w 37"/>
                        <a:gd name="T25" fmla="*/ 85 h 86"/>
                        <a:gd name="T26" fmla="*/ 14 w 37"/>
                        <a:gd name="T27" fmla="*/ 86 h 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37" h="86">
                          <a:moveTo>
                            <a:pt x="14" y="86"/>
                          </a:moveTo>
                          <a:lnTo>
                            <a:pt x="25" y="76"/>
                          </a:lnTo>
                          <a:lnTo>
                            <a:pt x="32" y="65"/>
                          </a:lnTo>
                          <a:lnTo>
                            <a:pt x="35" y="52"/>
                          </a:lnTo>
                          <a:lnTo>
                            <a:pt x="37" y="39"/>
                          </a:lnTo>
                          <a:lnTo>
                            <a:pt x="34" y="28"/>
                          </a:lnTo>
                          <a:lnTo>
                            <a:pt x="32" y="16"/>
                          </a:lnTo>
                          <a:lnTo>
                            <a:pt x="29" y="7"/>
                          </a:lnTo>
                          <a:lnTo>
                            <a:pt x="25" y="0"/>
                          </a:lnTo>
                          <a:lnTo>
                            <a:pt x="0" y="68"/>
                          </a:lnTo>
                          <a:lnTo>
                            <a:pt x="4" y="76"/>
                          </a:lnTo>
                          <a:lnTo>
                            <a:pt x="9" y="82"/>
                          </a:lnTo>
                          <a:lnTo>
                            <a:pt x="12" y="85"/>
                          </a:lnTo>
                          <a:lnTo>
                            <a:pt x="14" y="86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3854" y="3198"/>
                      <a:ext cx="19" cy="46"/>
                    </a:xfrm>
                    <a:custGeom>
                      <a:avLst/>
                      <a:gdLst>
                        <a:gd name="T0" fmla="*/ 22 w 38"/>
                        <a:gd name="T1" fmla="*/ 0 h 92"/>
                        <a:gd name="T2" fmla="*/ 9 w 38"/>
                        <a:gd name="T3" fmla="*/ 13 h 92"/>
                        <a:gd name="T4" fmla="*/ 1 w 38"/>
                        <a:gd name="T5" fmla="*/ 28 h 92"/>
                        <a:gd name="T6" fmla="*/ 0 w 38"/>
                        <a:gd name="T7" fmla="*/ 43 h 92"/>
                        <a:gd name="T8" fmla="*/ 1 w 38"/>
                        <a:gd name="T9" fmla="*/ 58 h 92"/>
                        <a:gd name="T10" fmla="*/ 5 w 38"/>
                        <a:gd name="T11" fmla="*/ 72 h 92"/>
                        <a:gd name="T12" fmla="*/ 9 w 38"/>
                        <a:gd name="T13" fmla="*/ 82 h 92"/>
                        <a:gd name="T14" fmla="*/ 13 w 38"/>
                        <a:gd name="T15" fmla="*/ 90 h 92"/>
                        <a:gd name="T16" fmla="*/ 14 w 38"/>
                        <a:gd name="T17" fmla="*/ 92 h 92"/>
                        <a:gd name="T18" fmla="*/ 28 w 38"/>
                        <a:gd name="T19" fmla="*/ 69 h 92"/>
                        <a:gd name="T20" fmla="*/ 36 w 38"/>
                        <a:gd name="T21" fmla="*/ 50 h 92"/>
                        <a:gd name="T22" fmla="*/ 38 w 38"/>
                        <a:gd name="T23" fmla="*/ 34 h 92"/>
                        <a:gd name="T24" fmla="*/ 36 w 38"/>
                        <a:gd name="T25" fmla="*/ 21 h 92"/>
                        <a:gd name="T26" fmla="*/ 32 w 38"/>
                        <a:gd name="T27" fmla="*/ 12 h 92"/>
                        <a:gd name="T28" fmla="*/ 28 w 38"/>
                        <a:gd name="T29" fmla="*/ 5 h 92"/>
                        <a:gd name="T30" fmla="*/ 23 w 38"/>
                        <a:gd name="T31" fmla="*/ 1 h 92"/>
                        <a:gd name="T32" fmla="*/ 22 w 38"/>
                        <a:gd name="T33" fmla="*/ 0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8" h="92">
                          <a:moveTo>
                            <a:pt x="22" y="0"/>
                          </a:moveTo>
                          <a:lnTo>
                            <a:pt x="9" y="13"/>
                          </a:lnTo>
                          <a:lnTo>
                            <a:pt x="1" y="28"/>
                          </a:lnTo>
                          <a:lnTo>
                            <a:pt x="0" y="43"/>
                          </a:lnTo>
                          <a:lnTo>
                            <a:pt x="1" y="58"/>
                          </a:lnTo>
                          <a:lnTo>
                            <a:pt x="5" y="72"/>
                          </a:lnTo>
                          <a:lnTo>
                            <a:pt x="9" y="82"/>
                          </a:lnTo>
                          <a:lnTo>
                            <a:pt x="13" y="90"/>
                          </a:lnTo>
                          <a:lnTo>
                            <a:pt x="14" y="92"/>
                          </a:lnTo>
                          <a:lnTo>
                            <a:pt x="28" y="69"/>
                          </a:lnTo>
                          <a:lnTo>
                            <a:pt x="36" y="50"/>
                          </a:lnTo>
                          <a:lnTo>
                            <a:pt x="38" y="34"/>
                          </a:lnTo>
                          <a:lnTo>
                            <a:pt x="36" y="21"/>
                          </a:lnTo>
                          <a:lnTo>
                            <a:pt x="32" y="12"/>
                          </a:lnTo>
                          <a:lnTo>
                            <a:pt x="28" y="5"/>
                          </a:lnTo>
                          <a:lnTo>
                            <a:pt x="23" y="1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3884" y="3173"/>
                      <a:ext cx="20" cy="18"/>
                    </a:xfrm>
                    <a:custGeom>
                      <a:avLst/>
                      <a:gdLst>
                        <a:gd name="T0" fmla="*/ 0 w 40"/>
                        <a:gd name="T1" fmla="*/ 15 h 37"/>
                        <a:gd name="T2" fmla="*/ 5 w 40"/>
                        <a:gd name="T3" fmla="*/ 20 h 37"/>
                        <a:gd name="T4" fmla="*/ 9 w 40"/>
                        <a:gd name="T5" fmla="*/ 24 h 37"/>
                        <a:gd name="T6" fmla="*/ 14 w 40"/>
                        <a:gd name="T7" fmla="*/ 27 h 37"/>
                        <a:gd name="T8" fmla="*/ 20 w 40"/>
                        <a:gd name="T9" fmla="*/ 31 h 37"/>
                        <a:gd name="T10" fmla="*/ 24 w 40"/>
                        <a:gd name="T11" fmla="*/ 33 h 37"/>
                        <a:gd name="T12" fmla="*/ 30 w 40"/>
                        <a:gd name="T13" fmla="*/ 34 h 37"/>
                        <a:gd name="T14" fmla="*/ 35 w 40"/>
                        <a:gd name="T15" fmla="*/ 35 h 37"/>
                        <a:gd name="T16" fmla="*/ 40 w 40"/>
                        <a:gd name="T17" fmla="*/ 37 h 37"/>
                        <a:gd name="T18" fmla="*/ 36 w 40"/>
                        <a:gd name="T19" fmla="*/ 28 h 37"/>
                        <a:gd name="T20" fmla="*/ 32 w 40"/>
                        <a:gd name="T21" fmla="*/ 19 h 37"/>
                        <a:gd name="T22" fmla="*/ 29 w 40"/>
                        <a:gd name="T23" fmla="*/ 10 h 37"/>
                        <a:gd name="T24" fmla="*/ 25 w 40"/>
                        <a:gd name="T25" fmla="*/ 0 h 37"/>
                        <a:gd name="T26" fmla="*/ 14 w 40"/>
                        <a:gd name="T27" fmla="*/ 3 h 37"/>
                        <a:gd name="T28" fmla="*/ 6 w 40"/>
                        <a:gd name="T29" fmla="*/ 9 h 37"/>
                        <a:gd name="T30" fmla="*/ 1 w 40"/>
                        <a:gd name="T31" fmla="*/ 12 h 37"/>
                        <a:gd name="T32" fmla="*/ 0 w 40"/>
                        <a:gd name="T33" fmla="*/ 15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40" h="37">
                          <a:moveTo>
                            <a:pt x="0" y="15"/>
                          </a:moveTo>
                          <a:lnTo>
                            <a:pt x="5" y="20"/>
                          </a:lnTo>
                          <a:lnTo>
                            <a:pt x="9" y="24"/>
                          </a:lnTo>
                          <a:lnTo>
                            <a:pt x="14" y="27"/>
                          </a:lnTo>
                          <a:lnTo>
                            <a:pt x="20" y="31"/>
                          </a:lnTo>
                          <a:lnTo>
                            <a:pt x="24" y="33"/>
                          </a:lnTo>
                          <a:lnTo>
                            <a:pt x="30" y="34"/>
                          </a:lnTo>
                          <a:lnTo>
                            <a:pt x="35" y="35"/>
                          </a:lnTo>
                          <a:lnTo>
                            <a:pt x="40" y="37"/>
                          </a:lnTo>
                          <a:lnTo>
                            <a:pt x="36" y="28"/>
                          </a:lnTo>
                          <a:lnTo>
                            <a:pt x="32" y="19"/>
                          </a:lnTo>
                          <a:lnTo>
                            <a:pt x="29" y="10"/>
                          </a:lnTo>
                          <a:lnTo>
                            <a:pt x="25" y="0"/>
                          </a:lnTo>
                          <a:lnTo>
                            <a:pt x="14" y="3"/>
                          </a:lnTo>
                          <a:lnTo>
                            <a:pt x="6" y="9"/>
                          </a:lnTo>
                          <a:lnTo>
                            <a:pt x="1" y="12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3878" y="3193"/>
                      <a:ext cx="30" cy="35"/>
                    </a:xfrm>
                    <a:custGeom>
                      <a:avLst/>
                      <a:gdLst>
                        <a:gd name="T0" fmla="*/ 60 w 60"/>
                        <a:gd name="T1" fmla="*/ 70 h 70"/>
                        <a:gd name="T2" fmla="*/ 53 w 60"/>
                        <a:gd name="T3" fmla="*/ 44 h 70"/>
                        <a:gd name="T4" fmla="*/ 45 w 60"/>
                        <a:gd name="T5" fmla="*/ 25 h 70"/>
                        <a:gd name="T6" fmla="*/ 35 w 60"/>
                        <a:gd name="T7" fmla="*/ 13 h 70"/>
                        <a:gd name="T8" fmla="*/ 26 w 60"/>
                        <a:gd name="T9" fmla="*/ 5 h 70"/>
                        <a:gd name="T10" fmla="*/ 15 w 60"/>
                        <a:gd name="T11" fmla="*/ 1 h 70"/>
                        <a:gd name="T12" fmla="*/ 7 w 60"/>
                        <a:gd name="T13" fmla="*/ 0 h 70"/>
                        <a:gd name="T14" fmla="*/ 3 w 60"/>
                        <a:gd name="T15" fmla="*/ 0 h 70"/>
                        <a:gd name="T16" fmla="*/ 0 w 60"/>
                        <a:gd name="T17" fmla="*/ 0 h 70"/>
                        <a:gd name="T18" fmla="*/ 0 w 60"/>
                        <a:gd name="T19" fmla="*/ 18 h 70"/>
                        <a:gd name="T20" fmla="*/ 5 w 60"/>
                        <a:gd name="T21" fmla="*/ 33 h 70"/>
                        <a:gd name="T22" fmla="*/ 14 w 60"/>
                        <a:gd name="T23" fmla="*/ 46 h 70"/>
                        <a:gd name="T24" fmla="*/ 27 w 60"/>
                        <a:gd name="T25" fmla="*/ 55 h 70"/>
                        <a:gd name="T26" fmla="*/ 38 w 60"/>
                        <a:gd name="T27" fmla="*/ 62 h 70"/>
                        <a:gd name="T28" fmla="*/ 50 w 60"/>
                        <a:gd name="T29" fmla="*/ 67 h 70"/>
                        <a:gd name="T30" fmla="*/ 57 w 60"/>
                        <a:gd name="T31" fmla="*/ 69 h 70"/>
                        <a:gd name="T32" fmla="*/ 60 w 60"/>
                        <a:gd name="T33" fmla="*/ 70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0" h="70">
                          <a:moveTo>
                            <a:pt x="60" y="70"/>
                          </a:moveTo>
                          <a:lnTo>
                            <a:pt x="53" y="44"/>
                          </a:lnTo>
                          <a:lnTo>
                            <a:pt x="45" y="25"/>
                          </a:lnTo>
                          <a:lnTo>
                            <a:pt x="35" y="13"/>
                          </a:lnTo>
                          <a:lnTo>
                            <a:pt x="26" y="5"/>
                          </a:lnTo>
                          <a:lnTo>
                            <a:pt x="15" y="1"/>
                          </a:lnTo>
                          <a:lnTo>
                            <a:pt x="7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" y="33"/>
                          </a:lnTo>
                          <a:lnTo>
                            <a:pt x="14" y="46"/>
                          </a:lnTo>
                          <a:lnTo>
                            <a:pt x="27" y="55"/>
                          </a:lnTo>
                          <a:lnTo>
                            <a:pt x="38" y="62"/>
                          </a:lnTo>
                          <a:lnTo>
                            <a:pt x="50" y="67"/>
                          </a:lnTo>
                          <a:lnTo>
                            <a:pt x="57" y="69"/>
                          </a:lnTo>
                          <a:lnTo>
                            <a:pt x="60" y="70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7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3838" y="3191"/>
                      <a:ext cx="14" cy="23"/>
                    </a:xfrm>
                    <a:custGeom>
                      <a:avLst/>
                      <a:gdLst>
                        <a:gd name="T0" fmla="*/ 28 w 28"/>
                        <a:gd name="T1" fmla="*/ 2 h 46"/>
                        <a:gd name="T2" fmla="*/ 25 w 28"/>
                        <a:gd name="T3" fmla="*/ 0 h 46"/>
                        <a:gd name="T4" fmla="*/ 23 w 28"/>
                        <a:gd name="T5" fmla="*/ 0 h 46"/>
                        <a:gd name="T6" fmla="*/ 19 w 28"/>
                        <a:gd name="T7" fmla="*/ 0 h 46"/>
                        <a:gd name="T8" fmla="*/ 17 w 28"/>
                        <a:gd name="T9" fmla="*/ 0 h 46"/>
                        <a:gd name="T10" fmla="*/ 0 w 28"/>
                        <a:gd name="T11" fmla="*/ 46 h 46"/>
                        <a:gd name="T12" fmla="*/ 18 w 28"/>
                        <a:gd name="T13" fmla="*/ 31 h 46"/>
                        <a:gd name="T14" fmla="*/ 26 w 28"/>
                        <a:gd name="T15" fmla="*/ 16 h 46"/>
                        <a:gd name="T16" fmla="*/ 28 w 28"/>
                        <a:gd name="T17" fmla="*/ 6 h 46"/>
                        <a:gd name="T18" fmla="*/ 28 w 28"/>
                        <a:gd name="T19" fmla="*/ 2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8" h="46">
                          <a:moveTo>
                            <a:pt x="28" y="2"/>
                          </a:moveTo>
                          <a:lnTo>
                            <a:pt x="25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7" y="0"/>
                          </a:lnTo>
                          <a:lnTo>
                            <a:pt x="0" y="46"/>
                          </a:lnTo>
                          <a:lnTo>
                            <a:pt x="18" y="31"/>
                          </a:lnTo>
                          <a:lnTo>
                            <a:pt x="26" y="16"/>
                          </a:lnTo>
                          <a:lnTo>
                            <a:pt x="28" y="6"/>
                          </a:lnTo>
                          <a:lnTo>
                            <a:pt x="28" y="2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8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3879" y="3145"/>
                      <a:ext cx="15" cy="23"/>
                    </a:xfrm>
                    <a:custGeom>
                      <a:avLst/>
                      <a:gdLst>
                        <a:gd name="T0" fmla="*/ 0 w 30"/>
                        <a:gd name="T1" fmla="*/ 44 h 45"/>
                        <a:gd name="T2" fmla="*/ 8 w 30"/>
                        <a:gd name="T3" fmla="*/ 45 h 45"/>
                        <a:gd name="T4" fmla="*/ 16 w 30"/>
                        <a:gd name="T5" fmla="*/ 44 h 45"/>
                        <a:gd name="T6" fmla="*/ 23 w 30"/>
                        <a:gd name="T7" fmla="*/ 43 h 45"/>
                        <a:gd name="T8" fmla="*/ 30 w 30"/>
                        <a:gd name="T9" fmla="*/ 41 h 45"/>
                        <a:gd name="T10" fmla="*/ 29 w 30"/>
                        <a:gd name="T11" fmla="*/ 31 h 45"/>
                        <a:gd name="T12" fmla="*/ 26 w 30"/>
                        <a:gd name="T13" fmla="*/ 21 h 45"/>
                        <a:gd name="T14" fmla="*/ 25 w 30"/>
                        <a:gd name="T15" fmla="*/ 11 h 45"/>
                        <a:gd name="T16" fmla="*/ 24 w 30"/>
                        <a:gd name="T17" fmla="*/ 0 h 45"/>
                        <a:gd name="T18" fmla="*/ 8 w 30"/>
                        <a:gd name="T19" fmla="*/ 15 h 45"/>
                        <a:gd name="T20" fmla="*/ 1 w 30"/>
                        <a:gd name="T21" fmla="*/ 29 h 45"/>
                        <a:gd name="T22" fmla="*/ 0 w 30"/>
                        <a:gd name="T23" fmla="*/ 40 h 45"/>
                        <a:gd name="T24" fmla="*/ 0 w 30"/>
                        <a:gd name="T25" fmla="*/ 44 h 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30" h="45">
                          <a:moveTo>
                            <a:pt x="0" y="44"/>
                          </a:moveTo>
                          <a:lnTo>
                            <a:pt x="8" y="45"/>
                          </a:lnTo>
                          <a:lnTo>
                            <a:pt x="16" y="44"/>
                          </a:lnTo>
                          <a:lnTo>
                            <a:pt x="23" y="43"/>
                          </a:lnTo>
                          <a:lnTo>
                            <a:pt x="30" y="41"/>
                          </a:lnTo>
                          <a:lnTo>
                            <a:pt x="29" y="31"/>
                          </a:lnTo>
                          <a:lnTo>
                            <a:pt x="26" y="21"/>
                          </a:lnTo>
                          <a:lnTo>
                            <a:pt x="25" y="11"/>
                          </a:lnTo>
                          <a:lnTo>
                            <a:pt x="24" y="0"/>
                          </a:lnTo>
                          <a:lnTo>
                            <a:pt x="8" y="15"/>
                          </a:lnTo>
                          <a:lnTo>
                            <a:pt x="1" y="29"/>
                          </a:lnTo>
                          <a:lnTo>
                            <a:pt x="0" y="4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rgbClr val="3FF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9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3850" y="3163"/>
                      <a:ext cx="31" cy="30"/>
                    </a:xfrm>
                    <a:custGeom>
                      <a:avLst/>
                      <a:gdLst>
                        <a:gd name="T0" fmla="*/ 31 w 62"/>
                        <a:gd name="T1" fmla="*/ 60 h 60"/>
                        <a:gd name="T2" fmla="*/ 44 w 62"/>
                        <a:gd name="T3" fmla="*/ 58 h 60"/>
                        <a:gd name="T4" fmla="*/ 53 w 62"/>
                        <a:gd name="T5" fmla="*/ 52 h 60"/>
                        <a:gd name="T6" fmla="*/ 60 w 62"/>
                        <a:gd name="T7" fmla="*/ 42 h 60"/>
                        <a:gd name="T8" fmla="*/ 62 w 62"/>
                        <a:gd name="T9" fmla="*/ 30 h 60"/>
                        <a:gd name="T10" fmla="*/ 60 w 62"/>
                        <a:gd name="T11" fmla="*/ 18 h 60"/>
                        <a:gd name="T12" fmla="*/ 53 w 62"/>
                        <a:gd name="T13" fmla="*/ 9 h 60"/>
                        <a:gd name="T14" fmla="*/ 44 w 62"/>
                        <a:gd name="T15" fmla="*/ 2 h 60"/>
                        <a:gd name="T16" fmla="*/ 31 w 62"/>
                        <a:gd name="T17" fmla="*/ 0 h 60"/>
                        <a:gd name="T18" fmla="*/ 25 w 62"/>
                        <a:gd name="T19" fmla="*/ 1 h 60"/>
                        <a:gd name="T20" fmla="*/ 20 w 62"/>
                        <a:gd name="T21" fmla="*/ 2 h 60"/>
                        <a:gd name="T22" fmla="*/ 14 w 62"/>
                        <a:gd name="T23" fmla="*/ 6 h 60"/>
                        <a:gd name="T24" fmla="*/ 9 w 62"/>
                        <a:gd name="T25" fmla="*/ 9 h 60"/>
                        <a:gd name="T26" fmla="*/ 0 w 62"/>
                        <a:gd name="T27" fmla="*/ 35 h 60"/>
                        <a:gd name="T28" fmla="*/ 4 w 62"/>
                        <a:gd name="T29" fmla="*/ 44 h 60"/>
                        <a:gd name="T30" fmla="*/ 10 w 62"/>
                        <a:gd name="T31" fmla="*/ 52 h 60"/>
                        <a:gd name="T32" fmla="*/ 20 w 62"/>
                        <a:gd name="T33" fmla="*/ 58 h 60"/>
                        <a:gd name="T34" fmla="*/ 31 w 62"/>
                        <a:gd name="T35" fmla="*/ 6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62" h="60">
                          <a:moveTo>
                            <a:pt x="31" y="60"/>
                          </a:moveTo>
                          <a:lnTo>
                            <a:pt x="44" y="58"/>
                          </a:lnTo>
                          <a:lnTo>
                            <a:pt x="53" y="52"/>
                          </a:lnTo>
                          <a:lnTo>
                            <a:pt x="60" y="42"/>
                          </a:lnTo>
                          <a:lnTo>
                            <a:pt x="62" y="30"/>
                          </a:lnTo>
                          <a:lnTo>
                            <a:pt x="60" y="18"/>
                          </a:lnTo>
                          <a:lnTo>
                            <a:pt x="53" y="9"/>
                          </a:lnTo>
                          <a:lnTo>
                            <a:pt x="44" y="2"/>
                          </a:lnTo>
                          <a:lnTo>
                            <a:pt x="31" y="0"/>
                          </a:lnTo>
                          <a:lnTo>
                            <a:pt x="25" y="1"/>
                          </a:lnTo>
                          <a:lnTo>
                            <a:pt x="20" y="2"/>
                          </a:lnTo>
                          <a:lnTo>
                            <a:pt x="14" y="6"/>
                          </a:lnTo>
                          <a:lnTo>
                            <a:pt x="9" y="9"/>
                          </a:lnTo>
                          <a:lnTo>
                            <a:pt x="0" y="35"/>
                          </a:lnTo>
                          <a:lnTo>
                            <a:pt x="4" y="44"/>
                          </a:lnTo>
                          <a:lnTo>
                            <a:pt x="10" y="52"/>
                          </a:lnTo>
                          <a:lnTo>
                            <a:pt x="20" y="58"/>
                          </a:lnTo>
                          <a:lnTo>
                            <a:pt x="31" y="6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pic>
              <p:nvPicPr>
                <p:cNvPr id="21700" name="Picture 196" descr="MCj01854850000[1]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304" y="2448"/>
                  <a:ext cx="1139" cy="10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1702" name="Group 198"/>
            <p:cNvGrpSpPr>
              <a:grpSpLocks/>
            </p:cNvGrpSpPr>
            <p:nvPr/>
          </p:nvGrpSpPr>
          <p:grpSpPr bwMode="auto">
            <a:xfrm>
              <a:off x="2016" y="1728"/>
              <a:ext cx="720" cy="816"/>
              <a:chOff x="2400" y="816"/>
              <a:chExt cx="720" cy="816"/>
            </a:xfrm>
          </p:grpSpPr>
          <p:pic>
            <p:nvPicPr>
              <p:cNvPr id="21703" name="Picture 199" descr="chocolate cak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816"/>
                <a:ext cx="720" cy="8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704" name="Rectangle 200"/>
              <p:cNvSpPr>
                <a:spLocks noChangeArrowheads="1"/>
              </p:cNvSpPr>
              <p:nvPr/>
            </p:nvSpPr>
            <p:spPr bwMode="auto">
              <a:xfrm>
                <a:off x="2400" y="816"/>
                <a:ext cx="720" cy="816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10" name="Group 206"/>
          <p:cNvGrpSpPr>
            <a:grpSpLocks/>
          </p:cNvGrpSpPr>
          <p:nvPr/>
        </p:nvGrpSpPr>
        <p:grpSpPr bwMode="auto">
          <a:xfrm>
            <a:off x="5029200" y="1828800"/>
            <a:ext cx="1084263" cy="1295400"/>
            <a:chOff x="3120" y="1152"/>
            <a:chExt cx="683" cy="816"/>
          </a:xfrm>
        </p:grpSpPr>
        <p:pic>
          <p:nvPicPr>
            <p:cNvPr id="21706" name="Picture 202" descr="chocolate frosti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152"/>
              <a:ext cx="683" cy="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708" name="Rectangle 204"/>
            <p:cNvSpPr>
              <a:spLocks noChangeArrowheads="1"/>
            </p:cNvSpPr>
            <p:nvPr/>
          </p:nvSpPr>
          <p:spPr bwMode="auto">
            <a:xfrm>
              <a:off x="3120" y="1152"/>
              <a:ext cx="672" cy="816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11" name="Group 207"/>
          <p:cNvGrpSpPr>
            <a:grpSpLocks/>
          </p:cNvGrpSpPr>
          <p:nvPr/>
        </p:nvGrpSpPr>
        <p:grpSpPr bwMode="auto">
          <a:xfrm>
            <a:off x="6400800" y="1828800"/>
            <a:ext cx="1143000" cy="1295400"/>
            <a:chOff x="3936" y="1152"/>
            <a:chExt cx="720" cy="816"/>
          </a:xfrm>
        </p:grpSpPr>
        <p:pic>
          <p:nvPicPr>
            <p:cNvPr id="21707" name="Picture 203" descr="lemon frost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152"/>
              <a:ext cx="718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709" name="Rectangle 205"/>
            <p:cNvSpPr>
              <a:spLocks noChangeArrowheads="1"/>
            </p:cNvSpPr>
            <p:nvPr/>
          </p:nvSpPr>
          <p:spPr bwMode="auto">
            <a:xfrm>
              <a:off x="3936" y="1152"/>
              <a:ext cx="720" cy="81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714" name="Picture 2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524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67" fill="hold"/>
                                        <p:tgtEl>
                                          <p:spTgt spid="217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8667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4 -0.01481 C -0.06667 -0.03148 -0.06667 -0.04815 -0.06753 -0.06481 C -0.06771 -0.06829 -0.07135 -0.08171 -0.0717 -0.08333 C -0.07604 -0.10046 -0.07604 -0.11759 -0.08281 -0.13333 C -0.08594 -0.14074 -0.08837 -0.15092 -0.09253 -0.15741 C -0.0941 -0.15972 -0.09653 -0.16088 -0.09809 -0.16296 C -0.10278 -0.16921 -0.10521 -0.17847 -0.1092 -0.18518 C -0.11076 -0.18796 -0.11319 -0.18981 -0.11476 -0.19259 C -0.12309 -0.20625 -0.13177 -0.21898 -0.14114 -0.23148 C -0.14357 -0.23472 -0.14705 -0.23565 -0.14948 -0.23889 C -0.15087 -0.24074 -0.15191 -0.24329 -0.15364 -0.24444 C -0.15642 -0.24653 -0.16389 -0.24884 -0.16753 -0.25 C -0.1816 -0.24815 -0.19531 -0.24491 -0.2092 -0.24259 C -0.21823 -0.23866 -0.22621 -0.23264 -0.23559 -0.22963 C -0.24357 -0.22245 -0.2533 -0.21505 -0.26198 -0.20926 C -0.2658 -0.20139 -0.27292 -0.19768 -0.27587 -0.18889 C -0.27917 -0.17917 -0.28107 -0.17014 -0.28559 -0.16111 C -0.2875 -0.14606 -0.29219 -0.13009 -0.29253 -0.11481 C -0.29288 -0.09514 -0.29253 -0.07523 -0.29253 -0.05555 " pathEditMode="relative" ptsTypes="ffffffffffffffffffA">
                                      <p:cBhvr>
                                        <p:cTn id="15" dur="2000" fill="hold"/>
                                        <p:tgtEl>
                                          <p:spTgt spid="21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667"/>
                            </p:stCondLst>
                            <p:childTnLst>
                              <p:par>
                                <p:cTn id="1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 rot="15829080">
            <a:off x="1943100" y="495300"/>
            <a:ext cx="4953000" cy="5181600"/>
          </a:xfrm>
          <a:prstGeom prst="horizont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95400" y="5638800"/>
            <a:ext cx="670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Leo checked the list.  Now he and his Mother only needed to get three more items for his party; ice cream, candles, and punch.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 rot="-249266">
            <a:off x="3581400" y="990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u="sng">
                <a:latin typeface="Verdana" panose="020B0604030504040204" pitchFamily="34" charset="0"/>
              </a:rPr>
              <a:t>List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 rot="-501162">
            <a:off x="2967038" y="1600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cake mix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 rot="-523968">
            <a:off x="3505200" y="236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frosting</a:t>
            </a:r>
            <a:endParaRPr lang="en-US" alt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 rot="-552007">
            <a:off x="3733800" y="2971800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ice cream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 rot="-548617">
            <a:off x="3962400" y="3657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candles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 rot="-430460">
            <a:off x="4038600" y="4267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punch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3048000" y="18288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91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3352800" y="25146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3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25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225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</p:childTnLst>
        </p:cTn>
      </p:par>
    </p:tnLst>
    <p:bldLst>
      <p:bldP spid="22538" grpId="0"/>
      <p:bldP spid="22538" grpId="1"/>
      <p:bldP spid="22539" grpId="0"/>
      <p:bldP spid="2253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3" name="Picture 7" descr="grocery sto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92" name="Group 596"/>
          <p:cNvGrpSpPr>
            <a:grpSpLocks/>
          </p:cNvGrpSpPr>
          <p:nvPr/>
        </p:nvGrpSpPr>
        <p:grpSpPr bwMode="auto">
          <a:xfrm>
            <a:off x="0" y="1905000"/>
            <a:ext cx="4572000" cy="3886200"/>
            <a:chOff x="144" y="816"/>
            <a:chExt cx="3024" cy="2688"/>
          </a:xfrm>
        </p:grpSpPr>
        <p:grpSp>
          <p:nvGrpSpPr>
            <p:cNvPr id="4494" name="Group 398"/>
            <p:cNvGrpSpPr>
              <a:grpSpLocks/>
            </p:cNvGrpSpPr>
            <p:nvPr/>
          </p:nvGrpSpPr>
          <p:grpSpPr bwMode="auto">
            <a:xfrm>
              <a:off x="144" y="1632"/>
              <a:ext cx="3024" cy="1872"/>
              <a:chOff x="0" y="1728"/>
              <a:chExt cx="3024" cy="1872"/>
            </a:xfrm>
          </p:grpSpPr>
          <p:grpSp>
            <p:nvGrpSpPr>
              <p:cNvPr id="4495" name="Group 399"/>
              <p:cNvGrpSpPr>
                <a:grpSpLocks/>
              </p:cNvGrpSpPr>
              <p:nvPr/>
            </p:nvGrpSpPr>
            <p:grpSpPr bwMode="auto">
              <a:xfrm>
                <a:off x="0" y="1776"/>
                <a:ext cx="3024" cy="1824"/>
                <a:chOff x="624" y="1920"/>
                <a:chExt cx="3024" cy="1824"/>
              </a:xfrm>
            </p:grpSpPr>
            <p:grpSp>
              <p:nvGrpSpPr>
                <p:cNvPr id="4496" name="Group 400"/>
                <p:cNvGrpSpPr>
                  <a:grpSpLocks/>
                </p:cNvGrpSpPr>
                <p:nvPr/>
              </p:nvGrpSpPr>
              <p:grpSpPr bwMode="auto">
                <a:xfrm rot="-21368287">
                  <a:off x="624" y="2976"/>
                  <a:ext cx="624" cy="384"/>
                  <a:chOff x="1166" y="2859"/>
                  <a:chExt cx="1400" cy="941"/>
                </a:xfrm>
              </p:grpSpPr>
              <p:sp>
                <p:nvSpPr>
                  <p:cNvPr id="4497" name="Freeform 401"/>
                  <p:cNvSpPr>
                    <a:spLocks noEditPoints="1"/>
                  </p:cNvSpPr>
                  <p:nvPr/>
                </p:nvSpPr>
                <p:spPr bwMode="auto">
                  <a:xfrm>
                    <a:off x="1166" y="2859"/>
                    <a:ext cx="1400" cy="941"/>
                  </a:xfrm>
                  <a:custGeom>
                    <a:avLst/>
                    <a:gdLst>
                      <a:gd name="T0" fmla="*/ 1211 w 2801"/>
                      <a:gd name="T1" fmla="*/ 6 h 1883"/>
                      <a:gd name="T2" fmla="*/ 1370 w 2801"/>
                      <a:gd name="T3" fmla="*/ 65 h 1883"/>
                      <a:gd name="T4" fmla="*/ 1135 w 2801"/>
                      <a:gd name="T5" fmla="*/ 68 h 1883"/>
                      <a:gd name="T6" fmla="*/ 586 w 2801"/>
                      <a:gd name="T7" fmla="*/ 276 h 1883"/>
                      <a:gd name="T8" fmla="*/ 424 w 2801"/>
                      <a:gd name="T9" fmla="*/ 523 h 1883"/>
                      <a:gd name="T10" fmla="*/ 504 w 2801"/>
                      <a:gd name="T11" fmla="*/ 712 h 1883"/>
                      <a:gd name="T12" fmla="*/ 963 w 2801"/>
                      <a:gd name="T13" fmla="*/ 927 h 1883"/>
                      <a:gd name="T14" fmla="*/ 1684 w 2801"/>
                      <a:gd name="T15" fmla="*/ 833 h 1883"/>
                      <a:gd name="T16" fmla="*/ 2005 w 2801"/>
                      <a:gd name="T17" fmla="*/ 611 h 1883"/>
                      <a:gd name="T18" fmla="*/ 2140 w 2801"/>
                      <a:gd name="T19" fmla="*/ 507 h 1883"/>
                      <a:gd name="T20" fmla="*/ 2201 w 2801"/>
                      <a:gd name="T21" fmla="*/ 386 h 1883"/>
                      <a:gd name="T22" fmla="*/ 2317 w 2801"/>
                      <a:gd name="T23" fmla="*/ 449 h 1883"/>
                      <a:gd name="T24" fmla="*/ 2630 w 2801"/>
                      <a:gd name="T25" fmla="*/ 479 h 1883"/>
                      <a:gd name="T26" fmla="*/ 2783 w 2801"/>
                      <a:gd name="T27" fmla="*/ 642 h 1883"/>
                      <a:gd name="T28" fmla="*/ 2797 w 2801"/>
                      <a:gd name="T29" fmla="*/ 729 h 1883"/>
                      <a:gd name="T30" fmla="*/ 2704 w 2801"/>
                      <a:gd name="T31" fmla="*/ 882 h 1883"/>
                      <a:gd name="T32" fmla="*/ 2462 w 2801"/>
                      <a:gd name="T33" fmla="*/ 988 h 1883"/>
                      <a:gd name="T34" fmla="*/ 2336 w 2801"/>
                      <a:gd name="T35" fmla="*/ 1050 h 1883"/>
                      <a:gd name="T36" fmla="*/ 2201 w 2801"/>
                      <a:gd name="T37" fmla="*/ 1064 h 1883"/>
                      <a:gd name="T38" fmla="*/ 1971 w 2801"/>
                      <a:gd name="T39" fmla="*/ 1179 h 1883"/>
                      <a:gd name="T40" fmla="*/ 2013 w 2801"/>
                      <a:gd name="T41" fmla="*/ 1238 h 1883"/>
                      <a:gd name="T42" fmla="*/ 2189 w 2801"/>
                      <a:gd name="T43" fmla="*/ 1250 h 1883"/>
                      <a:gd name="T44" fmla="*/ 2325 w 2801"/>
                      <a:gd name="T45" fmla="*/ 1281 h 1883"/>
                      <a:gd name="T46" fmla="*/ 2303 w 2801"/>
                      <a:gd name="T47" fmla="*/ 1348 h 1883"/>
                      <a:gd name="T48" fmla="*/ 2249 w 2801"/>
                      <a:gd name="T49" fmla="*/ 1394 h 1883"/>
                      <a:gd name="T50" fmla="*/ 2282 w 2801"/>
                      <a:gd name="T51" fmla="*/ 1448 h 1883"/>
                      <a:gd name="T52" fmla="*/ 2202 w 2801"/>
                      <a:gd name="T53" fmla="*/ 1492 h 1883"/>
                      <a:gd name="T54" fmla="*/ 2111 w 2801"/>
                      <a:gd name="T55" fmla="*/ 1604 h 1883"/>
                      <a:gd name="T56" fmla="*/ 2088 w 2801"/>
                      <a:gd name="T57" fmla="*/ 1705 h 1883"/>
                      <a:gd name="T58" fmla="*/ 2116 w 2801"/>
                      <a:gd name="T59" fmla="*/ 1788 h 1883"/>
                      <a:gd name="T60" fmla="*/ 1958 w 2801"/>
                      <a:gd name="T61" fmla="*/ 1782 h 1883"/>
                      <a:gd name="T62" fmla="*/ 1854 w 2801"/>
                      <a:gd name="T63" fmla="*/ 1777 h 1883"/>
                      <a:gd name="T64" fmla="*/ 1751 w 2801"/>
                      <a:gd name="T65" fmla="*/ 1835 h 1883"/>
                      <a:gd name="T66" fmla="*/ 1691 w 2801"/>
                      <a:gd name="T67" fmla="*/ 1632 h 1883"/>
                      <a:gd name="T68" fmla="*/ 1606 w 2801"/>
                      <a:gd name="T69" fmla="*/ 1471 h 1883"/>
                      <a:gd name="T70" fmla="*/ 1420 w 2801"/>
                      <a:gd name="T71" fmla="*/ 1394 h 1883"/>
                      <a:gd name="T72" fmla="*/ 674 w 2801"/>
                      <a:gd name="T73" fmla="*/ 1376 h 1883"/>
                      <a:gd name="T74" fmla="*/ 587 w 2801"/>
                      <a:gd name="T75" fmla="*/ 1410 h 1883"/>
                      <a:gd name="T76" fmla="*/ 690 w 2801"/>
                      <a:gd name="T77" fmla="*/ 1495 h 1883"/>
                      <a:gd name="T78" fmla="*/ 880 w 2801"/>
                      <a:gd name="T79" fmla="*/ 1616 h 1883"/>
                      <a:gd name="T80" fmla="*/ 832 w 2801"/>
                      <a:gd name="T81" fmla="*/ 1691 h 1883"/>
                      <a:gd name="T82" fmla="*/ 786 w 2801"/>
                      <a:gd name="T83" fmla="*/ 1746 h 1883"/>
                      <a:gd name="T84" fmla="*/ 739 w 2801"/>
                      <a:gd name="T85" fmla="*/ 1869 h 1883"/>
                      <a:gd name="T86" fmla="*/ 628 w 2801"/>
                      <a:gd name="T87" fmla="*/ 1846 h 1883"/>
                      <a:gd name="T88" fmla="*/ 572 w 2801"/>
                      <a:gd name="T89" fmla="*/ 1763 h 1883"/>
                      <a:gd name="T90" fmla="*/ 547 w 2801"/>
                      <a:gd name="T91" fmla="*/ 1667 h 1883"/>
                      <a:gd name="T92" fmla="*/ 456 w 2801"/>
                      <a:gd name="T93" fmla="*/ 1692 h 1883"/>
                      <a:gd name="T94" fmla="*/ 377 w 2801"/>
                      <a:gd name="T95" fmla="*/ 1766 h 1883"/>
                      <a:gd name="T96" fmla="*/ 318 w 2801"/>
                      <a:gd name="T97" fmla="*/ 1714 h 1883"/>
                      <a:gd name="T98" fmla="*/ 371 w 2801"/>
                      <a:gd name="T99" fmla="*/ 1579 h 1883"/>
                      <a:gd name="T100" fmla="*/ 396 w 2801"/>
                      <a:gd name="T101" fmla="*/ 1508 h 1883"/>
                      <a:gd name="T102" fmla="*/ 313 w 2801"/>
                      <a:gd name="T103" fmla="*/ 1260 h 1883"/>
                      <a:gd name="T104" fmla="*/ 220 w 2801"/>
                      <a:gd name="T105" fmla="*/ 1113 h 1883"/>
                      <a:gd name="T106" fmla="*/ 11 w 2801"/>
                      <a:gd name="T107" fmla="*/ 788 h 1883"/>
                      <a:gd name="T108" fmla="*/ 177 w 2801"/>
                      <a:gd name="T109" fmla="*/ 320 h 1883"/>
                      <a:gd name="T110" fmla="*/ 1771 w 2801"/>
                      <a:gd name="T111" fmla="*/ 1278 h 1883"/>
                      <a:gd name="T112" fmla="*/ 1755 w 2801"/>
                      <a:gd name="T113" fmla="*/ 1363 h 1883"/>
                      <a:gd name="T114" fmla="*/ 1845 w 2801"/>
                      <a:gd name="T115" fmla="*/ 1421 h 1883"/>
                      <a:gd name="T116" fmla="*/ 1877 w 2801"/>
                      <a:gd name="T117" fmla="*/ 1325 h 18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801" h="1883">
                        <a:moveTo>
                          <a:pt x="388" y="161"/>
                        </a:moveTo>
                        <a:lnTo>
                          <a:pt x="469" y="122"/>
                        </a:lnTo>
                        <a:lnTo>
                          <a:pt x="553" y="89"/>
                        </a:lnTo>
                        <a:lnTo>
                          <a:pt x="639" y="62"/>
                        </a:lnTo>
                        <a:lnTo>
                          <a:pt x="729" y="41"/>
                        </a:lnTo>
                        <a:lnTo>
                          <a:pt x="819" y="24"/>
                        </a:lnTo>
                        <a:lnTo>
                          <a:pt x="911" y="12"/>
                        </a:lnTo>
                        <a:lnTo>
                          <a:pt x="1002" y="4"/>
                        </a:lnTo>
                        <a:lnTo>
                          <a:pt x="1094" y="0"/>
                        </a:lnTo>
                        <a:lnTo>
                          <a:pt x="1211" y="6"/>
                        </a:lnTo>
                        <a:lnTo>
                          <a:pt x="1231" y="10"/>
                        </a:lnTo>
                        <a:lnTo>
                          <a:pt x="1252" y="15"/>
                        </a:lnTo>
                        <a:lnTo>
                          <a:pt x="1273" y="18"/>
                        </a:lnTo>
                        <a:lnTo>
                          <a:pt x="1294" y="22"/>
                        </a:lnTo>
                        <a:lnTo>
                          <a:pt x="1314" y="26"/>
                        </a:lnTo>
                        <a:lnTo>
                          <a:pt x="1334" y="33"/>
                        </a:lnTo>
                        <a:lnTo>
                          <a:pt x="1352" y="41"/>
                        </a:lnTo>
                        <a:lnTo>
                          <a:pt x="1370" y="53"/>
                        </a:lnTo>
                        <a:lnTo>
                          <a:pt x="1370" y="58"/>
                        </a:lnTo>
                        <a:lnTo>
                          <a:pt x="1370" y="65"/>
                        </a:lnTo>
                        <a:lnTo>
                          <a:pt x="1367" y="71"/>
                        </a:lnTo>
                        <a:lnTo>
                          <a:pt x="1360" y="75"/>
                        </a:lnTo>
                        <a:lnTo>
                          <a:pt x="1331" y="72"/>
                        </a:lnTo>
                        <a:lnTo>
                          <a:pt x="1303" y="72"/>
                        </a:lnTo>
                        <a:lnTo>
                          <a:pt x="1275" y="72"/>
                        </a:lnTo>
                        <a:lnTo>
                          <a:pt x="1247" y="73"/>
                        </a:lnTo>
                        <a:lnTo>
                          <a:pt x="1218" y="73"/>
                        </a:lnTo>
                        <a:lnTo>
                          <a:pt x="1190" y="73"/>
                        </a:lnTo>
                        <a:lnTo>
                          <a:pt x="1162" y="71"/>
                        </a:lnTo>
                        <a:lnTo>
                          <a:pt x="1135" y="68"/>
                        </a:lnTo>
                        <a:lnTo>
                          <a:pt x="1069" y="76"/>
                        </a:lnTo>
                        <a:lnTo>
                          <a:pt x="1005" y="87"/>
                        </a:lnTo>
                        <a:lnTo>
                          <a:pt x="942" y="101"/>
                        </a:lnTo>
                        <a:lnTo>
                          <a:pt x="881" y="119"/>
                        </a:lnTo>
                        <a:lnTo>
                          <a:pt x="820" y="139"/>
                        </a:lnTo>
                        <a:lnTo>
                          <a:pt x="761" y="164"/>
                        </a:lnTo>
                        <a:lnTo>
                          <a:pt x="704" y="193"/>
                        </a:lnTo>
                        <a:lnTo>
                          <a:pt x="650" y="227"/>
                        </a:lnTo>
                        <a:lnTo>
                          <a:pt x="617" y="250"/>
                        </a:lnTo>
                        <a:lnTo>
                          <a:pt x="586" y="276"/>
                        </a:lnTo>
                        <a:lnTo>
                          <a:pt x="556" y="304"/>
                        </a:lnTo>
                        <a:lnTo>
                          <a:pt x="529" y="335"/>
                        </a:lnTo>
                        <a:lnTo>
                          <a:pt x="502" y="366"/>
                        </a:lnTo>
                        <a:lnTo>
                          <a:pt x="479" y="399"/>
                        </a:lnTo>
                        <a:lnTo>
                          <a:pt x="458" y="432"/>
                        </a:lnTo>
                        <a:lnTo>
                          <a:pt x="441" y="469"/>
                        </a:lnTo>
                        <a:lnTo>
                          <a:pt x="434" y="481"/>
                        </a:lnTo>
                        <a:lnTo>
                          <a:pt x="429" y="494"/>
                        </a:lnTo>
                        <a:lnTo>
                          <a:pt x="425" y="508"/>
                        </a:lnTo>
                        <a:lnTo>
                          <a:pt x="424" y="523"/>
                        </a:lnTo>
                        <a:lnTo>
                          <a:pt x="423" y="537"/>
                        </a:lnTo>
                        <a:lnTo>
                          <a:pt x="423" y="552"/>
                        </a:lnTo>
                        <a:lnTo>
                          <a:pt x="425" y="567"/>
                        </a:lnTo>
                        <a:lnTo>
                          <a:pt x="429" y="582"/>
                        </a:lnTo>
                        <a:lnTo>
                          <a:pt x="427" y="591"/>
                        </a:lnTo>
                        <a:lnTo>
                          <a:pt x="434" y="619"/>
                        </a:lnTo>
                        <a:lnTo>
                          <a:pt x="447" y="645"/>
                        </a:lnTo>
                        <a:lnTo>
                          <a:pt x="463" y="669"/>
                        </a:lnTo>
                        <a:lnTo>
                          <a:pt x="483" y="692"/>
                        </a:lnTo>
                        <a:lnTo>
                          <a:pt x="504" y="712"/>
                        </a:lnTo>
                        <a:lnTo>
                          <a:pt x="528" y="733"/>
                        </a:lnTo>
                        <a:lnTo>
                          <a:pt x="550" y="752"/>
                        </a:lnTo>
                        <a:lnTo>
                          <a:pt x="573" y="771"/>
                        </a:lnTo>
                        <a:lnTo>
                          <a:pt x="622" y="806"/>
                        </a:lnTo>
                        <a:lnTo>
                          <a:pt x="674" y="836"/>
                        </a:lnTo>
                        <a:lnTo>
                          <a:pt x="728" y="860"/>
                        </a:lnTo>
                        <a:lnTo>
                          <a:pt x="786" y="882"/>
                        </a:lnTo>
                        <a:lnTo>
                          <a:pt x="844" y="899"/>
                        </a:lnTo>
                        <a:lnTo>
                          <a:pt x="903" y="915"/>
                        </a:lnTo>
                        <a:lnTo>
                          <a:pt x="963" y="927"/>
                        </a:lnTo>
                        <a:lnTo>
                          <a:pt x="1023" y="940"/>
                        </a:lnTo>
                        <a:lnTo>
                          <a:pt x="1104" y="948"/>
                        </a:lnTo>
                        <a:lnTo>
                          <a:pt x="1185" y="949"/>
                        </a:lnTo>
                        <a:lnTo>
                          <a:pt x="1265" y="943"/>
                        </a:lnTo>
                        <a:lnTo>
                          <a:pt x="1344" y="931"/>
                        </a:lnTo>
                        <a:lnTo>
                          <a:pt x="1421" y="914"/>
                        </a:lnTo>
                        <a:lnTo>
                          <a:pt x="1497" y="894"/>
                        </a:lnTo>
                        <a:lnTo>
                          <a:pt x="1571" y="871"/>
                        </a:lnTo>
                        <a:lnTo>
                          <a:pt x="1645" y="849"/>
                        </a:lnTo>
                        <a:lnTo>
                          <a:pt x="1684" y="833"/>
                        </a:lnTo>
                        <a:lnTo>
                          <a:pt x="1724" y="816"/>
                        </a:lnTo>
                        <a:lnTo>
                          <a:pt x="1762" y="796"/>
                        </a:lnTo>
                        <a:lnTo>
                          <a:pt x="1800" y="775"/>
                        </a:lnTo>
                        <a:lnTo>
                          <a:pt x="1835" y="750"/>
                        </a:lnTo>
                        <a:lnTo>
                          <a:pt x="1871" y="724"/>
                        </a:lnTo>
                        <a:lnTo>
                          <a:pt x="1903" y="695"/>
                        </a:lnTo>
                        <a:lnTo>
                          <a:pt x="1936" y="665"/>
                        </a:lnTo>
                        <a:lnTo>
                          <a:pt x="1958" y="647"/>
                        </a:lnTo>
                        <a:lnTo>
                          <a:pt x="1982" y="630"/>
                        </a:lnTo>
                        <a:lnTo>
                          <a:pt x="2005" y="611"/>
                        </a:lnTo>
                        <a:lnTo>
                          <a:pt x="2029" y="594"/>
                        </a:lnTo>
                        <a:lnTo>
                          <a:pt x="2052" y="577"/>
                        </a:lnTo>
                        <a:lnTo>
                          <a:pt x="2077" y="563"/>
                        </a:lnTo>
                        <a:lnTo>
                          <a:pt x="2103" y="551"/>
                        </a:lnTo>
                        <a:lnTo>
                          <a:pt x="2131" y="545"/>
                        </a:lnTo>
                        <a:lnTo>
                          <a:pt x="2133" y="537"/>
                        </a:lnTo>
                        <a:lnTo>
                          <a:pt x="2135" y="530"/>
                        </a:lnTo>
                        <a:lnTo>
                          <a:pt x="2137" y="522"/>
                        </a:lnTo>
                        <a:lnTo>
                          <a:pt x="2139" y="515"/>
                        </a:lnTo>
                        <a:lnTo>
                          <a:pt x="2140" y="507"/>
                        </a:lnTo>
                        <a:lnTo>
                          <a:pt x="2143" y="499"/>
                        </a:lnTo>
                        <a:lnTo>
                          <a:pt x="2145" y="491"/>
                        </a:lnTo>
                        <a:lnTo>
                          <a:pt x="2149" y="485"/>
                        </a:lnTo>
                        <a:lnTo>
                          <a:pt x="2153" y="470"/>
                        </a:lnTo>
                        <a:lnTo>
                          <a:pt x="2159" y="455"/>
                        </a:lnTo>
                        <a:lnTo>
                          <a:pt x="2164" y="438"/>
                        </a:lnTo>
                        <a:lnTo>
                          <a:pt x="2171" y="424"/>
                        </a:lnTo>
                        <a:lnTo>
                          <a:pt x="2178" y="409"/>
                        </a:lnTo>
                        <a:lnTo>
                          <a:pt x="2189" y="397"/>
                        </a:lnTo>
                        <a:lnTo>
                          <a:pt x="2201" y="386"/>
                        </a:lnTo>
                        <a:lnTo>
                          <a:pt x="2216" y="379"/>
                        </a:lnTo>
                        <a:lnTo>
                          <a:pt x="2231" y="378"/>
                        </a:lnTo>
                        <a:lnTo>
                          <a:pt x="2246" y="381"/>
                        </a:lnTo>
                        <a:lnTo>
                          <a:pt x="2260" y="387"/>
                        </a:lnTo>
                        <a:lnTo>
                          <a:pt x="2273" y="396"/>
                        </a:lnTo>
                        <a:lnTo>
                          <a:pt x="2284" y="406"/>
                        </a:lnTo>
                        <a:lnTo>
                          <a:pt x="2294" y="418"/>
                        </a:lnTo>
                        <a:lnTo>
                          <a:pt x="2303" y="430"/>
                        </a:lnTo>
                        <a:lnTo>
                          <a:pt x="2313" y="443"/>
                        </a:lnTo>
                        <a:lnTo>
                          <a:pt x="2317" y="449"/>
                        </a:lnTo>
                        <a:lnTo>
                          <a:pt x="2321" y="459"/>
                        </a:lnTo>
                        <a:lnTo>
                          <a:pt x="2326" y="465"/>
                        </a:lnTo>
                        <a:lnTo>
                          <a:pt x="2334" y="465"/>
                        </a:lnTo>
                        <a:lnTo>
                          <a:pt x="2375" y="449"/>
                        </a:lnTo>
                        <a:lnTo>
                          <a:pt x="2417" y="442"/>
                        </a:lnTo>
                        <a:lnTo>
                          <a:pt x="2460" y="441"/>
                        </a:lnTo>
                        <a:lnTo>
                          <a:pt x="2504" y="445"/>
                        </a:lnTo>
                        <a:lnTo>
                          <a:pt x="2546" y="453"/>
                        </a:lnTo>
                        <a:lnTo>
                          <a:pt x="2589" y="465"/>
                        </a:lnTo>
                        <a:lnTo>
                          <a:pt x="2630" y="479"/>
                        </a:lnTo>
                        <a:lnTo>
                          <a:pt x="2669" y="497"/>
                        </a:lnTo>
                        <a:lnTo>
                          <a:pt x="2687" y="508"/>
                        </a:lnTo>
                        <a:lnTo>
                          <a:pt x="2705" y="522"/>
                        </a:lnTo>
                        <a:lnTo>
                          <a:pt x="2721" y="538"/>
                        </a:lnTo>
                        <a:lnTo>
                          <a:pt x="2737" y="556"/>
                        </a:lnTo>
                        <a:lnTo>
                          <a:pt x="2750" y="573"/>
                        </a:lnTo>
                        <a:lnTo>
                          <a:pt x="2762" y="593"/>
                        </a:lnTo>
                        <a:lnTo>
                          <a:pt x="2772" y="612"/>
                        </a:lnTo>
                        <a:lnTo>
                          <a:pt x="2781" y="633"/>
                        </a:lnTo>
                        <a:lnTo>
                          <a:pt x="2783" y="642"/>
                        </a:lnTo>
                        <a:lnTo>
                          <a:pt x="2786" y="651"/>
                        </a:lnTo>
                        <a:lnTo>
                          <a:pt x="2788" y="660"/>
                        </a:lnTo>
                        <a:lnTo>
                          <a:pt x="2791" y="670"/>
                        </a:lnTo>
                        <a:lnTo>
                          <a:pt x="2793" y="679"/>
                        </a:lnTo>
                        <a:lnTo>
                          <a:pt x="2796" y="689"/>
                        </a:lnTo>
                        <a:lnTo>
                          <a:pt x="2798" y="698"/>
                        </a:lnTo>
                        <a:lnTo>
                          <a:pt x="2801" y="707"/>
                        </a:lnTo>
                        <a:lnTo>
                          <a:pt x="2799" y="714"/>
                        </a:lnTo>
                        <a:lnTo>
                          <a:pt x="2799" y="722"/>
                        </a:lnTo>
                        <a:lnTo>
                          <a:pt x="2797" y="729"/>
                        </a:lnTo>
                        <a:lnTo>
                          <a:pt x="2797" y="738"/>
                        </a:lnTo>
                        <a:lnTo>
                          <a:pt x="2796" y="746"/>
                        </a:lnTo>
                        <a:lnTo>
                          <a:pt x="2795" y="754"/>
                        </a:lnTo>
                        <a:lnTo>
                          <a:pt x="2794" y="762"/>
                        </a:lnTo>
                        <a:lnTo>
                          <a:pt x="2794" y="771"/>
                        </a:lnTo>
                        <a:lnTo>
                          <a:pt x="2781" y="799"/>
                        </a:lnTo>
                        <a:lnTo>
                          <a:pt x="2766" y="824"/>
                        </a:lnTo>
                        <a:lnTo>
                          <a:pt x="2748" y="845"/>
                        </a:lnTo>
                        <a:lnTo>
                          <a:pt x="2727" y="865"/>
                        </a:lnTo>
                        <a:lnTo>
                          <a:pt x="2704" y="882"/>
                        </a:lnTo>
                        <a:lnTo>
                          <a:pt x="2681" y="900"/>
                        </a:lnTo>
                        <a:lnTo>
                          <a:pt x="2657" y="917"/>
                        </a:lnTo>
                        <a:lnTo>
                          <a:pt x="2634" y="935"/>
                        </a:lnTo>
                        <a:lnTo>
                          <a:pt x="2609" y="945"/>
                        </a:lnTo>
                        <a:lnTo>
                          <a:pt x="2586" y="955"/>
                        </a:lnTo>
                        <a:lnTo>
                          <a:pt x="2562" y="964"/>
                        </a:lnTo>
                        <a:lnTo>
                          <a:pt x="2538" y="973"/>
                        </a:lnTo>
                        <a:lnTo>
                          <a:pt x="2513" y="979"/>
                        </a:lnTo>
                        <a:lnTo>
                          <a:pt x="2488" y="985"/>
                        </a:lnTo>
                        <a:lnTo>
                          <a:pt x="2462" y="988"/>
                        </a:lnTo>
                        <a:lnTo>
                          <a:pt x="2437" y="991"/>
                        </a:lnTo>
                        <a:lnTo>
                          <a:pt x="2344" y="1003"/>
                        </a:lnTo>
                        <a:lnTo>
                          <a:pt x="2341" y="1006"/>
                        </a:lnTo>
                        <a:lnTo>
                          <a:pt x="2342" y="1012"/>
                        </a:lnTo>
                        <a:lnTo>
                          <a:pt x="2344" y="1017"/>
                        </a:lnTo>
                        <a:lnTo>
                          <a:pt x="2346" y="1023"/>
                        </a:lnTo>
                        <a:lnTo>
                          <a:pt x="2344" y="1029"/>
                        </a:lnTo>
                        <a:lnTo>
                          <a:pt x="2342" y="1036"/>
                        </a:lnTo>
                        <a:lnTo>
                          <a:pt x="2339" y="1043"/>
                        </a:lnTo>
                        <a:lnTo>
                          <a:pt x="2336" y="1050"/>
                        </a:lnTo>
                        <a:lnTo>
                          <a:pt x="2331" y="1056"/>
                        </a:lnTo>
                        <a:lnTo>
                          <a:pt x="2326" y="1062"/>
                        </a:lnTo>
                        <a:lnTo>
                          <a:pt x="2320" y="1067"/>
                        </a:lnTo>
                        <a:lnTo>
                          <a:pt x="2314" y="1072"/>
                        </a:lnTo>
                        <a:lnTo>
                          <a:pt x="2294" y="1079"/>
                        </a:lnTo>
                        <a:lnTo>
                          <a:pt x="2275" y="1082"/>
                        </a:lnTo>
                        <a:lnTo>
                          <a:pt x="2256" y="1080"/>
                        </a:lnTo>
                        <a:lnTo>
                          <a:pt x="2238" y="1076"/>
                        </a:lnTo>
                        <a:lnTo>
                          <a:pt x="2219" y="1070"/>
                        </a:lnTo>
                        <a:lnTo>
                          <a:pt x="2201" y="1064"/>
                        </a:lnTo>
                        <a:lnTo>
                          <a:pt x="2182" y="1060"/>
                        </a:lnTo>
                        <a:lnTo>
                          <a:pt x="2164" y="1060"/>
                        </a:lnTo>
                        <a:lnTo>
                          <a:pt x="2160" y="1066"/>
                        </a:lnTo>
                        <a:lnTo>
                          <a:pt x="2133" y="1081"/>
                        </a:lnTo>
                        <a:lnTo>
                          <a:pt x="2106" y="1098"/>
                        </a:lnTo>
                        <a:lnTo>
                          <a:pt x="2079" y="1114"/>
                        </a:lnTo>
                        <a:lnTo>
                          <a:pt x="2053" y="1131"/>
                        </a:lnTo>
                        <a:lnTo>
                          <a:pt x="2026" y="1147"/>
                        </a:lnTo>
                        <a:lnTo>
                          <a:pt x="1998" y="1163"/>
                        </a:lnTo>
                        <a:lnTo>
                          <a:pt x="1971" y="1179"/>
                        </a:lnTo>
                        <a:lnTo>
                          <a:pt x="1945" y="1195"/>
                        </a:lnTo>
                        <a:lnTo>
                          <a:pt x="1950" y="1201"/>
                        </a:lnTo>
                        <a:lnTo>
                          <a:pt x="1956" y="1208"/>
                        </a:lnTo>
                        <a:lnTo>
                          <a:pt x="1962" y="1213"/>
                        </a:lnTo>
                        <a:lnTo>
                          <a:pt x="1969" y="1219"/>
                        </a:lnTo>
                        <a:lnTo>
                          <a:pt x="1975" y="1224"/>
                        </a:lnTo>
                        <a:lnTo>
                          <a:pt x="1982" y="1230"/>
                        </a:lnTo>
                        <a:lnTo>
                          <a:pt x="1989" y="1235"/>
                        </a:lnTo>
                        <a:lnTo>
                          <a:pt x="1996" y="1241"/>
                        </a:lnTo>
                        <a:lnTo>
                          <a:pt x="2013" y="1238"/>
                        </a:lnTo>
                        <a:lnTo>
                          <a:pt x="2030" y="1240"/>
                        </a:lnTo>
                        <a:lnTo>
                          <a:pt x="2045" y="1243"/>
                        </a:lnTo>
                        <a:lnTo>
                          <a:pt x="2061" y="1249"/>
                        </a:lnTo>
                        <a:lnTo>
                          <a:pt x="2076" y="1253"/>
                        </a:lnTo>
                        <a:lnTo>
                          <a:pt x="2092" y="1258"/>
                        </a:lnTo>
                        <a:lnTo>
                          <a:pt x="2109" y="1259"/>
                        </a:lnTo>
                        <a:lnTo>
                          <a:pt x="2127" y="1258"/>
                        </a:lnTo>
                        <a:lnTo>
                          <a:pt x="2146" y="1255"/>
                        </a:lnTo>
                        <a:lnTo>
                          <a:pt x="2168" y="1253"/>
                        </a:lnTo>
                        <a:lnTo>
                          <a:pt x="2189" y="1250"/>
                        </a:lnTo>
                        <a:lnTo>
                          <a:pt x="2212" y="1249"/>
                        </a:lnTo>
                        <a:lnTo>
                          <a:pt x="2234" y="1247"/>
                        </a:lnTo>
                        <a:lnTo>
                          <a:pt x="2256" y="1248"/>
                        </a:lnTo>
                        <a:lnTo>
                          <a:pt x="2277" y="1250"/>
                        </a:lnTo>
                        <a:lnTo>
                          <a:pt x="2299" y="1255"/>
                        </a:lnTo>
                        <a:lnTo>
                          <a:pt x="2308" y="1260"/>
                        </a:lnTo>
                        <a:lnTo>
                          <a:pt x="2317" y="1267"/>
                        </a:lnTo>
                        <a:lnTo>
                          <a:pt x="2320" y="1270"/>
                        </a:lnTo>
                        <a:lnTo>
                          <a:pt x="2323" y="1276"/>
                        </a:lnTo>
                        <a:lnTo>
                          <a:pt x="2325" y="1281"/>
                        </a:lnTo>
                        <a:lnTo>
                          <a:pt x="2328" y="1288"/>
                        </a:lnTo>
                        <a:lnTo>
                          <a:pt x="2328" y="1294"/>
                        </a:lnTo>
                        <a:lnTo>
                          <a:pt x="2329" y="1302"/>
                        </a:lnTo>
                        <a:lnTo>
                          <a:pt x="2328" y="1308"/>
                        </a:lnTo>
                        <a:lnTo>
                          <a:pt x="2327" y="1316"/>
                        </a:lnTo>
                        <a:lnTo>
                          <a:pt x="2324" y="1322"/>
                        </a:lnTo>
                        <a:lnTo>
                          <a:pt x="2321" y="1329"/>
                        </a:lnTo>
                        <a:lnTo>
                          <a:pt x="2317" y="1334"/>
                        </a:lnTo>
                        <a:lnTo>
                          <a:pt x="2313" y="1340"/>
                        </a:lnTo>
                        <a:lnTo>
                          <a:pt x="2303" y="1348"/>
                        </a:lnTo>
                        <a:lnTo>
                          <a:pt x="2293" y="1356"/>
                        </a:lnTo>
                        <a:lnTo>
                          <a:pt x="2283" y="1362"/>
                        </a:lnTo>
                        <a:lnTo>
                          <a:pt x="2273" y="1368"/>
                        </a:lnTo>
                        <a:lnTo>
                          <a:pt x="2261" y="1372"/>
                        </a:lnTo>
                        <a:lnTo>
                          <a:pt x="2250" y="1377"/>
                        </a:lnTo>
                        <a:lnTo>
                          <a:pt x="2239" y="1381"/>
                        </a:lnTo>
                        <a:lnTo>
                          <a:pt x="2229" y="1387"/>
                        </a:lnTo>
                        <a:lnTo>
                          <a:pt x="2235" y="1389"/>
                        </a:lnTo>
                        <a:lnTo>
                          <a:pt x="2242" y="1391"/>
                        </a:lnTo>
                        <a:lnTo>
                          <a:pt x="2249" y="1394"/>
                        </a:lnTo>
                        <a:lnTo>
                          <a:pt x="2256" y="1398"/>
                        </a:lnTo>
                        <a:lnTo>
                          <a:pt x="2262" y="1401"/>
                        </a:lnTo>
                        <a:lnTo>
                          <a:pt x="2268" y="1407"/>
                        </a:lnTo>
                        <a:lnTo>
                          <a:pt x="2273" y="1412"/>
                        </a:lnTo>
                        <a:lnTo>
                          <a:pt x="2278" y="1420"/>
                        </a:lnTo>
                        <a:lnTo>
                          <a:pt x="2278" y="1425"/>
                        </a:lnTo>
                        <a:lnTo>
                          <a:pt x="2280" y="1431"/>
                        </a:lnTo>
                        <a:lnTo>
                          <a:pt x="2280" y="1437"/>
                        </a:lnTo>
                        <a:lnTo>
                          <a:pt x="2282" y="1443"/>
                        </a:lnTo>
                        <a:lnTo>
                          <a:pt x="2282" y="1448"/>
                        </a:lnTo>
                        <a:lnTo>
                          <a:pt x="2282" y="1454"/>
                        </a:lnTo>
                        <a:lnTo>
                          <a:pt x="2280" y="1460"/>
                        </a:lnTo>
                        <a:lnTo>
                          <a:pt x="2277" y="1467"/>
                        </a:lnTo>
                        <a:lnTo>
                          <a:pt x="2268" y="1474"/>
                        </a:lnTo>
                        <a:lnTo>
                          <a:pt x="2258" y="1479"/>
                        </a:lnTo>
                        <a:lnTo>
                          <a:pt x="2247" y="1482"/>
                        </a:lnTo>
                        <a:lnTo>
                          <a:pt x="2237" y="1486"/>
                        </a:lnTo>
                        <a:lnTo>
                          <a:pt x="2225" y="1487"/>
                        </a:lnTo>
                        <a:lnTo>
                          <a:pt x="2214" y="1489"/>
                        </a:lnTo>
                        <a:lnTo>
                          <a:pt x="2202" y="1492"/>
                        </a:lnTo>
                        <a:lnTo>
                          <a:pt x="2193" y="1497"/>
                        </a:lnTo>
                        <a:lnTo>
                          <a:pt x="2197" y="1505"/>
                        </a:lnTo>
                        <a:lnTo>
                          <a:pt x="2201" y="1514"/>
                        </a:lnTo>
                        <a:lnTo>
                          <a:pt x="2203" y="1523"/>
                        </a:lnTo>
                        <a:lnTo>
                          <a:pt x="2203" y="1534"/>
                        </a:lnTo>
                        <a:lnTo>
                          <a:pt x="2191" y="1556"/>
                        </a:lnTo>
                        <a:lnTo>
                          <a:pt x="2176" y="1574"/>
                        </a:lnTo>
                        <a:lnTo>
                          <a:pt x="2156" y="1586"/>
                        </a:lnTo>
                        <a:lnTo>
                          <a:pt x="2135" y="1596"/>
                        </a:lnTo>
                        <a:lnTo>
                          <a:pt x="2111" y="1604"/>
                        </a:lnTo>
                        <a:lnTo>
                          <a:pt x="2088" y="1612"/>
                        </a:lnTo>
                        <a:lnTo>
                          <a:pt x="2065" y="1620"/>
                        </a:lnTo>
                        <a:lnTo>
                          <a:pt x="2046" y="1631"/>
                        </a:lnTo>
                        <a:lnTo>
                          <a:pt x="2038" y="1639"/>
                        </a:lnTo>
                        <a:lnTo>
                          <a:pt x="2031" y="1647"/>
                        </a:lnTo>
                        <a:lnTo>
                          <a:pt x="2041" y="1659"/>
                        </a:lnTo>
                        <a:lnTo>
                          <a:pt x="2053" y="1671"/>
                        </a:lnTo>
                        <a:lnTo>
                          <a:pt x="2065" y="1682"/>
                        </a:lnTo>
                        <a:lnTo>
                          <a:pt x="2077" y="1694"/>
                        </a:lnTo>
                        <a:lnTo>
                          <a:pt x="2088" y="1705"/>
                        </a:lnTo>
                        <a:lnTo>
                          <a:pt x="2100" y="1717"/>
                        </a:lnTo>
                        <a:lnTo>
                          <a:pt x="2111" y="1729"/>
                        </a:lnTo>
                        <a:lnTo>
                          <a:pt x="2122" y="1742"/>
                        </a:lnTo>
                        <a:lnTo>
                          <a:pt x="2124" y="1748"/>
                        </a:lnTo>
                        <a:lnTo>
                          <a:pt x="2126" y="1755"/>
                        </a:lnTo>
                        <a:lnTo>
                          <a:pt x="2125" y="1762"/>
                        </a:lnTo>
                        <a:lnTo>
                          <a:pt x="2125" y="1769"/>
                        </a:lnTo>
                        <a:lnTo>
                          <a:pt x="2122" y="1775"/>
                        </a:lnTo>
                        <a:lnTo>
                          <a:pt x="2120" y="1781"/>
                        </a:lnTo>
                        <a:lnTo>
                          <a:pt x="2116" y="1788"/>
                        </a:lnTo>
                        <a:lnTo>
                          <a:pt x="2113" y="1796"/>
                        </a:lnTo>
                        <a:lnTo>
                          <a:pt x="2096" y="1807"/>
                        </a:lnTo>
                        <a:lnTo>
                          <a:pt x="2079" y="1812"/>
                        </a:lnTo>
                        <a:lnTo>
                          <a:pt x="2060" y="1813"/>
                        </a:lnTo>
                        <a:lnTo>
                          <a:pt x="2042" y="1811"/>
                        </a:lnTo>
                        <a:lnTo>
                          <a:pt x="2023" y="1805"/>
                        </a:lnTo>
                        <a:lnTo>
                          <a:pt x="2005" y="1799"/>
                        </a:lnTo>
                        <a:lnTo>
                          <a:pt x="1986" y="1792"/>
                        </a:lnTo>
                        <a:lnTo>
                          <a:pt x="1970" y="1788"/>
                        </a:lnTo>
                        <a:lnTo>
                          <a:pt x="1958" y="1782"/>
                        </a:lnTo>
                        <a:lnTo>
                          <a:pt x="1947" y="1777"/>
                        </a:lnTo>
                        <a:lnTo>
                          <a:pt x="1936" y="1771"/>
                        </a:lnTo>
                        <a:lnTo>
                          <a:pt x="1926" y="1765"/>
                        </a:lnTo>
                        <a:lnTo>
                          <a:pt x="1914" y="1758"/>
                        </a:lnTo>
                        <a:lnTo>
                          <a:pt x="1904" y="1752"/>
                        </a:lnTo>
                        <a:lnTo>
                          <a:pt x="1894" y="1744"/>
                        </a:lnTo>
                        <a:lnTo>
                          <a:pt x="1885" y="1736"/>
                        </a:lnTo>
                        <a:lnTo>
                          <a:pt x="1874" y="1748"/>
                        </a:lnTo>
                        <a:lnTo>
                          <a:pt x="1864" y="1763"/>
                        </a:lnTo>
                        <a:lnTo>
                          <a:pt x="1854" y="1777"/>
                        </a:lnTo>
                        <a:lnTo>
                          <a:pt x="1845" y="1791"/>
                        </a:lnTo>
                        <a:lnTo>
                          <a:pt x="1834" y="1804"/>
                        </a:lnTo>
                        <a:lnTo>
                          <a:pt x="1823" y="1818"/>
                        </a:lnTo>
                        <a:lnTo>
                          <a:pt x="1810" y="1829"/>
                        </a:lnTo>
                        <a:lnTo>
                          <a:pt x="1798" y="1841"/>
                        </a:lnTo>
                        <a:lnTo>
                          <a:pt x="1788" y="1842"/>
                        </a:lnTo>
                        <a:lnTo>
                          <a:pt x="1778" y="1843"/>
                        </a:lnTo>
                        <a:lnTo>
                          <a:pt x="1769" y="1841"/>
                        </a:lnTo>
                        <a:lnTo>
                          <a:pt x="1760" y="1839"/>
                        </a:lnTo>
                        <a:lnTo>
                          <a:pt x="1751" y="1835"/>
                        </a:lnTo>
                        <a:lnTo>
                          <a:pt x="1743" y="1830"/>
                        </a:lnTo>
                        <a:lnTo>
                          <a:pt x="1735" y="1825"/>
                        </a:lnTo>
                        <a:lnTo>
                          <a:pt x="1728" y="1820"/>
                        </a:lnTo>
                        <a:lnTo>
                          <a:pt x="1708" y="1796"/>
                        </a:lnTo>
                        <a:lnTo>
                          <a:pt x="1697" y="1771"/>
                        </a:lnTo>
                        <a:lnTo>
                          <a:pt x="1692" y="1744"/>
                        </a:lnTo>
                        <a:lnTo>
                          <a:pt x="1692" y="1718"/>
                        </a:lnTo>
                        <a:lnTo>
                          <a:pt x="1692" y="1689"/>
                        </a:lnTo>
                        <a:lnTo>
                          <a:pt x="1693" y="1661"/>
                        </a:lnTo>
                        <a:lnTo>
                          <a:pt x="1691" y="1632"/>
                        </a:lnTo>
                        <a:lnTo>
                          <a:pt x="1686" y="1605"/>
                        </a:lnTo>
                        <a:lnTo>
                          <a:pt x="1672" y="1560"/>
                        </a:lnTo>
                        <a:lnTo>
                          <a:pt x="1672" y="1544"/>
                        </a:lnTo>
                        <a:lnTo>
                          <a:pt x="1668" y="1532"/>
                        </a:lnTo>
                        <a:lnTo>
                          <a:pt x="1659" y="1520"/>
                        </a:lnTo>
                        <a:lnTo>
                          <a:pt x="1649" y="1511"/>
                        </a:lnTo>
                        <a:lnTo>
                          <a:pt x="1637" y="1500"/>
                        </a:lnTo>
                        <a:lnTo>
                          <a:pt x="1625" y="1491"/>
                        </a:lnTo>
                        <a:lnTo>
                          <a:pt x="1614" y="1481"/>
                        </a:lnTo>
                        <a:lnTo>
                          <a:pt x="1606" y="1471"/>
                        </a:lnTo>
                        <a:lnTo>
                          <a:pt x="1594" y="1457"/>
                        </a:lnTo>
                        <a:lnTo>
                          <a:pt x="1582" y="1444"/>
                        </a:lnTo>
                        <a:lnTo>
                          <a:pt x="1570" y="1431"/>
                        </a:lnTo>
                        <a:lnTo>
                          <a:pt x="1559" y="1418"/>
                        </a:lnTo>
                        <a:lnTo>
                          <a:pt x="1547" y="1404"/>
                        </a:lnTo>
                        <a:lnTo>
                          <a:pt x="1538" y="1390"/>
                        </a:lnTo>
                        <a:lnTo>
                          <a:pt x="1528" y="1376"/>
                        </a:lnTo>
                        <a:lnTo>
                          <a:pt x="1521" y="1363"/>
                        </a:lnTo>
                        <a:lnTo>
                          <a:pt x="1513" y="1371"/>
                        </a:lnTo>
                        <a:lnTo>
                          <a:pt x="1420" y="1394"/>
                        </a:lnTo>
                        <a:lnTo>
                          <a:pt x="1326" y="1415"/>
                        </a:lnTo>
                        <a:lnTo>
                          <a:pt x="1232" y="1431"/>
                        </a:lnTo>
                        <a:lnTo>
                          <a:pt x="1138" y="1442"/>
                        </a:lnTo>
                        <a:lnTo>
                          <a:pt x="1042" y="1444"/>
                        </a:lnTo>
                        <a:lnTo>
                          <a:pt x="948" y="1441"/>
                        </a:lnTo>
                        <a:lnTo>
                          <a:pt x="853" y="1427"/>
                        </a:lnTo>
                        <a:lnTo>
                          <a:pt x="760" y="1405"/>
                        </a:lnTo>
                        <a:lnTo>
                          <a:pt x="731" y="1395"/>
                        </a:lnTo>
                        <a:lnTo>
                          <a:pt x="703" y="1386"/>
                        </a:lnTo>
                        <a:lnTo>
                          <a:pt x="674" y="1376"/>
                        </a:lnTo>
                        <a:lnTo>
                          <a:pt x="647" y="1366"/>
                        </a:lnTo>
                        <a:lnTo>
                          <a:pt x="619" y="1354"/>
                        </a:lnTo>
                        <a:lnTo>
                          <a:pt x="592" y="1342"/>
                        </a:lnTo>
                        <a:lnTo>
                          <a:pt x="565" y="1328"/>
                        </a:lnTo>
                        <a:lnTo>
                          <a:pt x="541" y="1314"/>
                        </a:lnTo>
                        <a:lnTo>
                          <a:pt x="547" y="1333"/>
                        </a:lnTo>
                        <a:lnTo>
                          <a:pt x="556" y="1353"/>
                        </a:lnTo>
                        <a:lnTo>
                          <a:pt x="565" y="1372"/>
                        </a:lnTo>
                        <a:lnTo>
                          <a:pt x="576" y="1392"/>
                        </a:lnTo>
                        <a:lnTo>
                          <a:pt x="587" y="1410"/>
                        </a:lnTo>
                        <a:lnTo>
                          <a:pt x="600" y="1429"/>
                        </a:lnTo>
                        <a:lnTo>
                          <a:pt x="614" y="1446"/>
                        </a:lnTo>
                        <a:lnTo>
                          <a:pt x="630" y="1464"/>
                        </a:lnTo>
                        <a:lnTo>
                          <a:pt x="636" y="1470"/>
                        </a:lnTo>
                        <a:lnTo>
                          <a:pt x="644" y="1477"/>
                        </a:lnTo>
                        <a:lnTo>
                          <a:pt x="653" y="1482"/>
                        </a:lnTo>
                        <a:lnTo>
                          <a:pt x="662" y="1487"/>
                        </a:lnTo>
                        <a:lnTo>
                          <a:pt x="671" y="1490"/>
                        </a:lnTo>
                        <a:lnTo>
                          <a:pt x="680" y="1493"/>
                        </a:lnTo>
                        <a:lnTo>
                          <a:pt x="690" y="1495"/>
                        </a:lnTo>
                        <a:lnTo>
                          <a:pt x="700" y="1496"/>
                        </a:lnTo>
                        <a:lnTo>
                          <a:pt x="724" y="1507"/>
                        </a:lnTo>
                        <a:lnTo>
                          <a:pt x="748" y="1519"/>
                        </a:lnTo>
                        <a:lnTo>
                          <a:pt x="772" y="1530"/>
                        </a:lnTo>
                        <a:lnTo>
                          <a:pt x="797" y="1543"/>
                        </a:lnTo>
                        <a:lnTo>
                          <a:pt x="819" y="1556"/>
                        </a:lnTo>
                        <a:lnTo>
                          <a:pt x="841" y="1571"/>
                        </a:lnTo>
                        <a:lnTo>
                          <a:pt x="861" y="1588"/>
                        </a:lnTo>
                        <a:lnTo>
                          <a:pt x="880" y="1609"/>
                        </a:lnTo>
                        <a:lnTo>
                          <a:pt x="880" y="1616"/>
                        </a:lnTo>
                        <a:lnTo>
                          <a:pt x="881" y="1624"/>
                        </a:lnTo>
                        <a:lnTo>
                          <a:pt x="880" y="1631"/>
                        </a:lnTo>
                        <a:lnTo>
                          <a:pt x="880" y="1639"/>
                        </a:lnTo>
                        <a:lnTo>
                          <a:pt x="877" y="1645"/>
                        </a:lnTo>
                        <a:lnTo>
                          <a:pt x="875" y="1652"/>
                        </a:lnTo>
                        <a:lnTo>
                          <a:pt x="871" y="1659"/>
                        </a:lnTo>
                        <a:lnTo>
                          <a:pt x="867" y="1666"/>
                        </a:lnTo>
                        <a:lnTo>
                          <a:pt x="856" y="1675"/>
                        </a:lnTo>
                        <a:lnTo>
                          <a:pt x="845" y="1684"/>
                        </a:lnTo>
                        <a:lnTo>
                          <a:pt x="832" y="1691"/>
                        </a:lnTo>
                        <a:lnTo>
                          <a:pt x="820" y="1698"/>
                        </a:lnTo>
                        <a:lnTo>
                          <a:pt x="805" y="1701"/>
                        </a:lnTo>
                        <a:lnTo>
                          <a:pt x="791" y="1704"/>
                        </a:lnTo>
                        <a:lnTo>
                          <a:pt x="776" y="1702"/>
                        </a:lnTo>
                        <a:lnTo>
                          <a:pt x="762" y="1698"/>
                        </a:lnTo>
                        <a:lnTo>
                          <a:pt x="760" y="1700"/>
                        </a:lnTo>
                        <a:lnTo>
                          <a:pt x="768" y="1709"/>
                        </a:lnTo>
                        <a:lnTo>
                          <a:pt x="775" y="1720"/>
                        </a:lnTo>
                        <a:lnTo>
                          <a:pt x="781" y="1732"/>
                        </a:lnTo>
                        <a:lnTo>
                          <a:pt x="786" y="1746"/>
                        </a:lnTo>
                        <a:lnTo>
                          <a:pt x="789" y="1758"/>
                        </a:lnTo>
                        <a:lnTo>
                          <a:pt x="791" y="1772"/>
                        </a:lnTo>
                        <a:lnTo>
                          <a:pt x="791" y="1784"/>
                        </a:lnTo>
                        <a:lnTo>
                          <a:pt x="790" y="1798"/>
                        </a:lnTo>
                        <a:lnTo>
                          <a:pt x="786" y="1811"/>
                        </a:lnTo>
                        <a:lnTo>
                          <a:pt x="780" y="1825"/>
                        </a:lnTo>
                        <a:lnTo>
                          <a:pt x="772" y="1837"/>
                        </a:lnTo>
                        <a:lnTo>
                          <a:pt x="763" y="1850"/>
                        </a:lnTo>
                        <a:lnTo>
                          <a:pt x="751" y="1860"/>
                        </a:lnTo>
                        <a:lnTo>
                          <a:pt x="739" y="1869"/>
                        </a:lnTo>
                        <a:lnTo>
                          <a:pt x="726" y="1876"/>
                        </a:lnTo>
                        <a:lnTo>
                          <a:pt x="713" y="1882"/>
                        </a:lnTo>
                        <a:lnTo>
                          <a:pt x="699" y="1883"/>
                        </a:lnTo>
                        <a:lnTo>
                          <a:pt x="688" y="1882"/>
                        </a:lnTo>
                        <a:lnTo>
                          <a:pt x="676" y="1878"/>
                        </a:lnTo>
                        <a:lnTo>
                          <a:pt x="666" y="1873"/>
                        </a:lnTo>
                        <a:lnTo>
                          <a:pt x="656" y="1866"/>
                        </a:lnTo>
                        <a:lnTo>
                          <a:pt x="647" y="1859"/>
                        </a:lnTo>
                        <a:lnTo>
                          <a:pt x="637" y="1852"/>
                        </a:lnTo>
                        <a:lnTo>
                          <a:pt x="628" y="1846"/>
                        </a:lnTo>
                        <a:lnTo>
                          <a:pt x="621" y="1839"/>
                        </a:lnTo>
                        <a:lnTo>
                          <a:pt x="615" y="1832"/>
                        </a:lnTo>
                        <a:lnTo>
                          <a:pt x="609" y="1824"/>
                        </a:lnTo>
                        <a:lnTo>
                          <a:pt x="604" y="1817"/>
                        </a:lnTo>
                        <a:lnTo>
                          <a:pt x="599" y="1808"/>
                        </a:lnTo>
                        <a:lnTo>
                          <a:pt x="595" y="1800"/>
                        </a:lnTo>
                        <a:lnTo>
                          <a:pt x="590" y="1792"/>
                        </a:lnTo>
                        <a:lnTo>
                          <a:pt x="587" y="1784"/>
                        </a:lnTo>
                        <a:lnTo>
                          <a:pt x="578" y="1773"/>
                        </a:lnTo>
                        <a:lnTo>
                          <a:pt x="572" y="1763"/>
                        </a:lnTo>
                        <a:lnTo>
                          <a:pt x="568" y="1752"/>
                        </a:lnTo>
                        <a:lnTo>
                          <a:pt x="567" y="1741"/>
                        </a:lnTo>
                        <a:lnTo>
                          <a:pt x="566" y="1729"/>
                        </a:lnTo>
                        <a:lnTo>
                          <a:pt x="566" y="1717"/>
                        </a:lnTo>
                        <a:lnTo>
                          <a:pt x="567" y="1705"/>
                        </a:lnTo>
                        <a:lnTo>
                          <a:pt x="569" y="1694"/>
                        </a:lnTo>
                        <a:lnTo>
                          <a:pt x="563" y="1686"/>
                        </a:lnTo>
                        <a:lnTo>
                          <a:pt x="558" y="1680"/>
                        </a:lnTo>
                        <a:lnTo>
                          <a:pt x="552" y="1673"/>
                        </a:lnTo>
                        <a:lnTo>
                          <a:pt x="547" y="1667"/>
                        </a:lnTo>
                        <a:lnTo>
                          <a:pt x="540" y="1661"/>
                        </a:lnTo>
                        <a:lnTo>
                          <a:pt x="533" y="1658"/>
                        </a:lnTo>
                        <a:lnTo>
                          <a:pt x="524" y="1655"/>
                        </a:lnTo>
                        <a:lnTo>
                          <a:pt x="516" y="1655"/>
                        </a:lnTo>
                        <a:lnTo>
                          <a:pt x="504" y="1657"/>
                        </a:lnTo>
                        <a:lnTo>
                          <a:pt x="493" y="1662"/>
                        </a:lnTo>
                        <a:lnTo>
                          <a:pt x="482" y="1667"/>
                        </a:lnTo>
                        <a:lnTo>
                          <a:pt x="473" y="1676"/>
                        </a:lnTo>
                        <a:lnTo>
                          <a:pt x="464" y="1683"/>
                        </a:lnTo>
                        <a:lnTo>
                          <a:pt x="456" y="1692"/>
                        </a:lnTo>
                        <a:lnTo>
                          <a:pt x="448" y="1702"/>
                        </a:lnTo>
                        <a:lnTo>
                          <a:pt x="442" y="1712"/>
                        </a:lnTo>
                        <a:lnTo>
                          <a:pt x="434" y="1717"/>
                        </a:lnTo>
                        <a:lnTo>
                          <a:pt x="426" y="1724"/>
                        </a:lnTo>
                        <a:lnTo>
                          <a:pt x="418" y="1731"/>
                        </a:lnTo>
                        <a:lnTo>
                          <a:pt x="411" y="1739"/>
                        </a:lnTo>
                        <a:lnTo>
                          <a:pt x="403" y="1745"/>
                        </a:lnTo>
                        <a:lnTo>
                          <a:pt x="395" y="1752"/>
                        </a:lnTo>
                        <a:lnTo>
                          <a:pt x="386" y="1759"/>
                        </a:lnTo>
                        <a:lnTo>
                          <a:pt x="377" y="1766"/>
                        </a:lnTo>
                        <a:lnTo>
                          <a:pt x="369" y="1766"/>
                        </a:lnTo>
                        <a:lnTo>
                          <a:pt x="362" y="1767"/>
                        </a:lnTo>
                        <a:lnTo>
                          <a:pt x="355" y="1765"/>
                        </a:lnTo>
                        <a:lnTo>
                          <a:pt x="349" y="1763"/>
                        </a:lnTo>
                        <a:lnTo>
                          <a:pt x="343" y="1759"/>
                        </a:lnTo>
                        <a:lnTo>
                          <a:pt x="337" y="1755"/>
                        </a:lnTo>
                        <a:lnTo>
                          <a:pt x="332" y="1750"/>
                        </a:lnTo>
                        <a:lnTo>
                          <a:pt x="328" y="1747"/>
                        </a:lnTo>
                        <a:lnTo>
                          <a:pt x="321" y="1730"/>
                        </a:lnTo>
                        <a:lnTo>
                          <a:pt x="318" y="1714"/>
                        </a:lnTo>
                        <a:lnTo>
                          <a:pt x="318" y="1697"/>
                        </a:lnTo>
                        <a:lnTo>
                          <a:pt x="321" y="1680"/>
                        </a:lnTo>
                        <a:lnTo>
                          <a:pt x="326" y="1662"/>
                        </a:lnTo>
                        <a:lnTo>
                          <a:pt x="333" y="1646"/>
                        </a:lnTo>
                        <a:lnTo>
                          <a:pt x="341" y="1630"/>
                        </a:lnTo>
                        <a:lnTo>
                          <a:pt x="350" y="1615"/>
                        </a:lnTo>
                        <a:lnTo>
                          <a:pt x="354" y="1606"/>
                        </a:lnTo>
                        <a:lnTo>
                          <a:pt x="359" y="1597"/>
                        </a:lnTo>
                        <a:lnTo>
                          <a:pt x="365" y="1588"/>
                        </a:lnTo>
                        <a:lnTo>
                          <a:pt x="371" y="1579"/>
                        </a:lnTo>
                        <a:lnTo>
                          <a:pt x="376" y="1570"/>
                        </a:lnTo>
                        <a:lnTo>
                          <a:pt x="382" y="1562"/>
                        </a:lnTo>
                        <a:lnTo>
                          <a:pt x="387" y="1554"/>
                        </a:lnTo>
                        <a:lnTo>
                          <a:pt x="393" y="1546"/>
                        </a:lnTo>
                        <a:lnTo>
                          <a:pt x="390" y="1544"/>
                        </a:lnTo>
                        <a:lnTo>
                          <a:pt x="393" y="1546"/>
                        </a:lnTo>
                        <a:lnTo>
                          <a:pt x="395" y="1536"/>
                        </a:lnTo>
                        <a:lnTo>
                          <a:pt x="396" y="1527"/>
                        </a:lnTo>
                        <a:lnTo>
                          <a:pt x="396" y="1517"/>
                        </a:lnTo>
                        <a:lnTo>
                          <a:pt x="396" y="1508"/>
                        </a:lnTo>
                        <a:lnTo>
                          <a:pt x="394" y="1498"/>
                        </a:lnTo>
                        <a:lnTo>
                          <a:pt x="392" y="1488"/>
                        </a:lnTo>
                        <a:lnTo>
                          <a:pt x="390" y="1479"/>
                        </a:lnTo>
                        <a:lnTo>
                          <a:pt x="388" y="1471"/>
                        </a:lnTo>
                        <a:lnTo>
                          <a:pt x="370" y="1436"/>
                        </a:lnTo>
                        <a:lnTo>
                          <a:pt x="356" y="1402"/>
                        </a:lnTo>
                        <a:lnTo>
                          <a:pt x="341" y="1367"/>
                        </a:lnTo>
                        <a:lnTo>
                          <a:pt x="330" y="1333"/>
                        </a:lnTo>
                        <a:lnTo>
                          <a:pt x="320" y="1296"/>
                        </a:lnTo>
                        <a:lnTo>
                          <a:pt x="313" y="1260"/>
                        </a:lnTo>
                        <a:lnTo>
                          <a:pt x="309" y="1223"/>
                        </a:lnTo>
                        <a:lnTo>
                          <a:pt x="309" y="1185"/>
                        </a:lnTo>
                        <a:lnTo>
                          <a:pt x="296" y="1177"/>
                        </a:lnTo>
                        <a:lnTo>
                          <a:pt x="284" y="1169"/>
                        </a:lnTo>
                        <a:lnTo>
                          <a:pt x="272" y="1160"/>
                        </a:lnTo>
                        <a:lnTo>
                          <a:pt x="262" y="1151"/>
                        </a:lnTo>
                        <a:lnTo>
                          <a:pt x="250" y="1141"/>
                        </a:lnTo>
                        <a:lnTo>
                          <a:pt x="240" y="1131"/>
                        </a:lnTo>
                        <a:lnTo>
                          <a:pt x="230" y="1122"/>
                        </a:lnTo>
                        <a:lnTo>
                          <a:pt x="220" y="1113"/>
                        </a:lnTo>
                        <a:lnTo>
                          <a:pt x="128" y="1022"/>
                        </a:lnTo>
                        <a:lnTo>
                          <a:pt x="113" y="998"/>
                        </a:lnTo>
                        <a:lnTo>
                          <a:pt x="99" y="975"/>
                        </a:lnTo>
                        <a:lnTo>
                          <a:pt x="84" y="953"/>
                        </a:lnTo>
                        <a:lnTo>
                          <a:pt x="71" y="931"/>
                        </a:lnTo>
                        <a:lnTo>
                          <a:pt x="57" y="908"/>
                        </a:lnTo>
                        <a:lnTo>
                          <a:pt x="46" y="885"/>
                        </a:lnTo>
                        <a:lnTo>
                          <a:pt x="36" y="861"/>
                        </a:lnTo>
                        <a:lnTo>
                          <a:pt x="29" y="837"/>
                        </a:lnTo>
                        <a:lnTo>
                          <a:pt x="11" y="788"/>
                        </a:lnTo>
                        <a:lnTo>
                          <a:pt x="2" y="738"/>
                        </a:lnTo>
                        <a:lnTo>
                          <a:pt x="0" y="687"/>
                        </a:lnTo>
                        <a:lnTo>
                          <a:pt x="6" y="637"/>
                        </a:lnTo>
                        <a:lnTo>
                          <a:pt x="16" y="586"/>
                        </a:lnTo>
                        <a:lnTo>
                          <a:pt x="33" y="537"/>
                        </a:lnTo>
                        <a:lnTo>
                          <a:pt x="54" y="490"/>
                        </a:lnTo>
                        <a:lnTo>
                          <a:pt x="81" y="445"/>
                        </a:lnTo>
                        <a:lnTo>
                          <a:pt x="110" y="400"/>
                        </a:lnTo>
                        <a:lnTo>
                          <a:pt x="142" y="359"/>
                        </a:lnTo>
                        <a:lnTo>
                          <a:pt x="177" y="320"/>
                        </a:lnTo>
                        <a:lnTo>
                          <a:pt x="217" y="284"/>
                        </a:lnTo>
                        <a:lnTo>
                          <a:pt x="256" y="249"/>
                        </a:lnTo>
                        <a:lnTo>
                          <a:pt x="299" y="218"/>
                        </a:lnTo>
                        <a:lnTo>
                          <a:pt x="342" y="188"/>
                        </a:lnTo>
                        <a:lnTo>
                          <a:pt x="388" y="161"/>
                        </a:lnTo>
                        <a:close/>
                        <a:moveTo>
                          <a:pt x="1815" y="1260"/>
                        </a:moveTo>
                        <a:lnTo>
                          <a:pt x="1815" y="1260"/>
                        </a:lnTo>
                        <a:lnTo>
                          <a:pt x="1800" y="1266"/>
                        </a:lnTo>
                        <a:lnTo>
                          <a:pt x="1786" y="1272"/>
                        </a:lnTo>
                        <a:lnTo>
                          <a:pt x="1771" y="1278"/>
                        </a:lnTo>
                        <a:lnTo>
                          <a:pt x="1757" y="1284"/>
                        </a:lnTo>
                        <a:lnTo>
                          <a:pt x="1742" y="1289"/>
                        </a:lnTo>
                        <a:lnTo>
                          <a:pt x="1727" y="1295"/>
                        </a:lnTo>
                        <a:lnTo>
                          <a:pt x="1712" y="1300"/>
                        </a:lnTo>
                        <a:lnTo>
                          <a:pt x="1698" y="1305"/>
                        </a:lnTo>
                        <a:lnTo>
                          <a:pt x="1707" y="1316"/>
                        </a:lnTo>
                        <a:lnTo>
                          <a:pt x="1719" y="1328"/>
                        </a:lnTo>
                        <a:lnTo>
                          <a:pt x="1731" y="1340"/>
                        </a:lnTo>
                        <a:lnTo>
                          <a:pt x="1743" y="1352"/>
                        </a:lnTo>
                        <a:lnTo>
                          <a:pt x="1755" y="1363"/>
                        </a:lnTo>
                        <a:lnTo>
                          <a:pt x="1768" y="1375"/>
                        </a:lnTo>
                        <a:lnTo>
                          <a:pt x="1781" y="1385"/>
                        </a:lnTo>
                        <a:lnTo>
                          <a:pt x="1794" y="1396"/>
                        </a:lnTo>
                        <a:lnTo>
                          <a:pt x="1799" y="1396"/>
                        </a:lnTo>
                        <a:lnTo>
                          <a:pt x="1805" y="1401"/>
                        </a:lnTo>
                        <a:lnTo>
                          <a:pt x="1813" y="1406"/>
                        </a:lnTo>
                        <a:lnTo>
                          <a:pt x="1821" y="1410"/>
                        </a:lnTo>
                        <a:lnTo>
                          <a:pt x="1829" y="1414"/>
                        </a:lnTo>
                        <a:lnTo>
                          <a:pt x="1837" y="1417"/>
                        </a:lnTo>
                        <a:lnTo>
                          <a:pt x="1845" y="1421"/>
                        </a:lnTo>
                        <a:lnTo>
                          <a:pt x="1853" y="1424"/>
                        </a:lnTo>
                        <a:lnTo>
                          <a:pt x="1862" y="1428"/>
                        </a:lnTo>
                        <a:lnTo>
                          <a:pt x="1866" y="1415"/>
                        </a:lnTo>
                        <a:lnTo>
                          <a:pt x="1870" y="1403"/>
                        </a:lnTo>
                        <a:lnTo>
                          <a:pt x="1874" y="1390"/>
                        </a:lnTo>
                        <a:lnTo>
                          <a:pt x="1878" y="1378"/>
                        </a:lnTo>
                        <a:lnTo>
                          <a:pt x="1879" y="1364"/>
                        </a:lnTo>
                        <a:lnTo>
                          <a:pt x="1880" y="1351"/>
                        </a:lnTo>
                        <a:lnTo>
                          <a:pt x="1879" y="1338"/>
                        </a:lnTo>
                        <a:lnTo>
                          <a:pt x="1877" y="1325"/>
                        </a:lnTo>
                        <a:lnTo>
                          <a:pt x="1815" y="12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8" name="Freeform 402"/>
                  <p:cNvSpPr>
                    <a:spLocks/>
                  </p:cNvSpPr>
                  <p:nvPr/>
                </p:nvSpPr>
                <p:spPr bwMode="auto">
                  <a:xfrm>
                    <a:off x="1176" y="2870"/>
                    <a:ext cx="1378" cy="918"/>
                  </a:xfrm>
                  <a:custGeom>
                    <a:avLst/>
                    <a:gdLst>
                      <a:gd name="T0" fmla="*/ 667 w 2756"/>
                      <a:gd name="T1" fmla="*/ 47 h 1837"/>
                      <a:gd name="T2" fmla="*/ 1319 w 2756"/>
                      <a:gd name="T3" fmla="*/ 34 h 1837"/>
                      <a:gd name="T4" fmla="*/ 903 w 2756"/>
                      <a:gd name="T5" fmla="*/ 61 h 1837"/>
                      <a:gd name="T6" fmla="*/ 534 w 2756"/>
                      <a:gd name="T7" fmla="*/ 251 h 1837"/>
                      <a:gd name="T8" fmla="*/ 385 w 2756"/>
                      <a:gd name="T9" fmla="*/ 473 h 1837"/>
                      <a:gd name="T10" fmla="*/ 440 w 2756"/>
                      <a:gd name="T11" fmla="*/ 673 h 1837"/>
                      <a:gd name="T12" fmla="*/ 1027 w 2756"/>
                      <a:gd name="T13" fmla="*/ 939 h 1837"/>
                      <a:gd name="T14" fmla="*/ 1685 w 2756"/>
                      <a:gd name="T15" fmla="*/ 822 h 1837"/>
                      <a:gd name="T16" fmla="*/ 1986 w 2756"/>
                      <a:gd name="T17" fmla="*/ 615 h 1837"/>
                      <a:gd name="T18" fmla="*/ 2105 w 2756"/>
                      <a:gd name="T19" fmla="*/ 585 h 1837"/>
                      <a:gd name="T20" fmla="*/ 2127 w 2756"/>
                      <a:gd name="T21" fmla="*/ 615 h 1837"/>
                      <a:gd name="T22" fmla="*/ 2161 w 2756"/>
                      <a:gd name="T23" fmla="*/ 427 h 1837"/>
                      <a:gd name="T24" fmla="*/ 2280 w 2756"/>
                      <a:gd name="T25" fmla="*/ 437 h 1837"/>
                      <a:gd name="T26" fmla="*/ 2646 w 2756"/>
                      <a:gd name="T27" fmla="*/ 494 h 1837"/>
                      <a:gd name="T28" fmla="*/ 2743 w 2756"/>
                      <a:gd name="T29" fmla="*/ 770 h 1837"/>
                      <a:gd name="T30" fmla="*/ 2499 w 2756"/>
                      <a:gd name="T31" fmla="*/ 930 h 1837"/>
                      <a:gd name="T32" fmla="*/ 2346 w 2756"/>
                      <a:gd name="T33" fmla="*/ 952 h 1837"/>
                      <a:gd name="T34" fmla="*/ 2255 w 2756"/>
                      <a:gd name="T35" fmla="*/ 944 h 1837"/>
                      <a:gd name="T36" fmla="*/ 2301 w 2756"/>
                      <a:gd name="T37" fmla="*/ 1007 h 1837"/>
                      <a:gd name="T38" fmla="*/ 2146 w 2756"/>
                      <a:gd name="T39" fmla="*/ 1006 h 1837"/>
                      <a:gd name="T40" fmla="*/ 2104 w 2756"/>
                      <a:gd name="T41" fmla="*/ 1038 h 1837"/>
                      <a:gd name="T42" fmla="*/ 1750 w 2756"/>
                      <a:gd name="T43" fmla="*/ 1231 h 1837"/>
                      <a:gd name="T44" fmla="*/ 1654 w 2756"/>
                      <a:gd name="T45" fmla="*/ 1225 h 1837"/>
                      <a:gd name="T46" fmla="*/ 1591 w 2756"/>
                      <a:gd name="T47" fmla="*/ 1138 h 1837"/>
                      <a:gd name="T48" fmla="*/ 1861 w 2756"/>
                      <a:gd name="T49" fmla="*/ 1460 h 1837"/>
                      <a:gd name="T50" fmla="*/ 1851 w 2756"/>
                      <a:gd name="T51" fmla="*/ 1434 h 1837"/>
                      <a:gd name="T52" fmla="*/ 2096 w 2756"/>
                      <a:gd name="T53" fmla="*/ 1469 h 1837"/>
                      <a:gd name="T54" fmla="*/ 2135 w 2756"/>
                      <a:gd name="T55" fmla="*/ 1539 h 1837"/>
                      <a:gd name="T56" fmla="*/ 1972 w 2756"/>
                      <a:gd name="T57" fmla="*/ 1547 h 1837"/>
                      <a:gd name="T58" fmla="*/ 2058 w 2756"/>
                      <a:gd name="T59" fmla="*/ 1703 h 1837"/>
                      <a:gd name="T60" fmla="*/ 2027 w 2756"/>
                      <a:gd name="T61" fmla="*/ 1770 h 1837"/>
                      <a:gd name="T62" fmla="*/ 1854 w 2756"/>
                      <a:gd name="T63" fmla="*/ 1670 h 1837"/>
                      <a:gd name="T64" fmla="*/ 1844 w 2756"/>
                      <a:gd name="T65" fmla="*/ 1691 h 1837"/>
                      <a:gd name="T66" fmla="*/ 1759 w 2756"/>
                      <a:gd name="T67" fmla="*/ 1801 h 1837"/>
                      <a:gd name="T68" fmla="*/ 1691 w 2756"/>
                      <a:gd name="T69" fmla="*/ 1616 h 1837"/>
                      <a:gd name="T70" fmla="*/ 1751 w 2756"/>
                      <a:gd name="T71" fmla="*/ 1573 h 1837"/>
                      <a:gd name="T72" fmla="*/ 1557 w 2756"/>
                      <a:gd name="T73" fmla="*/ 1386 h 1837"/>
                      <a:gd name="T74" fmla="*/ 1454 w 2756"/>
                      <a:gd name="T75" fmla="*/ 1207 h 1837"/>
                      <a:gd name="T76" fmla="*/ 1453 w 2756"/>
                      <a:gd name="T77" fmla="*/ 1302 h 1837"/>
                      <a:gd name="T78" fmla="*/ 1345 w 2756"/>
                      <a:gd name="T79" fmla="*/ 1363 h 1837"/>
                      <a:gd name="T80" fmla="*/ 642 w 2756"/>
                      <a:gd name="T81" fmla="*/ 1323 h 1837"/>
                      <a:gd name="T82" fmla="*/ 512 w 2756"/>
                      <a:gd name="T83" fmla="*/ 1181 h 1837"/>
                      <a:gd name="T84" fmla="*/ 492 w 2756"/>
                      <a:gd name="T85" fmla="*/ 1171 h 1837"/>
                      <a:gd name="T86" fmla="*/ 469 w 2756"/>
                      <a:gd name="T87" fmla="*/ 1153 h 1837"/>
                      <a:gd name="T88" fmla="*/ 582 w 2756"/>
                      <a:gd name="T89" fmla="*/ 1441 h 1837"/>
                      <a:gd name="T90" fmla="*/ 773 w 2756"/>
                      <a:gd name="T91" fmla="*/ 1550 h 1837"/>
                      <a:gd name="T92" fmla="*/ 829 w 2756"/>
                      <a:gd name="T93" fmla="*/ 1628 h 1837"/>
                      <a:gd name="T94" fmla="*/ 697 w 2756"/>
                      <a:gd name="T95" fmla="*/ 1622 h 1837"/>
                      <a:gd name="T96" fmla="*/ 667 w 2756"/>
                      <a:gd name="T97" fmla="*/ 1621 h 1837"/>
                      <a:gd name="T98" fmla="*/ 727 w 2756"/>
                      <a:gd name="T99" fmla="*/ 1812 h 1837"/>
                      <a:gd name="T100" fmla="*/ 611 w 2756"/>
                      <a:gd name="T101" fmla="*/ 1789 h 1837"/>
                      <a:gd name="T102" fmla="*/ 586 w 2756"/>
                      <a:gd name="T103" fmla="*/ 1637 h 1837"/>
                      <a:gd name="T104" fmla="*/ 510 w 2756"/>
                      <a:gd name="T105" fmla="*/ 1610 h 1837"/>
                      <a:gd name="T106" fmla="*/ 401 w 2756"/>
                      <a:gd name="T107" fmla="*/ 1677 h 1837"/>
                      <a:gd name="T108" fmla="*/ 326 w 2756"/>
                      <a:gd name="T109" fmla="*/ 1654 h 1837"/>
                      <a:gd name="T110" fmla="*/ 397 w 2756"/>
                      <a:gd name="T111" fmla="*/ 1493 h 1837"/>
                      <a:gd name="T112" fmla="*/ 311 w 2756"/>
                      <a:gd name="T113" fmla="*/ 1164 h 1837"/>
                      <a:gd name="T114" fmla="*/ 308 w 2756"/>
                      <a:gd name="T115" fmla="*/ 1073 h 1837"/>
                      <a:gd name="T116" fmla="*/ 261 w 2756"/>
                      <a:gd name="T117" fmla="*/ 1025 h 1837"/>
                      <a:gd name="T118" fmla="*/ 290 w 2756"/>
                      <a:gd name="T119" fmla="*/ 1134 h 1837"/>
                      <a:gd name="T120" fmla="*/ 189 w 2756"/>
                      <a:gd name="T121" fmla="*/ 1046 h 1837"/>
                      <a:gd name="T122" fmla="*/ 50 w 2756"/>
                      <a:gd name="T123" fmla="*/ 868 h 1837"/>
                      <a:gd name="T124" fmla="*/ 56 w 2756"/>
                      <a:gd name="T125" fmla="*/ 468 h 18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756" h="1837">
                        <a:moveTo>
                          <a:pt x="95" y="408"/>
                        </a:moveTo>
                        <a:lnTo>
                          <a:pt x="95" y="406"/>
                        </a:lnTo>
                        <a:lnTo>
                          <a:pt x="129" y="360"/>
                        </a:lnTo>
                        <a:lnTo>
                          <a:pt x="167" y="318"/>
                        </a:lnTo>
                        <a:lnTo>
                          <a:pt x="207" y="278"/>
                        </a:lnTo>
                        <a:lnTo>
                          <a:pt x="251" y="242"/>
                        </a:lnTo>
                        <a:lnTo>
                          <a:pt x="295" y="208"/>
                        </a:lnTo>
                        <a:lnTo>
                          <a:pt x="342" y="177"/>
                        </a:lnTo>
                        <a:lnTo>
                          <a:pt x="390" y="150"/>
                        </a:lnTo>
                        <a:lnTo>
                          <a:pt x="441" y="127"/>
                        </a:lnTo>
                        <a:lnTo>
                          <a:pt x="514" y="94"/>
                        </a:lnTo>
                        <a:lnTo>
                          <a:pt x="590" y="69"/>
                        </a:lnTo>
                        <a:lnTo>
                          <a:pt x="667" y="47"/>
                        </a:lnTo>
                        <a:lnTo>
                          <a:pt x="748" y="32"/>
                        </a:lnTo>
                        <a:lnTo>
                          <a:pt x="830" y="19"/>
                        </a:lnTo>
                        <a:lnTo>
                          <a:pt x="913" y="10"/>
                        </a:lnTo>
                        <a:lnTo>
                          <a:pt x="997" y="4"/>
                        </a:lnTo>
                        <a:lnTo>
                          <a:pt x="1081" y="1"/>
                        </a:lnTo>
                        <a:lnTo>
                          <a:pt x="1110" y="0"/>
                        </a:lnTo>
                        <a:lnTo>
                          <a:pt x="1140" y="2"/>
                        </a:lnTo>
                        <a:lnTo>
                          <a:pt x="1170" y="4"/>
                        </a:lnTo>
                        <a:lnTo>
                          <a:pt x="1201" y="8"/>
                        </a:lnTo>
                        <a:lnTo>
                          <a:pt x="1231" y="12"/>
                        </a:lnTo>
                        <a:lnTo>
                          <a:pt x="1261" y="19"/>
                        </a:lnTo>
                        <a:lnTo>
                          <a:pt x="1290" y="25"/>
                        </a:lnTo>
                        <a:lnTo>
                          <a:pt x="1319" y="34"/>
                        </a:lnTo>
                        <a:lnTo>
                          <a:pt x="1296" y="29"/>
                        </a:lnTo>
                        <a:lnTo>
                          <a:pt x="1274" y="28"/>
                        </a:lnTo>
                        <a:lnTo>
                          <a:pt x="1251" y="28"/>
                        </a:lnTo>
                        <a:lnTo>
                          <a:pt x="1228" y="29"/>
                        </a:lnTo>
                        <a:lnTo>
                          <a:pt x="1204" y="29"/>
                        </a:lnTo>
                        <a:lnTo>
                          <a:pt x="1180" y="29"/>
                        </a:lnTo>
                        <a:lnTo>
                          <a:pt x="1157" y="28"/>
                        </a:lnTo>
                        <a:lnTo>
                          <a:pt x="1134" y="25"/>
                        </a:lnTo>
                        <a:lnTo>
                          <a:pt x="1086" y="27"/>
                        </a:lnTo>
                        <a:lnTo>
                          <a:pt x="1040" y="32"/>
                        </a:lnTo>
                        <a:lnTo>
                          <a:pt x="993" y="40"/>
                        </a:lnTo>
                        <a:lnTo>
                          <a:pt x="948" y="50"/>
                        </a:lnTo>
                        <a:lnTo>
                          <a:pt x="903" y="61"/>
                        </a:lnTo>
                        <a:lnTo>
                          <a:pt x="858" y="74"/>
                        </a:lnTo>
                        <a:lnTo>
                          <a:pt x="814" y="88"/>
                        </a:lnTo>
                        <a:lnTo>
                          <a:pt x="772" y="104"/>
                        </a:lnTo>
                        <a:lnTo>
                          <a:pt x="747" y="113"/>
                        </a:lnTo>
                        <a:lnTo>
                          <a:pt x="724" y="125"/>
                        </a:lnTo>
                        <a:lnTo>
                          <a:pt x="701" y="136"/>
                        </a:lnTo>
                        <a:lnTo>
                          <a:pt x="678" y="149"/>
                        </a:lnTo>
                        <a:lnTo>
                          <a:pt x="655" y="161"/>
                        </a:lnTo>
                        <a:lnTo>
                          <a:pt x="633" y="175"/>
                        </a:lnTo>
                        <a:lnTo>
                          <a:pt x="611" y="189"/>
                        </a:lnTo>
                        <a:lnTo>
                          <a:pt x="590" y="204"/>
                        </a:lnTo>
                        <a:lnTo>
                          <a:pt x="561" y="227"/>
                        </a:lnTo>
                        <a:lnTo>
                          <a:pt x="534" y="251"/>
                        </a:lnTo>
                        <a:lnTo>
                          <a:pt x="508" y="277"/>
                        </a:lnTo>
                        <a:lnTo>
                          <a:pt x="484" y="304"/>
                        </a:lnTo>
                        <a:lnTo>
                          <a:pt x="460" y="331"/>
                        </a:lnTo>
                        <a:lnTo>
                          <a:pt x="439" y="361"/>
                        </a:lnTo>
                        <a:lnTo>
                          <a:pt x="420" y="390"/>
                        </a:lnTo>
                        <a:lnTo>
                          <a:pt x="404" y="422"/>
                        </a:lnTo>
                        <a:lnTo>
                          <a:pt x="401" y="428"/>
                        </a:lnTo>
                        <a:lnTo>
                          <a:pt x="398" y="436"/>
                        </a:lnTo>
                        <a:lnTo>
                          <a:pt x="395" y="443"/>
                        </a:lnTo>
                        <a:lnTo>
                          <a:pt x="393" y="451"/>
                        </a:lnTo>
                        <a:lnTo>
                          <a:pt x="390" y="458"/>
                        </a:lnTo>
                        <a:lnTo>
                          <a:pt x="388" y="466"/>
                        </a:lnTo>
                        <a:lnTo>
                          <a:pt x="385" y="473"/>
                        </a:lnTo>
                        <a:lnTo>
                          <a:pt x="383" y="481"/>
                        </a:lnTo>
                        <a:lnTo>
                          <a:pt x="382" y="491"/>
                        </a:lnTo>
                        <a:lnTo>
                          <a:pt x="382" y="501"/>
                        </a:lnTo>
                        <a:lnTo>
                          <a:pt x="382" y="511"/>
                        </a:lnTo>
                        <a:lnTo>
                          <a:pt x="383" y="522"/>
                        </a:lnTo>
                        <a:lnTo>
                          <a:pt x="383" y="531"/>
                        </a:lnTo>
                        <a:lnTo>
                          <a:pt x="386" y="541"/>
                        </a:lnTo>
                        <a:lnTo>
                          <a:pt x="389" y="551"/>
                        </a:lnTo>
                        <a:lnTo>
                          <a:pt x="394" y="561"/>
                        </a:lnTo>
                        <a:lnTo>
                          <a:pt x="396" y="591"/>
                        </a:lnTo>
                        <a:lnTo>
                          <a:pt x="406" y="621"/>
                        </a:lnTo>
                        <a:lnTo>
                          <a:pt x="420" y="647"/>
                        </a:lnTo>
                        <a:lnTo>
                          <a:pt x="440" y="673"/>
                        </a:lnTo>
                        <a:lnTo>
                          <a:pt x="461" y="696"/>
                        </a:lnTo>
                        <a:lnTo>
                          <a:pt x="485" y="719"/>
                        </a:lnTo>
                        <a:lnTo>
                          <a:pt x="509" y="740"/>
                        </a:lnTo>
                        <a:lnTo>
                          <a:pt x="534" y="761"/>
                        </a:lnTo>
                        <a:lnTo>
                          <a:pt x="583" y="797"/>
                        </a:lnTo>
                        <a:lnTo>
                          <a:pt x="636" y="828"/>
                        </a:lnTo>
                        <a:lnTo>
                          <a:pt x="691" y="854"/>
                        </a:lnTo>
                        <a:lnTo>
                          <a:pt x="749" y="877"/>
                        </a:lnTo>
                        <a:lnTo>
                          <a:pt x="809" y="895"/>
                        </a:lnTo>
                        <a:lnTo>
                          <a:pt x="869" y="911"/>
                        </a:lnTo>
                        <a:lnTo>
                          <a:pt x="930" y="924"/>
                        </a:lnTo>
                        <a:lnTo>
                          <a:pt x="992" y="936"/>
                        </a:lnTo>
                        <a:lnTo>
                          <a:pt x="1027" y="939"/>
                        </a:lnTo>
                        <a:lnTo>
                          <a:pt x="1062" y="943"/>
                        </a:lnTo>
                        <a:lnTo>
                          <a:pt x="1096" y="945"/>
                        </a:lnTo>
                        <a:lnTo>
                          <a:pt x="1130" y="946"/>
                        </a:lnTo>
                        <a:lnTo>
                          <a:pt x="1163" y="945"/>
                        </a:lnTo>
                        <a:lnTo>
                          <a:pt x="1198" y="945"/>
                        </a:lnTo>
                        <a:lnTo>
                          <a:pt x="1232" y="942"/>
                        </a:lnTo>
                        <a:lnTo>
                          <a:pt x="1269" y="939"/>
                        </a:lnTo>
                        <a:lnTo>
                          <a:pt x="1339" y="925"/>
                        </a:lnTo>
                        <a:lnTo>
                          <a:pt x="1411" y="910"/>
                        </a:lnTo>
                        <a:lnTo>
                          <a:pt x="1481" y="892"/>
                        </a:lnTo>
                        <a:lnTo>
                          <a:pt x="1551" y="873"/>
                        </a:lnTo>
                        <a:lnTo>
                          <a:pt x="1618" y="849"/>
                        </a:lnTo>
                        <a:lnTo>
                          <a:pt x="1685" y="822"/>
                        </a:lnTo>
                        <a:lnTo>
                          <a:pt x="1750" y="791"/>
                        </a:lnTo>
                        <a:lnTo>
                          <a:pt x="1813" y="756"/>
                        </a:lnTo>
                        <a:lnTo>
                          <a:pt x="1833" y="741"/>
                        </a:lnTo>
                        <a:lnTo>
                          <a:pt x="1853" y="725"/>
                        </a:lnTo>
                        <a:lnTo>
                          <a:pt x="1871" y="708"/>
                        </a:lnTo>
                        <a:lnTo>
                          <a:pt x="1890" y="691"/>
                        </a:lnTo>
                        <a:lnTo>
                          <a:pt x="1908" y="673"/>
                        </a:lnTo>
                        <a:lnTo>
                          <a:pt x="1926" y="657"/>
                        </a:lnTo>
                        <a:lnTo>
                          <a:pt x="1944" y="641"/>
                        </a:lnTo>
                        <a:lnTo>
                          <a:pt x="1965" y="628"/>
                        </a:lnTo>
                        <a:lnTo>
                          <a:pt x="1970" y="628"/>
                        </a:lnTo>
                        <a:lnTo>
                          <a:pt x="1976" y="620"/>
                        </a:lnTo>
                        <a:lnTo>
                          <a:pt x="1986" y="615"/>
                        </a:lnTo>
                        <a:lnTo>
                          <a:pt x="1994" y="610"/>
                        </a:lnTo>
                        <a:lnTo>
                          <a:pt x="2003" y="610"/>
                        </a:lnTo>
                        <a:lnTo>
                          <a:pt x="2007" y="604"/>
                        </a:lnTo>
                        <a:lnTo>
                          <a:pt x="2012" y="600"/>
                        </a:lnTo>
                        <a:lnTo>
                          <a:pt x="2018" y="597"/>
                        </a:lnTo>
                        <a:lnTo>
                          <a:pt x="2024" y="594"/>
                        </a:lnTo>
                        <a:lnTo>
                          <a:pt x="2029" y="590"/>
                        </a:lnTo>
                        <a:lnTo>
                          <a:pt x="2035" y="587"/>
                        </a:lnTo>
                        <a:lnTo>
                          <a:pt x="2040" y="583"/>
                        </a:lnTo>
                        <a:lnTo>
                          <a:pt x="2046" y="580"/>
                        </a:lnTo>
                        <a:lnTo>
                          <a:pt x="2110" y="549"/>
                        </a:lnTo>
                        <a:lnTo>
                          <a:pt x="2107" y="567"/>
                        </a:lnTo>
                        <a:lnTo>
                          <a:pt x="2105" y="585"/>
                        </a:lnTo>
                        <a:lnTo>
                          <a:pt x="2103" y="604"/>
                        </a:lnTo>
                        <a:lnTo>
                          <a:pt x="2102" y="624"/>
                        </a:lnTo>
                        <a:lnTo>
                          <a:pt x="2101" y="643"/>
                        </a:lnTo>
                        <a:lnTo>
                          <a:pt x="2102" y="662"/>
                        </a:lnTo>
                        <a:lnTo>
                          <a:pt x="2104" y="680"/>
                        </a:lnTo>
                        <a:lnTo>
                          <a:pt x="2109" y="699"/>
                        </a:lnTo>
                        <a:lnTo>
                          <a:pt x="2114" y="702"/>
                        </a:lnTo>
                        <a:lnTo>
                          <a:pt x="2123" y="705"/>
                        </a:lnTo>
                        <a:lnTo>
                          <a:pt x="2126" y="698"/>
                        </a:lnTo>
                        <a:lnTo>
                          <a:pt x="2125" y="676"/>
                        </a:lnTo>
                        <a:lnTo>
                          <a:pt x="2125" y="655"/>
                        </a:lnTo>
                        <a:lnTo>
                          <a:pt x="2126" y="634"/>
                        </a:lnTo>
                        <a:lnTo>
                          <a:pt x="2127" y="615"/>
                        </a:lnTo>
                        <a:lnTo>
                          <a:pt x="2128" y="595"/>
                        </a:lnTo>
                        <a:lnTo>
                          <a:pt x="2130" y="575"/>
                        </a:lnTo>
                        <a:lnTo>
                          <a:pt x="2131" y="555"/>
                        </a:lnTo>
                        <a:lnTo>
                          <a:pt x="2133" y="535"/>
                        </a:lnTo>
                        <a:lnTo>
                          <a:pt x="2135" y="530"/>
                        </a:lnTo>
                        <a:lnTo>
                          <a:pt x="2135" y="525"/>
                        </a:lnTo>
                        <a:lnTo>
                          <a:pt x="2134" y="519"/>
                        </a:lnTo>
                        <a:lnTo>
                          <a:pt x="2135" y="514"/>
                        </a:lnTo>
                        <a:lnTo>
                          <a:pt x="2138" y="495"/>
                        </a:lnTo>
                        <a:lnTo>
                          <a:pt x="2143" y="478"/>
                        </a:lnTo>
                        <a:lnTo>
                          <a:pt x="2148" y="460"/>
                        </a:lnTo>
                        <a:lnTo>
                          <a:pt x="2155" y="445"/>
                        </a:lnTo>
                        <a:lnTo>
                          <a:pt x="2161" y="427"/>
                        </a:lnTo>
                        <a:lnTo>
                          <a:pt x="2170" y="412"/>
                        </a:lnTo>
                        <a:lnTo>
                          <a:pt x="2178" y="397"/>
                        </a:lnTo>
                        <a:lnTo>
                          <a:pt x="2189" y="382"/>
                        </a:lnTo>
                        <a:lnTo>
                          <a:pt x="2195" y="377"/>
                        </a:lnTo>
                        <a:lnTo>
                          <a:pt x="2204" y="375"/>
                        </a:lnTo>
                        <a:lnTo>
                          <a:pt x="2213" y="374"/>
                        </a:lnTo>
                        <a:lnTo>
                          <a:pt x="2223" y="375"/>
                        </a:lnTo>
                        <a:lnTo>
                          <a:pt x="2234" y="381"/>
                        </a:lnTo>
                        <a:lnTo>
                          <a:pt x="2246" y="390"/>
                        </a:lnTo>
                        <a:lnTo>
                          <a:pt x="2255" y="400"/>
                        </a:lnTo>
                        <a:lnTo>
                          <a:pt x="2265" y="412"/>
                        </a:lnTo>
                        <a:lnTo>
                          <a:pt x="2273" y="423"/>
                        </a:lnTo>
                        <a:lnTo>
                          <a:pt x="2280" y="437"/>
                        </a:lnTo>
                        <a:lnTo>
                          <a:pt x="2286" y="449"/>
                        </a:lnTo>
                        <a:lnTo>
                          <a:pt x="2293" y="462"/>
                        </a:lnTo>
                        <a:lnTo>
                          <a:pt x="2301" y="465"/>
                        </a:lnTo>
                        <a:lnTo>
                          <a:pt x="2312" y="463"/>
                        </a:lnTo>
                        <a:lnTo>
                          <a:pt x="2348" y="447"/>
                        </a:lnTo>
                        <a:lnTo>
                          <a:pt x="2388" y="439"/>
                        </a:lnTo>
                        <a:lnTo>
                          <a:pt x="2428" y="436"/>
                        </a:lnTo>
                        <a:lnTo>
                          <a:pt x="2469" y="439"/>
                        </a:lnTo>
                        <a:lnTo>
                          <a:pt x="2509" y="445"/>
                        </a:lnTo>
                        <a:lnTo>
                          <a:pt x="2550" y="456"/>
                        </a:lnTo>
                        <a:lnTo>
                          <a:pt x="2588" y="468"/>
                        </a:lnTo>
                        <a:lnTo>
                          <a:pt x="2626" y="483"/>
                        </a:lnTo>
                        <a:lnTo>
                          <a:pt x="2646" y="494"/>
                        </a:lnTo>
                        <a:lnTo>
                          <a:pt x="2665" y="509"/>
                        </a:lnTo>
                        <a:lnTo>
                          <a:pt x="2682" y="525"/>
                        </a:lnTo>
                        <a:lnTo>
                          <a:pt x="2699" y="544"/>
                        </a:lnTo>
                        <a:lnTo>
                          <a:pt x="2712" y="562"/>
                        </a:lnTo>
                        <a:lnTo>
                          <a:pt x="2725" y="583"/>
                        </a:lnTo>
                        <a:lnTo>
                          <a:pt x="2735" y="604"/>
                        </a:lnTo>
                        <a:lnTo>
                          <a:pt x="2744" y="627"/>
                        </a:lnTo>
                        <a:lnTo>
                          <a:pt x="2749" y="648"/>
                        </a:lnTo>
                        <a:lnTo>
                          <a:pt x="2754" y="673"/>
                        </a:lnTo>
                        <a:lnTo>
                          <a:pt x="2756" y="697"/>
                        </a:lnTo>
                        <a:lnTo>
                          <a:pt x="2755" y="723"/>
                        </a:lnTo>
                        <a:lnTo>
                          <a:pt x="2750" y="746"/>
                        </a:lnTo>
                        <a:lnTo>
                          <a:pt x="2743" y="770"/>
                        </a:lnTo>
                        <a:lnTo>
                          <a:pt x="2730" y="791"/>
                        </a:lnTo>
                        <a:lnTo>
                          <a:pt x="2714" y="809"/>
                        </a:lnTo>
                        <a:lnTo>
                          <a:pt x="2695" y="823"/>
                        </a:lnTo>
                        <a:lnTo>
                          <a:pt x="2677" y="838"/>
                        </a:lnTo>
                        <a:lnTo>
                          <a:pt x="2658" y="852"/>
                        </a:lnTo>
                        <a:lnTo>
                          <a:pt x="2639" y="867"/>
                        </a:lnTo>
                        <a:lnTo>
                          <a:pt x="2618" y="880"/>
                        </a:lnTo>
                        <a:lnTo>
                          <a:pt x="2598" y="893"/>
                        </a:lnTo>
                        <a:lnTo>
                          <a:pt x="2576" y="904"/>
                        </a:lnTo>
                        <a:lnTo>
                          <a:pt x="2555" y="913"/>
                        </a:lnTo>
                        <a:lnTo>
                          <a:pt x="2536" y="919"/>
                        </a:lnTo>
                        <a:lnTo>
                          <a:pt x="2518" y="925"/>
                        </a:lnTo>
                        <a:lnTo>
                          <a:pt x="2499" y="930"/>
                        </a:lnTo>
                        <a:lnTo>
                          <a:pt x="2481" y="936"/>
                        </a:lnTo>
                        <a:lnTo>
                          <a:pt x="2461" y="939"/>
                        </a:lnTo>
                        <a:lnTo>
                          <a:pt x="2442" y="943"/>
                        </a:lnTo>
                        <a:lnTo>
                          <a:pt x="2422" y="945"/>
                        </a:lnTo>
                        <a:lnTo>
                          <a:pt x="2402" y="948"/>
                        </a:lnTo>
                        <a:lnTo>
                          <a:pt x="2394" y="949"/>
                        </a:lnTo>
                        <a:lnTo>
                          <a:pt x="2388" y="950"/>
                        </a:lnTo>
                        <a:lnTo>
                          <a:pt x="2380" y="951"/>
                        </a:lnTo>
                        <a:lnTo>
                          <a:pt x="2374" y="953"/>
                        </a:lnTo>
                        <a:lnTo>
                          <a:pt x="2366" y="952"/>
                        </a:lnTo>
                        <a:lnTo>
                          <a:pt x="2359" y="952"/>
                        </a:lnTo>
                        <a:lnTo>
                          <a:pt x="2352" y="952"/>
                        </a:lnTo>
                        <a:lnTo>
                          <a:pt x="2346" y="952"/>
                        </a:lnTo>
                        <a:lnTo>
                          <a:pt x="2341" y="954"/>
                        </a:lnTo>
                        <a:lnTo>
                          <a:pt x="2332" y="951"/>
                        </a:lnTo>
                        <a:lnTo>
                          <a:pt x="2323" y="950"/>
                        </a:lnTo>
                        <a:lnTo>
                          <a:pt x="2314" y="948"/>
                        </a:lnTo>
                        <a:lnTo>
                          <a:pt x="2305" y="947"/>
                        </a:lnTo>
                        <a:lnTo>
                          <a:pt x="2296" y="944"/>
                        </a:lnTo>
                        <a:lnTo>
                          <a:pt x="2288" y="942"/>
                        </a:lnTo>
                        <a:lnTo>
                          <a:pt x="2281" y="938"/>
                        </a:lnTo>
                        <a:lnTo>
                          <a:pt x="2275" y="934"/>
                        </a:lnTo>
                        <a:lnTo>
                          <a:pt x="2266" y="933"/>
                        </a:lnTo>
                        <a:lnTo>
                          <a:pt x="2261" y="936"/>
                        </a:lnTo>
                        <a:lnTo>
                          <a:pt x="2257" y="939"/>
                        </a:lnTo>
                        <a:lnTo>
                          <a:pt x="2255" y="944"/>
                        </a:lnTo>
                        <a:lnTo>
                          <a:pt x="2255" y="950"/>
                        </a:lnTo>
                        <a:lnTo>
                          <a:pt x="2258" y="956"/>
                        </a:lnTo>
                        <a:lnTo>
                          <a:pt x="2261" y="960"/>
                        </a:lnTo>
                        <a:lnTo>
                          <a:pt x="2267" y="965"/>
                        </a:lnTo>
                        <a:lnTo>
                          <a:pt x="2273" y="969"/>
                        </a:lnTo>
                        <a:lnTo>
                          <a:pt x="2279" y="973"/>
                        </a:lnTo>
                        <a:lnTo>
                          <a:pt x="2284" y="977"/>
                        </a:lnTo>
                        <a:lnTo>
                          <a:pt x="2290" y="981"/>
                        </a:lnTo>
                        <a:lnTo>
                          <a:pt x="2296" y="982"/>
                        </a:lnTo>
                        <a:lnTo>
                          <a:pt x="2299" y="987"/>
                        </a:lnTo>
                        <a:lnTo>
                          <a:pt x="2300" y="993"/>
                        </a:lnTo>
                        <a:lnTo>
                          <a:pt x="2303" y="999"/>
                        </a:lnTo>
                        <a:lnTo>
                          <a:pt x="2301" y="1007"/>
                        </a:lnTo>
                        <a:lnTo>
                          <a:pt x="2298" y="1015"/>
                        </a:lnTo>
                        <a:lnTo>
                          <a:pt x="2293" y="1022"/>
                        </a:lnTo>
                        <a:lnTo>
                          <a:pt x="2288" y="1029"/>
                        </a:lnTo>
                        <a:lnTo>
                          <a:pt x="2272" y="1035"/>
                        </a:lnTo>
                        <a:lnTo>
                          <a:pt x="2256" y="1037"/>
                        </a:lnTo>
                        <a:lnTo>
                          <a:pt x="2240" y="1035"/>
                        </a:lnTo>
                        <a:lnTo>
                          <a:pt x="2224" y="1032"/>
                        </a:lnTo>
                        <a:lnTo>
                          <a:pt x="2207" y="1026"/>
                        </a:lnTo>
                        <a:lnTo>
                          <a:pt x="2191" y="1020"/>
                        </a:lnTo>
                        <a:lnTo>
                          <a:pt x="2176" y="1014"/>
                        </a:lnTo>
                        <a:lnTo>
                          <a:pt x="2162" y="1009"/>
                        </a:lnTo>
                        <a:lnTo>
                          <a:pt x="2154" y="1008"/>
                        </a:lnTo>
                        <a:lnTo>
                          <a:pt x="2146" y="1006"/>
                        </a:lnTo>
                        <a:lnTo>
                          <a:pt x="2138" y="1004"/>
                        </a:lnTo>
                        <a:lnTo>
                          <a:pt x="2131" y="1003"/>
                        </a:lnTo>
                        <a:lnTo>
                          <a:pt x="2123" y="1001"/>
                        </a:lnTo>
                        <a:lnTo>
                          <a:pt x="2116" y="1001"/>
                        </a:lnTo>
                        <a:lnTo>
                          <a:pt x="2108" y="1001"/>
                        </a:lnTo>
                        <a:lnTo>
                          <a:pt x="2101" y="1004"/>
                        </a:lnTo>
                        <a:lnTo>
                          <a:pt x="2098" y="1006"/>
                        </a:lnTo>
                        <a:lnTo>
                          <a:pt x="2098" y="1010"/>
                        </a:lnTo>
                        <a:lnTo>
                          <a:pt x="2104" y="1013"/>
                        </a:lnTo>
                        <a:lnTo>
                          <a:pt x="2110" y="1019"/>
                        </a:lnTo>
                        <a:lnTo>
                          <a:pt x="2116" y="1023"/>
                        </a:lnTo>
                        <a:lnTo>
                          <a:pt x="2123" y="1026"/>
                        </a:lnTo>
                        <a:lnTo>
                          <a:pt x="2104" y="1038"/>
                        </a:lnTo>
                        <a:lnTo>
                          <a:pt x="2085" y="1051"/>
                        </a:lnTo>
                        <a:lnTo>
                          <a:pt x="2065" y="1063"/>
                        </a:lnTo>
                        <a:lnTo>
                          <a:pt x="2045" y="1076"/>
                        </a:lnTo>
                        <a:lnTo>
                          <a:pt x="2024" y="1088"/>
                        </a:lnTo>
                        <a:lnTo>
                          <a:pt x="2003" y="1100"/>
                        </a:lnTo>
                        <a:lnTo>
                          <a:pt x="1981" y="1113"/>
                        </a:lnTo>
                        <a:lnTo>
                          <a:pt x="1962" y="1127"/>
                        </a:lnTo>
                        <a:lnTo>
                          <a:pt x="1927" y="1146"/>
                        </a:lnTo>
                        <a:lnTo>
                          <a:pt x="1893" y="1165"/>
                        </a:lnTo>
                        <a:lnTo>
                          <a:pt x="1858" y="1182"/>
                        </a:lnTo>
                        <a:lnTo>
                          <a:pt x="1823" y="1200"/>
                        </a:lnTo>
                        <a:lnTo>
                          <a:pt x="1786" y="1215"/>
                        </a:lnTo>
                        <a:lnTo>
                          <a:pt x="1750" y="1231"/>
                        </a:lnTo>
                        <a:lnTo>
                          <a:pt x="1713" y="1245"/>
                        </a:lnTo>
                        <a:lnTo>
                          <a:pt x="1676" y="1259"/>
                        </a:lnTo>
                        <a:lnTo>
                          <a:pt x="1676" y="1251"/>
                        </a:lnTo>
                        <a:lnTo>
                          <a:pt x="1676" y="1244"/>
                        </a:lnTo>
                        <a:lnTo>
                          <a:pt x="1676" y="1236"/>
                        </a:lnTo>
                        <a:lnTo>
                          <a:pt x="1676" y="1229"/>
                        </a:lnTo>
                        <a:lnTo>
                          <a:pt x="1674" y="1221"/>
                        </a:lnTo>
                        <a:lnTo>
                          <a:pt x="1672" y="1215"/>
                        </a:lnTo>
                        <a:lnTo>
                          <a:pt x="1668" y="1209"/>
                        </a:lnTo>
                        <a:lnTo>
                          <a:pt x="1663" y="1205"/>
                        </a:lnTo>
                        <a:lnTo>
                          <a:pt x="1655" y="1209"/>
                        </a:lnTo>
                        <a:lnTo>
                          <a:pt x="1651" y="1218"/>
                        </a:lnTo>
                        <a:lnTo>
                          <a:pt x="1654" y="1225"/>
                        </a:lnTo>
                        <a:lnTo>
                          <a:pt x="1656" y="1235"/>
                        </a:lnTo>
                        <a:lnTo>
                          <a:pt x="1656" y="1244"/>
                        </a:lnTo>
                        <a:lnTo>
                          <a:pt x="1657" y="1255"/>
                        </a:lnTo>
                        <a:lnTo>
                          <a:pt x="1647" y="1241"/>
                        </a:lnTo>
                        <a:lnTo>
                          <a:pt x="1638" y="1228"/>
                        </a:lnTo>
                        <a:lnTo>
                          <a:pt x="1629" y="1214"/>
                        </a:lnTo>
                        <a:lnTo>
                          <a:pt x="1622" y="1200"/>
                        </a:lnTo>
                        <a:lnTo>
                          <a:pt x="1614" y="1185"/>
                        </a:lnTo>
                        <a:lnTo>
                          <a:pt x="1609" y="1170"/>
                        </a:lnTo>
                        <a:lnTo>
                          <a:pt x="1604" y="1154"/>
                        </a:lnTo>
                        <a:lnTo>
                          <a:pt x="1601" y="1139"/>
                        </a:lnTo>
                        <a:lnTo>
                          <a:pt x="1595" y="1137"/>
                        </a:lnTo>
                        <a:lnTo>
                          <a:pt x="1591" y="1138"/>
                        </a:lnTo>
                        <a:lnTo>
                          <a:pt x="1584" y="1145"/>
                        </a:lnTo>
                        <a:lnTo>
                          <a:pt x="1582" y="1153"/>
                        </a:lnTo>
                        <a:lnTo>
                          <a:pt x="1583" y="1161"/>
                        </a:lnTo>
                        <a:lnTo>
                          <a:pt x="1586" y="1170"/>
                        </a:lnTo>
                        <a:lnTo>
                          <a:pt x="1606" y="1215"/>
                        </a:lnTo>
                        <a:lnTo>
                          <a:pt x="1632" y="1257"/>
                        </a:lnTo>
                        <a:lnTo>
                          <a:pt x="1662" y="1296"/>
                        </a:lnTo>
                        <a:lnTo>
                          <a:pt x="1696" y="1332"/>
                        </a:lnTo>
                        <a:lnTo>
                          <a:pt x="1732" y="1365"/>
                        </a:lnTo>
                        <a:lnTo>
                          <a:pt x="1772" y="1397"/>
                        </a:lnTo>
                        <a:lnTo>
                          <a:pt x="1813" y="1427"/>
                        </a:lnTo>
                        <a:lnTo>
                          <a:pt x="1855" y="1458"/>
                        </a:lnTo>
                        <a:lnTo>
                          <a:pt x="1861" y="1460"/>
                        </a:lnTo>
                        <a:lnTo>
                          <a:pt x="1868" y="1463"/>
                        </a:lnTo>
                        <a:lnTo>
                          <a:pt x="1875" y="1466"/>
                        </a:lnTo>
                        <a:lnTo>
                          <a:pt x="1884" y="1469"/>
                        </a:lnTo>
                        <a:lnTo>
                          <a:pt x="1883" y="1464"/>
                        </a:lnTo>
                        <a:lnTo>
                          <a:pt x="1888" y="1467"/>
                        </a:lnTo>
                        <a:lnTo>
                          <a:pt x="1893" y="1465"/>
                        </a:lnTo>
                        <a:lnTo>
                          <a:pt x="1887" y="1460"/>
                        </a:lnTo>
                        <a:lnTo>
                          <a:pt x="1881" y="1456"/>
                        </a:lnTo>
                        <a:lnTo>
                          <a:pt x="1875" y="1451"/>
                        </a:lnTo>
                        <a:lnTo>
                          <a:pt x="1869" y="1448"/>
                        </a:lnTo>
                        <a:lnTo>
                          <a:pt x="1863" y="1443"/>
                        </a:lnTo>
                        <a:lnTo>
                          <a:pt x="1857" y="1438"/>
                        </a:lnTo>
                        <a:lnTo>
                          <a:pt x="1851" y="1434"/>
                        </a:lnTo>
                        <a:lnTo>
                          <a:pt x="1846" y="1430"/>
                        </a:lnTo>
                        <a:lnTo>
                          <a:pt x="1869" y="1442"/>
                        </a:lnTo>
                        <a:lnTo>
                          <a:pt x="1894" y="1450"/>
                        </a:lnTo>
                        <a:lnTo>
                          <a:pt x="1919" y="1454"/>
                        </a:lnTo>
                        <a:lnTo>
                          <a:pt x="1946" y="1458"/>
                        </a:lnTo>
                        <a:lnTo>
                          <a:pt x="1972" y="1459"/>
                        </a:lnTo>
                        <a:lnTo>
                          <a:pt x="2000" y="1461"/>
                        </a:lnTo>
                        <a:lnTo>
                          <a:pt x="2027" y="1463"/>
                        </a:lnTo>
                        <a:lnTo>
                          <a:pt x="2054" y="1468"/>
                        </a:lnTo>
                        <a:lnTo>
                          <a:pt x="2064" y="1466"/>
                        </a:lnTo>
                        <a:lnTo>
                          <a:pt x="2075" y="1466"/>
                        </a:lnTo>
                        <a:lnTo>
                          <a:pt x="2085" y="1466"/>
                        </a:lnTo>
                        <a:lnTo>
                          <a:pt x="2096" y="1469"/>
                        </a:lnTo>
                        <a:lnTo>
                          <a:pt x="2105" y="1470"/>
                        </a:lnTo>
                        <a:lnTo>
                          <a:pt x="2115" y="1473"/>
                        </a:lnTo>
                        <a:lnTo>
                          <a:pt x="2125" y="1476"/>
                        </a:lnTo>
                        <a:lnTo>
                          <a:pt x="2135" y="1479"/>
                        </a:lnTo>
                        <a:lnTo>
                          <a:pt x="2140" y="1478"/>
                        </a:lnTo>
                        <a:lnTo>
                          <a:pt x="2146" y="1481"/>
                        </a:lnTo>
                        <a:lnTo>
                          <a:pt x="2150" y="1484"/>
                        </a:lnTo>
                        <a:lnTo>
                          <a:pt x="2156" y="1488"/>
                        </a:lnTo>
                        <a:lnTo>
                          <a:pt x="2159" y="1495"/>
                        </a:lnTo>
                        <a:lnTo>
                          <a:pt x="2159" y="1504"/>
                        </a:lnTo>
                        <a:lnTo>
                          <a:pt x="2156" y="1513"/>
                        </a:lnTo>
                        <a:lnTo>
                          <a:pt x="2153" y="1523"/>
                        </a:lnTo>
                        <a:lnTo>
                          <a:pt x="2135" y="1539"/>
                        </a:lnTo>
                        <a:lnTo>
                          <a:pt x="2117" y="1550"/>
                        </a:lnTo>
                        <a:lnTo>
                          <a:pt x="2096" y="1558"/>
                        </a:lnTo>
                        <a:lnTo>
                          <a:pt x="2075" y="1565"/>
                        </a:lnTo>
                        <a:lnTo>
                          <a:pt x="2053" y="1570"/>
                        </a:lnTo>
                        <a:lnTo>
                          <a:pt x="2033" y="1578"/>
                        </a:lnTo>
                        <a:lnTo>
                          <a:pt x="2013" y="1588"/>
                        </a:lnTo>
                        <a:lnTo>
                          <a:pt x="1997" y="1605"/>
                        </a:lnTo>
                        <a:lnTo>
                          <a:pt x="1990" y="1595"/>
                        </a:lnTo>
                        <a:lnTo>
                          <a:pt x="1986" y="1586"/>
                        </a:lnTo>
                        <a:lnTo>
                          <a:pt x="1981" y="1576"/>
                        </a:lnTo>
                        <a:lnTo>
                          <a:pt x="1978" y="1567"/>
                        </a:lnTo>
                        <a:lnTo>
                          <a:pt x="1975" y="1557"/>
                        </a:lnTo>
                        <a:lnTo>
                          <a:pt x="1972" y="1547"/>
                        </a:lnTo>
                        <a:lnTo>
                          <a:pt x="1970" y="1538"/>
                        </a:lnTo>
                        <a:lnTo>
                          <a:pt x="1969" y="1529"/>
                        </a:lnTo>
                        <a:lnTo>
                          <a:pt x="1966" y="1523"/>
                        </a:lnTo>
                        <a:lnTo>
                          <a:pt x="1960" y="1520"/>
                        </a:lnTo>
                        <a:lnTo>
                          <a:pt x="1953" y="1522"/>
                        </a:lnTo>
                        <a:lnTo>
                          <a:pt x="1949" y="1530"/>
                        </a:lnTo>
                        <a:lnTo>
                          <a:pt x="1952" y="1560"/>
                        </a:lnTo>
                        <a:lnTo>
                          <a:pt x="1961" y="1588"/>
                        </a:lnTo>
                        <a:lnTo>
                          <a:pt x="1975" y="1613"/>
                        </a:lnTo>
                        <a:lnTo>
                          <a:pt x="1995" y="1638"/>
                        </a:lnTo>
                        <a:lnTo>
                          <a:pt x="2014" y="1660"/>
                        </a:lnTo>
                        <a:lnTo>
                          <a:pt x="2036" y="1682"/>
                        </a:lnTo>
                        <a:lnTo>
                          <a:pt x="2058" y="1703"/>
                        </a:lnTo>
                        <a:lnTo>
                          <a:pt x="2079" y="1724"/>
                        </a:lnTo>
                        <a:lnTo>
                          <a:pt x="2081" y="1729"/>
                        </a:lnTo>
                        <a:lnTo>
                          <a:pt x="2082" y="1736"/>
                        </a:lnTo>
                        <a:lnTo>
                          <a:pt x="2082" y="1742"/>
                        </a:lnTo>
                        <a:lnTo>
                          <a:pt x="2082" y="1750"/>
                        </a:lnTo>
                        <a:lnTo>
                          <a:pt x="2078" y="1756"/>
                        </a:lnTo>
                        <a:lnTo>
                          <a:pt x="2073" y="1761"/>
                        </a:lnTo>
                        <a:lnTo>
                          <a:pt x="2066" y="1764"/>
                        </a:lnTo>
                        <a:lnTo>
                          <a:pt x="2060" y="1767"/>
                        </a:lnTo>
                        <a:lnTo>
                          <a:pt x="2051" y="1767"/>
                        </a:lnTo>
                        <a:lnTo>
                          <a:pt x="2043" y="1768"/>
                        </a:lnTo>
                        <a:lnTo>
                          <a:pt x="2034" y="1769"/>
                        </a:lnTo>
                        <a:lnTo>
                          <a:pt x="2027" y="1770"/>
                        </a:lnTo>
                        <a:lnTo>
                          <a:pt x="2009" y="1766"/>
                        </a:lnTo>
                        <a:lnTo>
                          <a:pt x="1992" y="1761"/>
                        </a:lnTo>
                        <a:lnTo>
                          <a:pt x="1974" y="1755"/>
                        </a:lnTo>
                        <a:lnTo>
                          <a:pt x="1958" y="1750"/>
                        </a:lnTo>
                        <a:lnTo>
                          <a:pt x="1942" y="1742"/>
                        </a:lnTo>
                        <a:lnTo>
                          <a:pt x="1927" y="1734"/>
                        </a:lnTo>
                        <a:lnTo>
                          <a:pt x="1912" y="1725"/>
                        </a:lnTo>
                        <a:lnTo>
                          <a:pt x="1897" y="1717"/>
                        </a:lnTo>
                        <a:lnTo>
                          <a:pt x="1886" y="1708"/>
                        </a:lnTo>
                        <a:lnTo>
                          <a:pt x="1877" y="1700"/>
                        </a:lnTo>
                        <a:lnTo>
                          <a:pt x="1868" y="1690"/>
                        </a:lnTo>
                        <a:lnTo>
                          <a:pt x="1862" y="1681"/>
                        </a:lnTo>
                        <a:lnTo>
                          <a:pt x="1854" y="1670"/>
                        </a:lnTo>
                        <a:lnTo>
                          <a:pt x="1849" y="1659"/>
                        </a:lnTo>
                        <a:lnTo>
                          <a:pt x="1843" y="1648"/>
                        </a:lnTo>
                        <a:lnTo>
                          <a:pt x="1840" y="1637"/>
                        </a:lnTo>
                        <a:lnTo>
                          <a:pt x="1834" y="1634"/>
                        </a:lnTo>
                        <a:lnTo>
                          <a:pt x="1828" y="1633"/>
                        </a:lnTo>
                        <a:lnTo>
                          <a:pt x="1822" y="1641"/>
                        </a:lnTo>
                        <a:lnTo>
                          <a:pt x="1822" y="1651"/>
                        </a:lnTo>
                        <a:lnTo>
                          <a:pt x="1825" y="1657"/>
                        </a:lnTo>
                        <a:lnTo>
                          <a:pt x="1829" y="1664"/>
                        </a:lnTo>
                        <a:lnTo>
                          <a:pt x="1833" y="1671"/>
                        </a:lnTo>
                        <a:lnTo>
                          <a:pt x="1837" y="1678"/>
                        </a:lnTo>
                        <a:lnTo>
                          <a:pt x="1840" y="1684"/>
                        </a:lnTo>
                        <a:lnTo>
                          <a:pt x="1844" y="1691"/>
                        </a:lnTo>
                        <a:lnTo>
                          <a:pt x="1849" y="1697"/>
                        </a:lnTo>
                        <a:lnTo>
                          <a:pt x="1855" y="1704"/>
                        </a:lnTo>
                        <a:lnTo>
                          <a:pt x="1844" y="1713"/>
                        </a:lnTo>
                        <a:lnTo>
                          <a:pt x="1835" y="1724"/>
                        </a:lnTo>
                        <a:lnTo>
                          <a:pt x="1826" y="1736"/>
                        </a:lnTo>
                        <a:lnTo>
                          <a:pt x="1817" y="1748"/>
                        </a:lnTo>
                        <a:lnTo>
                          <a:pt x="1808" y="1759"/>
                        </a:lnTo>
                        <a:lnTo>
                          <a:pt x="1799" y="1770"/>
                        </a:lnTo>
                        <a:lnTo>
                          <a:pt x="1790" y="1781"/>
                        </a:lnTo>
                        <a:lnTo>
                          <a:pt x="1781" y="1792"/>
                        </a:lnTo>
                        <a:lnTo>
                          <a:pt x="1774" y="1795"/>
                        </a:lnTo>
                        <a:lnTo>
                          <a:pt x="1768" y="1799"/>
                        </a:lnTo>
                        <a:lnTo>
                          <a:pt x="1759" y="1801"/>
                        </a:lnTo>
                        <a:lnTo>
                          <a:pt x="1751" y="1801"/>
                        </a:lnTo>
                        <a:lnTo>
                          <a:pt x="1736" y="1792"/>
                        </a:lnTo>
                        <a:lnTo>
                          <a:pt x="1724" y="1783"/>
                        </a:lnTo>
                        <a:lnTo>
                          <a:pt x="1713" y="1771"/>
                        </a:lnTo>
                        <a:lnTo>
                          <a:pt x="1705" y="1759"/>
                        </a:lnTo>
                        <a:lnTo>
                          <a:pt x="1698" y="1745"/>
                        </a:lnTo>
                        <a:lnTo>
                          <a:pt x="1693" y="1731"/>
                        </a:lnTo>
                        <a:lnTo>
                          <a:pt x="1690" y="1715"/>
                        </a:lnTo>
                        <a:lnTo>
                          <a:pt x="1690" y="1700"/>
                        </a:lnTo>
                        <a:lnTo>
                          <a:pt x="1692" y="1679"/>
                        </a:lnTo>
                        <a:lnTo>
                          <a:pt x="1693" y="1658"/>
                        </a:lnTo>
                        <a:lnTo>
                          <a:pt x="1692" y="1637"/>
                        </a:lnTo>
                        <a:lnTo>
                          <a:pt x="1691" y="1616"/>
                        </a:lnTo>
                        <a:lnTo>
                          <a:pt x="1687" y="1595"/>
                        </a:lnTo>
                        <a:lnTo>
                          <a:pt x="1684" y="1574"/>
                        </a:lnTo>
                        <a:lnTo>
                          <a:pt x="1678" y="1553"/>
                        </a:lnTo>
                        <a:lnTo>
                          <a:pt x="1673" y="1534"/>
                        </a:lnTo>
                        <a:lnTo>
                          <a:pt x="1673" y="1529"/>
                        </a:lnTo>
                        <a:lnTo>
                          <a:pt x="1682" y="1535"/>
                        </a:lnTo>
                        <a:lnTo>
                          <a:pt x="1691" y="1542"/>
                        </a:lnTo>
                        <a:lnTo>
                          <a:pt x="1700" y="1548"/>
                        </a:lnTo>
                        <a:lnTo>
                          <a:pt x="1710" y="1555"/>
                        </a:lnTo>
                        <a:lnTo>
                          <a:pt x="1719" y="1560"/>
                        </a:lnTo>
                        <a:lnTo>
                          <a:pt x="1729" y="1565"/>
                        </a:lnTo>
                        <a:lnTo>
                          <a:pt x="1739" y="1569"/>
                        </a:lnTo>
                        <a:lnTo>
                          <a:pt x="1751" y="1573"/>
                        </a:lnTo>
                        <a:lnTo>
                          <a:pt x="1755" y="1572"/>
                        </a:lnTo>
                        <a:lnTo>
                          <a:pt x="1761" y="1573"/>
                        </a:lnTo>
                        <a:lnTo>
                          <a:pt x="1766" y="1572"/>
                        </a:lnTo>
                        <a:lnTo>
                          <a:pt x="1770" y="1568"/>
                        </a:lnTo>
                        <a:lnTo>
                          <a:pt x="1764" y="1561"/>
                        </a:lnTo>
                        <a:lnTo>
                          <a:pt x="1756" y="1557"/>
                        </a:lnTo>
                        <a:lnTo>
                          <a:pt x="1723" y="1538"/>
                        </a:lnTo>
                        <a:lnTo>
                          <a:pt x="1692" y="1517"/>
                        </a:lnTo>
                        <a:lnTo>
                          <a:pt x="1662" y="1494"/>
                        </a:lnTo>
                        <a:lnTo>
                          <a:pt x="1635" y="1470"/>
                        </a:lnTo>
                        <a:lnTo>
                          <a:pt x="1608" y="1443"/>
                        </a:lnTo>
                        <a:lnTo>
                          <a:pt x="1582" y="1415"/>
                        </a:lnTo>
                        <a:lnTo>
                          <a:pt x="1557" y="1386"/>
                        </a:lnTo>
                        <a:lnTo>
                          <a:pt x="1534" y="1358"/>
                        </a:lnTo>
                        <a:lnTo>
                          <a:pt x="1522" y="1341"/>
                        </a:lnTo>
                        <a:lnTo>
                          <a:pt x="1512" y="1324"/>
                        </a:lnTo>
                        <a:lnTo>
                          <a:pt x="1502" y="1306"/>
                        </a:lnTo>
                        <a:lnTo>
                          <a:pt x="1494" y="1289"/>
                        </a:lnTo>
                        <a:lnTo>
                          <a:pt x="1486" y="1270"/>
                        </a:lnTo>
                        <a:lnTo>
                          <a:pt x="1480" y="1251"/>
                        </a:lnTo>
                        <a:lnTo>
                          <a:pt x="1474" y="1232"/>
                        </a:lnTo>
                        <a:lnTo>
                          <a:pt x="1469" y="1214"/>
                        </a:lnTo>
                        <a:lnTo>
                          <a:pt x="1465" y="1210"/>
                        </a:lnTo>
                        <a:lnTo>
                          <a:pt x="1461" y="1207"/>
                        </a:lnTo>
                        <a:lnTo>
                          <a:pt x="1457" y="1205"/>
                        </a:lnTo>
                        <a:lnTo>
                          <a:pt x="1454" y="1207"/>
                        </a:lnTo>
                        <a:lnTo>
                          <a:pt x="1455" y="1219"/>
                        </a:lnTo>
                        <a:lnTo>
                          <a:pt x="1458" y="1233"/>
                        </a:lnTo>
                        <a:lnTo>
                          <a:pt x="1461" y="1247"/>
                        </a:lnTo>
                        <a:lnTo>
                          <a:pt x="1465" y="1261"/>
                        </a:lnTo>
                        <a:lnTo>
                          <a:pt x="1468" y="1274"/>
                        </a:lnTo>
                        <a:lnTo>
                          <a:pt x="1474" y="1288"/>
                        </a:lnTo>
                        <a:lnTo>
                          <a:pt x="1479" y="1301"/>
                        </a:lnTo>
                        <a:lnTo>
                          <a:pt x="1486" y="1315"/>
                        </a:lnTo>
                        <a:lnTo>
                          <a:pt x="1478" y="1312"/>
                        </a:lnTo>
                        <a:lnTo>
                          <a:pt x="1472" y="1310"/>
                        </a:lnTo>
                        <a:lnTo>
                          <a:pt x="1466" y="1307"/>
                        </a:lnTo>
                        <a:lnTo>
                          <a:pt x="1460" y="1305"/>
                        </a:lnTo>
                        <a:lnTo>
                          <a:pt x="1453" y="1302"/>
                        </a:lnTo>
                        <a:lnTo>
                          <a:pt x="1447" y="1300"/>
                        </a:lnTo>
                        <a:lnTo>
                          <a:pt x="1441" y="1299"/>
                        </a:lnTo>
                        <a:lnTo>
                          <a:pt x="1435" y="1299"/>
                        </a:lnTo>
                        <a:lnTo>
                          <a:pt x="1433" y="1302"/>
                        </a:lnTo>
                        <a:lnTo>
                          <a:pt x="1434" y="1307"/>
                        </a:lnTo>
                        <a:lnTo>
                          <a:pt x="1436" y="1312"/>
                        </a:lnTo>
                        <a:lnTo>
                          <a:pt x="1439" y="1317"/>
                        </a:lnTo>
                        <a:lnTo>
                          <a:pt x="1446" y="1321"/>
                        </a:lnTo>
                        <a:lnTo>
                          <a:pt x="1454" y="1326"/>
                        </a:lnTo>
                        <a:lnTo>
                          <a:pt x="1461" y="1330"/>
                        </a:lnTo>
                        <a:lnTo>
                          <a:pt x="1470" y="1334"/>
                        </a:lnTo>
                        <a:lnTo>
                          <a:pt x="1408" y="1348"/>
                        </a:lnTo>
                        <a:lnTo>
                          <a:pt x="1345" y="1363"/>
                        </a:lnTo>
                        <a:lnTo>
                          <a:pt x="1282" y="1375"/>
                        </a:lnTo>
                        <a:lnTo>
                          <a:pt x="1219" y="1387"/>
                        </a:lnTo>
                        <a:lnTo>
                          <a:pt x="1154" y="1394"/>
                        </a:lnTo>
                        <a:lnTo>
                          <a:pt x="1090" y="1400"/>
                        </a:lnTo>
                        <a:lnTo>
                          <a:pt x="1024" y="1402"/>
                        </a:lnTo>
                        <a:lnTo>
                          <a:pt x="958" y="1401"/>
                        </a:lnTo>
                        <a:lnTo>
                          <a:pt x="910" y="1396"/>
                        </a:lnTo>
                        <a:lnTo>
                          <a:pt x="864" y="1389"/>
                        </a:lnTo>
                        <a:lnTo>
                          <a:pt x="819" y="1379"/>
                        </a:lnTo>
                        <a:lnTo>
                          <a:pt x="774" y="1368"/>
                        </a:lnTo>
                        <a:lnTo>
                          <a:pt x="728" y="1354"/>
                        </a:lnTo>
                        <a:lnTo>
                          <a:pt x="685" y="1340"/>
                        </a:lnTo>
                        <a:lnTo>
                          <a:pt x="642" y="1323"/>
                        </a:lnTo>
                        <a:lnTo>
                          <a:pt x="601" y="1307"/>
                        </a:lnTo>
                        <a:lnTo>
                          <a:pt x="587" y="1300"/>
                        </a:lnTo>
                        <a:lnTo>
                          <a:pt x="575" y="1294"/>
                        </a:lnTo>
                        <a:lnTo>
                          <a:pt x="563" y="1287"/>
                        </a:lnTo>
                        <a:lnTo>
                          <a:pt x="552" y="1280"/>
                        </a:lnTo>
                        <a:lnTo>
                          <a:pt x="540" y="1272"/>
                        </a:lnTo>
                        <a:lnTo>
                          <a:pt x="529" y="1265"/>
                        </a:lnTo>
                        <a:lnTo>
                          <a:pt x="518" y="1257"/>
                        </a:lnTo>
                        <a:lnTo>
                          <a:pt x="507" y="1251"/>
                        </a:lnTo>
                        <a:lnTo>
                          <a:pt x="498" y="1208"/>
                        </a:lnTo>
                        <a:lnTo>
                          <a:pt x="502" y="1199"/>
                        </a:lnTo>
                        <a:lnTo>
                          <a:pt x="508" y="1190"/>
                        </a:lnTo>
                        <a:lnTo>
                          <a:pt x="512" y="1181"/>
                        </a:lnTo>
                        <a:lnTo>
                          <a:pt x="518" y="1172"/>
                        </a:lnTo>
                        <a:lnTo>
                          <a:pt x="522" y="1163"/>
                        </a:lnTo>
                        <a:lnTo>
                          <a:pt x="527" y="1154"/>
                        </a:lnTo>
                        <a:lnTo>
                          <a:pt x="531" y="1145"/>
                        </a:lnTo>
                        <a:lnTo>
                          <a:pt x="536" y="1136"/>
                        </a:lnTo>
                        <a:lnTo>
                          <a:pt x="536" y="1132"/>
                        </a:lnTo>
                        <a:lnTo>
                          <a:pt x="535" y="1128"/>
                        </a:lnTo>
                        <a:lnTo>
                          <a:pt x="532" y="1125"/>
                        </a:lnTo>
                        <a:lnTo>
                          <a:pt x="530" y="1124"/>
                        </a:lnTo>
                        <a:lnTo>
                          <a:pt x="524" y="1125"/>
                        </a:lnTo>
                        <a:lnTo>
                          <a:pt x="519" y="1127"/>
                        </a:lnTo>
                        <a:lnTo>
                          <a:pt x="493" y="1179"/>
                        </a:lnTo>
                        <a:lnTo>
                          <a:pt x="492" y="1171"/>
                        </a:lnTo>
                        <a:lnTo>
                          <a:pt x="491" y="1164"/>
                        </a:lnTo>
                        <a:lnTo>
                          <a:pt x="491" y="1156"/>
                        </a:lnTo>
                        <a:lnTo>
                          <a:pt x="491" y="1149"/>
                        </a:lnTo>
                        <a:lnTo>
                          <a:pt x="491" y="1141"/>
                        </a:lnTo>
                        <a:lnTo>
                          <a:pt x="491" y="1134"/>
                        </a:lnTo>
                        <a:lnTo>
                          <a:pt x="492" y="1127"/>
                        </a:lnTo>
                        <a:lnTo>
                          <a:pt x="493" y="1120"/>
                        </a:lnTo>
                        <a:lnTo>
                          <a:pt x="489" y="1115"/>
                        </a:lnTo>
                        <a:lnTo>
                          <a:pt x="484" y="1115"/>
                        </a:lnTo>
                        <a:lnTo>
                          <a:pt x="479" y="1116"/>
                        </a:lnTo>
                        <a:lnTo>
                          <a:pt x="474" y="1117"/>
                        </a:lnTo>
                        <a:lnTo>
                          <a:pt x="470" y="1135"/>
                        </a:lnTo>
                        <a:lnTo>
                          <a:pt x="469" y="1153"/>
                        </a:lnTo>
                        <a:lnTo>
                          <a:pt x="469" y="1172"/>
                        </a:lnTo>
                        <a:lnTo>
                          <a:pt x="472" y="1191"/>
                        </a:lnTo>
                        <a:lnTo>
                          <a:pt x="474" y="1209"/>
                        </a:lnTo>
                        <a:lnTo>
                          <a:pt x="478" y="1227"/>
                        </a:lnTo>
                        <a:lnTo>
                          <a:pt x="483" y="1246"/>
                        </a:lnTo>
                        <a:lnTo>
                          <a:pt x="488" y="1265"/>
                        </a:lnTo>
                        <a:lnTo>
                          <a:pt x="497" y="1293"/>
                        </a:lnTo>
                        <a:lnTo>
                          <a:pt x="508" y="1320"/>
                        </a:lnTo>
                        <a:lnTo>
                          <a:pt x="520" y="1346"/>
                        </a:lnTo>
                        <a:lnTo>
                          <a:pt x="533" y="1371"/>
                        </a:lnTo>
                        <a:lnTo>
                          <a:pt x="547" y="1394"/>
                        </a:lnTo>
                        <a:lnTo>
                          <a:pt x="564" y="1417"/>
                        </a:lnTo>
                        <a:lnTo>
                          <a:pt x="582" y="1441"/>
                        </a:lnTo>
                        <a:lnTo>
                          <a:pt x="604" y="1464"/>
                        </a:lnTo>
                        <a:lnTo>
                          <a:pt x="619" y="1472"/>
                        </a:lnTo>
                        <a:lnTo>
                          <a:pt x="635" y="1481"/>
                        </a:lnTo>
                        <a:lnTo>
                          <a:pt x="651" y="1489"/>
                        </a:lnTo>
                        <a:lnTo>
                          <a:pt x="669" y="1497"/>
                        </a:lnTo>
                        <a:lnTo>
                          <a:pt x="686" y="1504"/>
                        </a:lnTo>
                        <a:lnTo>
                          <a:pt x="703" y="1511"/>
                        </a:lnTo>
                        <a:lnTo>
                          <a:pt x="720" y="1519"/>
                        </a:lnTo>
                        <a:lnTo>
                          <a:pt x="738" y="1528"/>
                        </a:lnTo>
                        <a:lnTo>
                          <a:pt x="746" y="1531"/>
                        </a:lnTo>
                        <a:lnTo>
                          <a:pt x="755" y="1537"/>
                        </a:lnTo>
                        <a:lnTo>
                          <a:pt x="763" y="1543"/>
                        </a:lnTo>
                        <a:lnTo>
                          <a:pt x="773" y="1550"/>
                        </a:lnTo>
                        <a:lnTo>
                          <a:pt x="781" y="1556"/>
                        </a:lnTo>
                        <a:lnTo>
                          <a:pt x="789" y="1562"/>
                        </a:lnTo>
                        <a:lnTo>
                          <a:pt x="798" y="1565"/>
                        </a:lnTo>
                        <a:lnTo>
                          <a:pt x="809" y="1568"/>
                        </a:lnTo>
                        <a:lnTo>
                          <a:pt x="817" y="1573"/>
                        </a:lnTo>
                        <a:lnTo>
                          <a:pt x="826" y="1582"/>
                        </a:lnTo>
                        <a:lnTo>
                          <a:pt x="832" y="1590"/>
                        </a:lnTo>
                        <a:lnTo>
                          <a:pt x="838" y="1599"/>
                        </a:lnTo>
                        <a:lnTo>
                          <a:pt x="838" y="1605"/>
                        </a:lnTo>
                        <a:lnTo>
                          <a:pt x="838" y="1611"/>
                        </a:lnTo>
                        <a:lnTo>
                          <a:pt x="836" y="1617"/>
                        </a:lnTo>
                        <a:lnTo>
                          <a:pt x="834" y="1623"/>
                        </a:lnTo>
                        <a:lnTo>
                          <a:pt x="829" y="1628"/>
                        </a:lnTo>
                        <a:lnTo>
                          <a:pt x="825" y="1633"/>
                        </a:lnTo>
                        <a:lnTo>
                          <a:pt x="819" y="1638"/>
                        </a:lnTo>
                        <a:lnTo>
                          <a:pt x="814" y="1643"/>
                        </a:lnTo>
                        <a:lnTo>
                          <a:pt x="803" y="1650"/>
                        </a:lnTo>
                        <a:lnTo>
                          <a:pt x="792" y="1655"/>
                        </a:lnTo>
                        <a:lnTo>
                          <a:pt x="780" y="1657"/>
                        </a:lnTo>
                        <a:lnTo>
                          <a:pt x="767" y="1658"/>
                        </a:lnTo>
                        <a:lnTo>
                          <a:pt x="754" y="1655"/>
                        </a:lnTo>
                        <a:lnTo>
                          <a:pt x="741" y="1653"/>
                        </a:lnTo>
                        <a:lnTo>
                          <a:pt x="729" y="1650"/>
                        </a:lnTo>
                        <a:lnTo>
                          <a:pt x="718" y="1648"/>
                        </a:lnTo>
                        <a:lnTo>
                          <a:pt x="707" y="1635"/>
                        </a:lnTo>
                        <a:lnTo>
                          <a:pt x="697" y="1622"/>
                        </a:lnTo>
                        <a:lnTo>
                          <a:pt x="686" y="1609"/>
                        </a:lnTo>
                        <a:lnTo>
                          <a:pt x="677" y="1596"/>
                        </a:lnTo>
                        <a:lnTo>
                          <a:pt x="668" y="1582"/>
                        </a:lnTo>
                        <a:lnTo>
                          <a:pt x="660" y="1569"/>
                        </a:lnTo>
                        <a:lnTo>
                          <a:pt x="653" y="1554"/>
                        </a:lnTo>
                        <a:lnTo>
                          <a:pt x="648" y="1539"/>
                        </a:lnTo>
                        <a:lnTo>
                          <a:pt x="642" y="1540"/>
                        </a:lnTo>
                        <a:lnTo>
                          <a:pt x="636" y="1540"/>
                        </a:lnTo>
                        <a:lnTo>
                          <a:pt x="630" y="1542"/>
                        </a:lnTo>
                        <a:lnTo>
                          <a:pt x="628" y="1547"/>
                        </a:lnTo>
                        <a:lnTo>
                          <a:pt x="636" y="1572"/>
                        </a:lnTo>
                        <a:lnTo>
                          <a:pt x="650" y="1597"/>
                        </a:lnTo>
                        <a:lnTo>
                          <a:pt x="667" y="1621"/>
                        </a:lnTo>
                        <a:lnTo>
                          <a:pt x="685" y="1645"/>
                        </a:lnTo>
                        <a:lnTo>
                          <a:pt x="703" y="1667"/>
                        </a:lnTo>
                        <a:lnTo>
                          <a:pt x="720" y="1690"/>
                        </a:lnTo>
                        <a:lnTo>
                          <a:pt x="735" y="1713"/>
                        </a:lnTo>
                        <a:lnTo>
                          <a:pt x="747" y="1737"/>
                        </a:lnTo>
                        <a:lnTo>
                          <a:pt x="746" y="1746"/>
                        </a:lnTo>
                        <a:lnTo>
                          <a:pt x="746" y="1756"/>
                        </a:lnTo>
                        <a:lnTo>
                          <a:pt x="745" y="1765"/>
                        </a:lnTo>
                        <a:lnTo>
                          <a:pt x="744" y="1776"/>
                        </a:lnTo>
                        <a:lnTo>
                          <a:pt x="741" y="1785"/>
                        </a:lnTo>
                        <a:lnTo>
                          <a:pt x="738" y="1795"/>
                        </a:lnTo>
                        <a:lnTo>
                          <a:pt x="733" y="1803"/>
                        </a:lnTo>
                        <a:lnTo>
                          <a:pt x="727" y="1812"/>
                        </a:lnTo>
                        <a:lnTo>
                          <a:pt x="720" y="1816"/>
                        </a:lnTo>
                        <a:lnTo>
                          <a:pt x="714" y="1821"/>
                        </a:lnTo>
                        <a:lnTo>
                          <a:pt x="707" y="1825"/>
                        </a:lnTo>
                        <a:lnTo>
                          <a:pt x="701" y="1830"/>
                        </a:lnTo>
                        <a:lnTo>
                          <a:pt x="693" y="1833"/>
                        </a:lnTo>
                        <a:lnTo>
                          <a:pt x="686" y="1836"/>
                        </a:lnTo>
                        <a:lnTo>
                          <a:pt x="678" y="1837"/>
                        </a:lnTo>
                        <a:lnTo>
                          <a:pt x="670" y="1837"/>
                        </a:lnTo>
                        <a:lnTo>
                          <a:pt x="656" y="1829"/>
                        </a:lnTo>
                        <a:lnTo>
                          <a:pt x="643" y="1821"/>
                        </a:lnTo>
                        <a:lnTo>
                          <a:pt x="631" y="1811"/>
                        </a:lnTo>
                        <a:lnTo>
                          <a:pt x="621" y="1801"/>
                        </a:lnTo>
                        <a:lnTo>
                          <a:pt x="611" y="1789"/>
                        </a:lnTo>
                        <a:lnTo>
                          <a:pt x="603" y="1777"/>
                        </a:lnTo>
                        <a:lnTo>
                          <a:pt x="597" y="1763"/>
                        </a:lnTo>
                        <a:lnTo>
                          <a:pt x="595" y="1750"/>
                        </a:lnTo>
                        <a:lnTo>
                          <a:pt x="591" y="1736"/>
                        </a:lnTo>
                        <a:lnTo>
                          <a:pt x="588" y="1723"/>
                        </a:lnTo>
                        <a:lnTo>
                          <a:pt x="584" y="1709"/>
                        </a:lnTo>
                        <a:lnTo>
                          <a:pt x="582" y="1696"/>
                        </a:lnTo>
                        <a:lnTo>
                          <a:pt x="580" y="1682"/>
                        </a:lnTo>
                        <a:lnTo>
                          <a:pt x="580" y="1669"/>
                        </a:lnTo>
                        <a:lnTo>
                          <a:pt x="582" y="1655"/>
                        </a:lnTo>
                        <a:lnTo>
                          <a:pt x="588" y="1642"/>
                        </a:lnTo>
                        <a:lnTo>
                          <a:pt x="585" y="1639"/>
                        </a:lnTo>
                        <a:lnTo>
                          <a:pt x="586" y="1637"/>
                        </a:lnTo>
                        <a:lnTo>
                          <a:pt x="588" y="1634"/>
                        </a:lnTo>
                        <a:lnTo>
                          <a:pt x="588" y="1632"/>
                        </a:lnTo>
                        <a:lnTo>
                          <a:pt x="578" y="1627"/>
                        </a:lnTo>
                        <a:lnTo>
                          <a:pt x="568" y="1631"/>
                        </a:lnTo>
                        <a:lnTo>
                          <a:pt x="559" y="1648"/>
                        </a:lnTo>
                        <a:lnTo>
                          <a:pt x="554" y="1641"/>
                        </a:lnTo>
                        <a:lnTo>
                          <a:pt x="550" y="1634"/>
                        </a:lnTo>
                        <a:lnTo>
                          <a:pt x="544" y="1628"/>
                        </a:lnTo>
                        <a:lnTo>
                          <a:pt x="538" y="1623"/>
                        </a:lnTo>
                        <a:lnTo>
                          <a:pt x="531" y="1617"/>
                        </a:lnTo>
                        <a:lnTo>
                          <a:pt x="524" y="1613"/>
                        </a:lnTo>
                        <a:lnTo>
                          <a:pt x="517" y="1610"/>
                        </a:lnTo>
                        <a:lnTo>
                          <a:pt x="510" y="1610"/>
                        </a:lnTo>
                        <a:lnTo>
                          <a:pt x="501" y="1609"/>
                        </a:lnTo>
                        <a:lnTo>
                          <a:pt x="492" y="1610"/>
                        </a:lnTo>
                        <a:lnTo>
                          <a:pt x="484" y="1612"/>
                        </a:lnTo>
                        <a:lnTo>
                          <a:pt x="477" y="1615"/>
                        </a:lnTo>
                        <a:lnTo>
                          <a:pt x="469" y="1618"/>
                        </a:lnTo>
                        <a:lnTo>
                          <a:pt x="462" y="1621"/>
                        </a:lnTo>
                        <a:lnTo>
                          <a:pt x="454" y="1624"/>
                        </a:lnTo>
                        <a:lnTo>
                          <a:pt x="448" y="1627"/>
                        </a:lnTo>
                        <a:lnTo>
                          <a:pt x="446" y="1632"/>
                        </a:lnTo>
                        <a:lnTo>
                          <a:pt x="433" y="1641"/>
                        </a:lnTo>
                        <a:lnTo>
                          <a:pt x="422" y="1652"/>
                        </a:lnTo>
                        <a:lnTo>
                          <a:pt x="411" y="1664"/>
                        </a:lnTo>
                        <a:lnTo>
                          <a:pt x="401" y="1677"/>
                        </a:lnTo>
                        <a:lnTo>
                          <a:pt x="390" y="1689"/>
                        </a:lnTo>
                        <a:lnTo>
                          <a:pt x="379" y="1702"/>
                        </a:lnTo>
                        <a:lnTo>
                          <a:pt x="366" y="1713"/>
                        </a:lnTo>
                        <a:lnTo>
                          <a:pt x="354" y="1724"/>
                        </a:lnTo>
                        <a:lnTo>
                          <a:pt x="347" y="1724"/>
                        </a:lnTo>
                        <a:lnTo>
                          <a:pt x="341" y="1723"/>
                        </a:lnTo>
                        <a:lnTo>
                          <a:pt x="335" y="1720"/>
                        </a:lnTo>
                        <a:lnTo>
                          <a:pt x="332" y="1716"/>
                        </a:lnTo>
                        <a:lnTo>
                          <a:pt x="326" y="1703"/>
                        </a:lnTo>
                        <a:lnTo>
                          <a:pt x="323" y="1691"/>
                        </a:lnTo>
                        <a:lnTo>
                          <a:pt x="322" y="1679"/>
                        </a:lnTo>
                        <a:lnTo>
                          <a:pt x="324" y="1667"/>
                        </a:lnTo>
                        <a:lnTo>
                          <a:pt x="326" y="1654"/>
                        </a:lnTo>
                        <a:lnTo>
                          <a:pt x="330" y="1642"/>
                        </a:lnTo>
                        <a:lnTo>
                          <a:pt x="334" y="1631"/>
                        </a:lnTo>
                        <a:lnTo>
                          <a:pt x="340" y="1622"/>
                        </a:lnTo>
                        <a:lnTo>
                          <a:pt x="346" y="1609"/>
                        </a:lnTo>
                        <a:lnTo>
                          <a:pt x="352" y="1597"/>
                        </a:lnTo>
                        <a:lnTo>
                          <a:pt x="358" y="1585"/>
                        </a:lnTo>
                        <a:lnTo>
                          <a:pt x="365" y="1573"/>
                        </a:lnTo>
                        <a:lnTo>
                          <a:pt x="372" y="1561"/>
                        </a:lnTo>
                        <a:lnTo>
                          <a:pt x="379" y="1549"/>
                        </a:lnTo>
                        <a:lnTo>
                          <a:pt x="386" y="1537"/>
                        </a:lnTo>
                        <a:lnTo>
                          <a:pt x="394" y="1526"/>
                        </a:lnTo>
                        <a:lnTo>
                          <a:pt x="396" y="1509"/>
                        </a:lnTo>
                        <a:lnTo>
                          <a:pt x="397" y="1493"/>
                        </a:lnTo>
                        <a:lnTo>
                          <a:pt x="397" y="1476"/>
                        </a:lnTo>
                        <a:lnTo>
                          <a:pt x="395" y="1461"/>
                        </a:lnTo>
                        <a:lnTo>
                          <a:pt x="391" y="1446"/>
                        </a:lnTo>
                        <a:lnTo>
                          <a:pt x="385" y="1430"/>
                        </a:lnTo>
                        <a:lnTo>
                          <a:pt x="378" y="1415"/>
                        </a:lnTo>
                        <a:lnTo>
                          <a:pt x="370" y="1402"/>
                        </a:lnTo>
                        <a:lnTo>
                          <a:pt x="355" y="1370"/>
                        </a:lnTo>
                        <a:lnTo>
                          <a:pt x="342" y="1338"/>
                        </a:lnTo>
                        <a:lnTo>
                          <a:pt x="330" y="1304"/>
                        </a:lnTo>
                        <a:lnTo>
                          <a:pt x="322" y="1271"/>
                        </a:lnTo>
                        <a:lnTo>
                          <a:pt x="315" y="1235"/>
                        </a:lnTo>
                        <a:lnTo>
                          <a:pt x="312" y="1200"/>
                        </a:lnTo>
                        <a:lnTo>
                          <a:pt x="311" y="1164"/>
                        </a:lnTo>
                        <a:lnTo>
                          <a:pt x="314" y="1128"/>
                        </a:lnTo>
                        <a:lnTo>
                          <a:pt x="314" y="1121"/>
                        </a:lnTo>
                        <a:lnTo>
                          <a:pt x="316" y="1114"/>
                        </a:lnTo>
                        <a:lnTo>
                          <a:pt x="318" y="1107"/>
                        </a:lnTo>
                        <a:lnTo>
                          <a:pt x="321" y="1101"/>
                        </a:lnTo>
                        <a:lnTo>
                          <a:pt x="323" y="1094"/>
                        </a:lnTo>
                        <a:lnTo>
                          <a:pt x="326" y="1087"/>
                        </a:lnTo>
                        <a:lnTo>
                          <a:pt x="329" y="1081"/>
                        </a:lnTo>
                        <a:lnTo>
                          <a:pt x="332" y="1075"/>
                        </a:lnTo>
                        <a:lnTo>
                          <a:pt x="326" y="1070"/>
                        </a:lnTo>
                        <a:lnTo>
                          <a:pt x="321" y="1069"/>
                        </a:lnTo>
                        <a:lnTo>
                          <a:pt x="314" y="1070"/>
                        </a:lnTo>
                        <a:lnTo>
                          <a:pt x="308" y="1073"/>
                        </a:lnTo>
                        <a:lnTo>
                          <a:pt x="294" y="1115"/>
                        </a:lnTo>
                        <a:lnTo>
                          <a:pt x="291" y="1103"/>
                        </a:lnTo>
                        <a:lnTo>
                          <a:pt x="288" y="1092"/>
                        </a:lnTo>
                        <a:lnTo>
                          <a:pt x="285" y="1081"/>
                        </a:lnTo>
                        <a:lnTo>
                          <a:pt x="283" y="1070"/>
                        </a:lnTo>
                        <a:lnTo>
                          <a:pt x="280" y="1058"/>
                        </a:lnTo>
                        <a:lnTo>
                          <a:pt x="279" y="1048"/>
                        </a:lnTo>
                        <a:lnTo>
                          <a:pt x="279" y="1036"/>
                        </a:lnTo>
                        <a:lnTo>
                          <a:pt x="280" y="1026"/>
                        </a:lnTo>
                        <a:lnTo>
                          <a:pt x="275" y="1022"/>
                        </a:lnTo>
                        <a:lnTo>
                          <a:pt x="270" y="1022"/>
                        </a:lnTo>
                        <a:lnTo>
                          <a:pt x="265" y="1023"/>
                        </a:lnTo>
                        <a:lnTo>
                          <a:pt x="261" y="1025"/>
                        </a:lnTo>
                        <a:lnTo>
                          <a:pt x="255" y="1032"/>
                        </a:lnTo>
                        <a:lnTo>
                          <a:pt x="256" y="1043"/>
                        </a:lnTo>
                        <a:lnTo>
                          <a:pt x="258" y="1055"/>
                        </a:lnTo>
                        <a:lnTo>
                          <a:pt x="259" y="1067"/>
                        </a:lnTo>
                        <a:lnTo>
                          <a:pt x="262" y="1080"/>
                        </a:lnTo>
                        <a:lnTo>
                          <a:pt x="264" y="1091"/>
                        </a:lnTo>
                        <a:lnTo>
                          <a:pt x="267" y="1103"/>
                        </a:lnTo>
                        <a:lnTo>
                          <a:pt x="270" y="1115"/>
                        </a:lnTo>
                        <a:lnTo>
                          <a:pt x="276" y="1127"/>
                        </a:lnTo>
                        <a:lnTo>
                          <a:pt x="279" y="1129"/>
                        </a:lnTo>
                        <a:lnTo>
                          <a:pt x="283" y="1132"/>
                        </a:lnTo>
                        <a:lnTo>
                          <a:pt x="286" y="1134"/>
                        </a:lnTo>
                        <a:lnTo>
                          <a:pt x="290" y="1134"/>
                        </a:lnTo>
                        <a:lnTo>
                          <a:pt x="290" y="1142"/>
                        </a:lnTo>
                        <a:lnTo>
                          <a:pt x="280" y="1132"/>
                        </a:lnTo>
                        <a:lnTo>
                          <a:pt x="270" y="1123"/>
                        </a:lnTo>
                        <a:lnTo>
                          <a:pt x="260" y="1114"/>
                        </a:lnTo>
                        <a:lnTo>
                          <a:pt x="250" y="1105"/>
                        </a:lnTo>
                        <a:lnTo>
                          <a:pt x="240" y="1096"/>
                        </a:lnTo>
                        <a:lnTo>
                          <a:pt x="230" y="1087"/>
                        </a:lnTo>
                        <a:lnTo>
                          <a:pt x="221" y="1078"/>
                        </a:lnTo>
                        <a:lnTo>
                          <a:pt x="213" y="1071"/>
                        </a:lnTo>
                        <a:lnTo>
                          <a:pt x="214" y="1068"/>
                        </a:lnTo>
                        <a:lnTo>
                          <a:pt x="204" y="1060"/>
                        </a:lnTo>
                        <a:lnTo>
                          <a:pt x="196" y="1053"/>
                        </a:lnTo>
                        <a:lnTo>
                          <a:pt x="189" y="1046"/>
                        </a:lnTo>
                        <a:lnTo>
                          <a:pt x="182" y="1040"/>
                        </a:lnTo>
                        <a:lnTo>
                          <a:pt x="175" y="1033"/>
                        </a:lnTo>
                        <a:lnTo>
                          <a:pt x="168" y="1027"/>
                        </a:lnTo>
                        <a:lnTo>
                          <a:pt x="161" y="1020"/>
                        </a:lnTo>
                        <a:lnTo>
                          <a:pt x="153" y="1013"/>
                        </a:lnTo>
                        <a:lnTo>
                          <a:pt x="135" y="996"/>
                        </a:lnTo>
                        <a:lnTo>
                          <a:pt x="121" y="979"/>
                        </a:lnTo>
                        <a:lnTo>
                          <a:pt x="108" y="961"/>
                        </a:lnTo>
                        <a:lnTo>
                          <a:pt x="97" y="944"/>
                        </a:lnTo>
                        <a:lnTo>
                          <a:pt x="85" y="925"/>
                        </a:lnTo>
                        <a:lnTo>
                          <a:pt x="74" y="906"/>
                        </a:lnTo>
                        <a:lnTo>
                          <a:pt x="62" y="887"/>
                        </a:lnTo>
                        <a:lnTo>
                          <a:pt x="50" y="868"/>
                        </a:lnTo>
                        <a:lnTo>
                          <a:pt x="34" y="832"/>
                        </a:lnTo>
                        <a:lnTo>
                          <a:pt x="22" y="797"/>
                        </a:lnTo>
                        <a:lnTo>
                          <a:pt x="11" y="761"/>
                        </a:lnTo>
                        <a:lnTo>
                          <a:pt x="4" y="725"/>
                        </a:lnTo>
                        <a:lnTo>
                          <a:pt x="0" y="688"/>
                        </a:lnTo>
                        <a:lnTo>
                          <a:pt x="0" y="651"/>
                        </a:lnTo>
                        <a:lnTo>
                          <a:pt x="4" y="613"/>
                        </a:lnTo>
                        <a:lnTo>
                          <a:pt x="15" y="575"/>
                        </a:lnTo>
                        <a:lnTo>
                          <a:pt x="20" y="552"/>
                        </a:lnTo>
                        <a:lnTo>
                          <a:pt x="28" y="530"/>
                        </a:lnTo>
                        <a:lnTo>
                          <a:pt x="36" y="509"/>
                        </a:lnTo>
                        <a:lnTo>
                          <a:pt x="46" y="489"/>
                        </a:lnTo>
                        <a:lnTo>
                          <a:pt x="56" y="468"/>
                        </a:lnTo>
                        <a:lnTo>
                          <a:pt x="69" y="448"/>
                        </a:lnTo>
                        <a:lnTo>
                          <a:pt x="81" y="427"/>
                        </a:lnTo>
                        <a:lnTo>
                          <a:pt x="95" y="408"/>
                        </a:lnTo>
                        <a:close/>
                      </a:path>
                    </a:pathLst>
                  </a:custGeom>
                  <a:solidFill>
                    <a:srgbClr val="6BFF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9" name="Freeform 403"/>
                  <p:cNvSpPr>
                    <a:spLocks/>
                  </p:cNvSpPr>
                  <p:nvPr/>
                </p:nvSpPr>
                <p:spPr bwMode="auto">
                  <a:xfrm>
                    <a:off x="2085" y="3462"/>
                    <a:ext cx="238" cy="137"/>
                  </a:xfrm>
                  <a:custGeom>
                    <a:avLst/>
                    <a:gdLst>
                      <a:gd name="T0" fmla="*/ 115 w 477"/>
                      <a:gd name="T1" fmla="*/ 22 h 274"/>
                      <a:gd name="T2" fmla="*/ 155 w 477"/>
                      <a:gd name="T3" fmla="*/ 54 h 274"/>
                      <a:gd name="T4" fmla="*/ 201 w 477"/>
                      <a:gd name="T5" fmla="*/ 81 h 274"/>
                      <a:gd name="T6" fmla="*/ 209 w 477"/>
                      <a:gd name="T7" fmla="*/ 78 h 274"/>
                      <a:gd name="T8" fmla="*/ 196 w 477"/>
                      <a:gd name="T9" fmla="*/ 66 h 274"/>
                      <a:gd name="T10" fmla="*/ 189 w 477"/>
                      <a:gd name="T11" fmla="*/ 51 h 274"/>
                      <a:gd name="T12" fmla="*/ 229 w 477"/>
                      <a:gd name="T13" fmla="*/ 62 h 274"/>
                      <a:gd name="T14" fmla="*/ 273 w 477"/>
                      <a:gd name="T15" fmla="*/ 70 h 274"/>
                      <a:gd name="T16" fmla="*/ 334 w 477"/>
                      <a:gd name="T17" fmla="*/ 65 h 274"/>
                      <a:gd name="T18" fmla="*/ 402 w 477"/>
                      <a:gd name="T19" fmla="*/ 58 h 274"/>
                      <a:gd name="T20" fmla="*/ 468 w 477"/>
                      <a:gd name="T21" fmla="*/ 70 h 274"/>
                      <a:gd name="T22" fmla="*/ 476 w 477"/>
                      <a:gd name="T23" fmla="*/ 86 h 274"/>
                      <a:gd name="T24" fmla="*/ 460 w 477"/>
                      <a:gd name="T25" fmla="*/ 120 h 274"/>
                      <a:gd name="T26" fmla="*/ 420 w 477"/>
                      <a:gd name="T27" fmla="*/ 147 h 274"/>
                      <a:gd name="T28" fmla="*/ 375 w 477"/>
                      <a:gd name="T29" fmla="*/ 166 h 274"/>
                      <a:gd name="T30" fmla="*/ 344 w 477"/>
                      <a:gd name="T31" fmla="*/ 159 h 274"/>
                      <a:gd name="T32" fmla="*/ 302 w 477"/>
                      <a:gd name="T33" fmla="*/ 141 h 274"/>
                      <a:gd name="T34" fmla="*/ 269 w 477"/>
                      <a:gd name="T35" fmla="*/ 115 h 274"/>
                      <a:gd name="T36" fmla="*/ 267 w 477"/>
                      <a:gd name="T37" fmla="*/ 106 h 274"/>
                      <a:gd name="T38" fmla="*/ 248 w 477"/>
                      <a:gd name="T39" fmla="*/ 105 h 274"/>
                      <a:gd name="T40" fmla="*/ 251 w 477"/>
                      <a:gd name="T41" fmla="*/ 125 h 274"/>
                      <a:gd name="T42" fmla="*/ 266 w 477"/>
                      <a:gd name="T43" fmla="*/ 140 h 274"/>
                      <a:gd name="T44" fmla="*/ 292 w 477"/>
                      <a:gd name="T45" fmla="*/ 158 h 274"/>
                      <a:gd name="T46" fmla="*/ 345 w 477"/>
                      <a:gd name="T47" fmla="*/ 181 h 274"/>
                      <a:gd name="T48" fmla="*/ 396 w 477"/>
                      <a:gd name="T49" fmla="*/ 202 h 274"/>
                      <a:gd name="T50" fmla="*/ 421 w 477"/>
                      <a:gd name="T51" fmla="*/ 220 h 274"/>
                      <a:gd name="T52" fmla="*/ 425 w 477"/>
                      <a:gd name="T53" fmla="*/ 239 h 274"/>
                      <a:gd name="T54" fmla="*/ 406 w 477"/>
                      <a:gd name="T55" fmla="*/ 256 h 274"/>
                      <a:gd name="T56" fmla="*/ 320 w 477"/>
                      <a:gd name="T57" fmla="*/ 268 h 274"/>
                      <a:gd name="T58" fmla="*/ 301 w 477"/>
                      <a:gd name="T59" fmla="*/ 264 h 274"/>
                      <a:gd name="T60" fmla="*/ 283 w 477"/>
                      <a:gd name="T61" fmla="*/ 262 h 274"/>
                      <a:gd name="T62" fmla="*/ 262 w 477"/>
                      <a:gd name="T63" fmla="*/ 259 h 274"/>
                      <a:gd name="T64" fmla="*/ 242 w 477"/>
                      <a:gd name="T65" fmla="*/ 259 h 274"/>
                      <a:gd name="T66" fmla="*/ 223 w 477"/>
                      <a:gd name="T67" fmla="*/ 250 h 274"/>
                      <a:gd name="T68" fmla="*/ 199 w 477"/>
                      <a:gd name="T69" fmla="*/ 239 h 274"/>
                      <a:gd name="T70" fmla="*/ 192 w 477"/>
                      <a:gd name="T71" fmla="*/ 213 h 274"/>
                      <a:gd name="T72" fmla="*/ 175 w 477"/>
                      <a:gd name="T73" fmla="*/ 213 h 274"/>
                      <a:gd name="T74" fmla="*/ 178 w 477"/>
                      <a:gd name="T75" fmla="*/ 234 h 274"/>
                      <a:gd name="T76" fmla="*/ 177 w 477"/>
                      <a:gd name="T77" fmla="*/ 256 h 274"/>
                      <a:gd name="T78" fmla="*/ 123 w 477"/>
                      <a:gd name="T79" fmla="*/ 250 h 274"/>
                      <a:gd name="T80" fmla="*/ 75 w 477"/>
                      <a:gd name="T81" fmla="*/ 239 h 274"/>
                      <a:gd name="T82" fmla="*/ 48 w 477"/>
                      <a:gd name="T83" fmla="*/ 219 h 274"/>
                      <a:gd name="T84" fmla="*/ 60 w 477"/>
                      <a:gd name="T85" fmla="*/ 191 h 274"/>
                      <a:gd name="T86" fmla="*/ 65 w 477"/>
                      <a:gd name="T87" fmla="*/ 158 h 274"/>
                      <a:gd name="T88" fmla="*/ 81 w 477"/>
                      <a:gd name="T89" fmla="*/ 166 h 274"/>
                      <a:gd name="T90" fmla="*/ 95 w 477"/>
                      <a:gd name="T91" fmla="*/ 174 h 274"/>
                      <a:gd name="T92" fmla="*/ 101 w 477"/>
                      <a:gd name="T93" fmla="*/ 167 h 274"/>
                      <a:gd name="T94" fmla="*/ 85 w 477"/>
                      <a:gd name="T95" fmla="*/ 143 h 274"/>
                      <a:gd name="T96" fmla="*/ 50 w 477"/>
                      <a:gd name="T97" fmla="*/ 99 h 274"/>
                      <a:gd name="T98" fmla="*/ 13 w 477"/>
                      <a:gd name="T99" fmla="*/ 57 h 274"/>
                      <a:gd name="T100" fmla="*/ 22 w 477"/>
                      <a:gd name="T101" fmla="*/ 35 h 274"/>
                      <a:gd name="T102" fmla="*/ 55 w 477"/>
                      <a:gd name="T103" fmla="*/ 16 h 274"/>
                      <a:gd name="T104" fmla="*/ 90 w 477"/>
                      <a:gd name="T105" fmla="*/ 0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77" h="274">
                        <a:moveTo>
                          <a:pt x="90" y="0"/>
                        </a:moveTo>
                        <a:lnTo>
                          <a:pt x="102" y="11"/>
                        </a:lnTo>
                        <a:lnTo>
                          <a:pt x="115" y="22"/>
                        </a:lnTo>
                        <a:lnTo>
                          <a:pt x="128" y="33"/>
                        </a:lnTo>
                        <a:lnTo>
                          <a:pt x="142" y="44"/>
                        </a:lnTo>
                        <a:lnTo>
                          <a:pt x="155" y="54"/>
                        </a:lnTo>
                        <a:lnTo>
                          <a:pt x="171" y="64"/>
                        </a:lnTo>
                        <a:lnTo>
                          <a:pt x="186" y="72"/>
                        </a:lnTo>
                        <a:lnTo>
                          <a:pt x="201" y="81"/>
                        </a:lnTo>
                        <a:lnTo>
                          <a:pt x="204" y="81"/>
                        </a:lnTo>
                        <a:lnTo>
                          <a:pt x="207" y="81"/>
                        </a:lnTo>
                        <a:lnTo>
                          <a:pt x="209" y="78"/>
                        </a:lnTo>
                        <a:lnTo>
                          <a:pt x="208" y="75"/>
                        </a:lnTo>
                        <a:lnTo>
                          <a:pt x="202" y="71"/>
                        </a:lnTo>
                        <a:lnTo>
                          <a:pt x="196" y="66"/>
                        </a:lnTo>
                        <a:lnTo>
                          <a:pt x="199" y="63"/>
                        </a:lnTo>
                        <a:lnTo>
                          <a:pt x="177" y="49"/>
                        </a:lnTo>
                        <a:lnTo>
                          <a:pt x="189" y="51"/>
                        </a:lnTo>
                        <a:lnTo>
                          <a:pt x="201" y="54"/>
                        </a:lnTo>
                        <a:lnTo>
                          <a:pt x="214" y="57"/>
                        </a:lnTo>
                        <a:lnTo>
                          <a:pt x="229" y="62"/>
                        </a:lnTo>
                        <a:lnTo>
                          <a:pt x="243" y="65"/>
                        </a:lnTo>
                        <a:lnTo>
                          <a:pt x="258" y="69"/>
                        </a:lnTo>
                        <a:lnTo>
                          <a:pt x="273" y="70"/>
                        </a:lnTo>
                        <a:lnTo>
                          <a:pt x="289" y="70"/>
                        </a:lnTo>
                        <a:lnTo>
                          <a:pt x="311" y="67"/>
                        </a:lnTo>
                        <a:lnTo>
                          <a:pt x="334" y="65"/>
                        </a:lnTo>
                        <a:lnTo>
                          <a:pt x="356" y="62"/>
                        </a:lnTo>
                        <a:lnTo>
                          <a:pt x="380" y="60"/>
                        </a:lnTo>
                        <a:lnTo>
                          <a:pt x="402" y="58"/>
                        </a:lnTo>
                        <a:lnTo>
                          <a:pt x="424" y="60"/>
                        </a:lnTo>
                        <a:lnTo>
                          <a:pt x="446" y="63"/>
                        </a:lnTo>
                        <a:lnTo>
                          <a:pt x="468" y="70"/>
                        </a:lnTo>
                        <a:lnTo>
                          <a:pt x="472" y="74"/>
                        </a:lnTo>
                        <a:lnTo>
                          <a:pt x="475" y="80"/>
                        </a:lnTo>
                        <a:lnTo>
                          <a:pt x="476" y="86"/>
                        </a:lnTo>
                        <a:lnTo>
                          <a:pt x="477" y="93"/>
                        </a:lnTo>
                        <a:lnTo>
                          <a:pt x="469" y="108"/>
                        </a:lnTo>
                        <a:lnTo>
                          <a:pt x="460" y="120"/>
                        </a:lnTo>
                        <a:lnTo>
                          <a:pt x="448" y="130"/>
                        </a:lnTo>
                        <a:lnTo>
                          <a:pt x="435" y="140"/>
                        </a:lnTo>
                        <a:lnTo>
                          <a:pt x="420" y="147"/>
                        </a:lnTo>
                        <a:lnTo>
                          <a:pt x="405" y="154"/>
                        </a:lnTo>
                        <a:lnTo>
                          <a:pt x="389" y="160"/>
                        </a:lnTo>
                        <a:lnTo>
                          <a:pt x="375" y="166"/>
                        </a:lnTo>
                        <a:lnTo>
                          <a:pt x="372" y="170"/>
                        </a:lnTo>
                        <a:lnTo>
                          <a:pt x="358" y="164"/>
                        </a:lnTo>
                        <a:lnTo>
                          <a:pt x="344" y="159"/>
                        </a:lnTo>
                        <a:lnTo>
                          <a:pt x="329" y="153"/>
                        </a:lnTo>
                        <a:lnTo>
                          <a:pt x="316" y="148"/>
                        </a:lnTo>
                        <a:lnTo>
                          <a:pt x="302" y="141"/>
                        </a:lnTo>
                        <a:lnTo>
                          <a:pt x="290" y="134"/>
                        </a:lnTo>
                        <a:lnTo>
                          <a:pt x="278" y="125"/>
                        </a:lnTo>
                        <a:lnTo>
                          <a:pt x="269" y="115"/>
                        </a:lnTo>
                        <a:lnTo>
                          <a:pt x="270" y="112"/>
                        </a:lnTo>
                        <a:lnTo>
                          <a:pt x="269" y="109"/>
                        </a:lnTo>
                        <a:lnTo>
                          <a:pt x="267" y="106"/>
                        </a:lnTo>
                        <a:lnTo>
                          <a:pt x="266" y="104"/>
                        </a:lnTo>
                        <a:lnTo>
                          <a:pt x="257" y="100"/>
                        </a:lnTo>
                        <a:lnTo>
                          <a:pt x="248" y="105"/>
                        </a:lnTo>
                        <a:lnTo>
                          <a:pt x="247" y="112"/>
                        </a:lnTo>
                        <a:lnTo>
                          <a:pt x="249" y="119"/>
                        </a:lnTo>
                        <a:lnTo>
                          <a:pt x="251" y="125"/>
                        </a:lnTo>
                        <a:lnTo>
                          <a:pt x="256" y="131"/>
                        </a:lnTo>
                        <a:lnTo>
                          <a:pt x="260" y="135"/>
                        </a:lnTo>
                        <a:lnTo>
                          <a:pt x="266" y="140"/>
                        </a:lnTo>
                        <a:lnTo>
                          <a:pt x="271" y="145"/>
                        </a:lnTo>
                        <a:lnTo>
                          <a:pt x="276" y="150"/>
                        </a:lnTo>
                        <a:lnTo>
                          <a:pt x="292" y="158"/>
                        </a:lnTo>
                        <a:lnTo>
                          <a:pt x="310" y="166"/>
                        </a:lnTo>
                        <a:lnTo>
                          <a:pt x="327" y="173"/>
                        </a:lnTo>
                        <a:lnTo>
                          <a:pt x="345" y="181"/>
                        </a:lnTo>
                        <a:lnTo>
                          <a:pt x="362" y="187"/>
                        </a:lnTo>
                        <a:lnTo>
                          <a:pt x="379" y="195"/>
                        </a:lnTo>
                        <a:lnTo>
                          <a:pt x="396" y="202"/>
                        </a:lnTo>
                        <a:lnTo>
                          <a:pt x="413" y="212"/>
                        </a:lnTo>
                        <a:lnTo>
                          <a:pt x="417" y="214"/>
                        </a:lnTo>
                        <a:lnTo>
                          <a:pt x="421" y="220"/>
                        </a:lnTo>
                        <a:lnTo>
                          <a:pt x="423" y="225"/>
                        </a:lnTo>
                        <a:lnTo>
                          <a:pt x="426" y="231"/>
                        </a:lnTo>
                        <a:lnTo>
                          <a:pt x="425" y="239"/>
                        </a:lnTo>
                        <a:lnTo>
                          <a:pt x="421" y="247"/>
                        </a:lnTo>
                        <a:lnTo>
                          <a:pt x="413" y="252"/>
                        </a:lnTo>
                        <a:lnTo>
                          <a:pt x="406" y="256"/>
                        </a:lnTo>
                        <a:lnTo>
                          <a:pt x="332" y="274"/>
                        </a:lnTo>
                        <a:lnTo>
                          <a:pt x="326" y="270"/>
                        </a:lnTo>
                        <a:lnTo>
                          <a:pt x="320" y="268"/>
                        </a:lnTo>
                        <a:lnTo>
                          <a:pt x="314" y="266"/>
                        </a:lnTo>
                        <a:lnTo>
                          <a:pt x="308" y="266"/>
                        </a:lnTo>
                        <a:lnTo>
                          <a:pt x="301" y="264"/>
                        </a:lnTo>
                        <a:lnTo>
                          <a:pt x="295" y="264"/>
                        </a:lnTo>
                        <a:lnTo>
                          <a:pt x="289" y="263"/>
                        </a:lnTo>
                        <a:lnTo>
                          <a:pt x="283" y="262"/>
                        </a:lnTo>
                        <a:lnTo>
                          <a:pt x="276" y="260"/>
                        </a:lnTo>
                        <a:lnTo>
                          <a:pt x="270" y="259"/>
                        </a:lnTo>
                        <a:lnTo>
                          <a:pt x="262" y="259"/>
                        </a:lnTo>
                        <a:lnTo>
                          <a:pt x="256" y="260"/>
                        </a:lnTo>
                        <a:lnTo>
                          <a:pt x="248" y="259"/>
                        </a:lnTo>
                        <a:lnTo>
                          <a:pt x="242" y="259"/>
                        </a:lnTo>
                        <a:lnTo>
                          <a:pt x="236" y="257"/>
                        </a:lnTo>
                        <a:lnTo>
                          <a:pt x="233" y="253"/>
                        </a:lnTo>
                        <a:lnTo>
                          <a:pt x="223" y="250"/>
                        </a:lnTo>
                        <a:lnTo>
                          <a:pt x="214" y="247"/>
                        </a:lnTo>
                        <a:lnTo>
                          <a:pt x="206" y="242"/>
                        </a:lnTo>
                        <a:lnTo>
                          <a:pt x="199" y="239"/>
                        </a:lnTo>
                        <a:lnTo>
                          <a:pt x="196" y="231"/>
                        </a:lnTo>
                        <a:lnTo>
                          <a:pt x="195" y="222"/>
                        </a:lnTo>
                        <a:lnTo>
                          <a:pt x="192" y="213"/>
                        </a:lnTo>
                        <a:lnTo>
                          <a:pt x="186" y="208"/>
                        </a:lnTo>
                        <a:lnTo>
                          <a:pt x="178" y="209"/>
                        </a:lnTo>
                        <a:lnTo>
                          <a:pt x="175" y="213"/>
                        </a:lnTo>
                        <a:lnTo>
                          <a:pt x="175" y="220"/>
                        </a:lnTo>
                        <a:lnTo>
                          <a:pt x="177" y="228"/>
                        </a:lnTo>
                        <a:lnTo>
                          <a:pt x="178" y="234"/>
                        </a:lnTo>
                        <a:lnTo>
                          <a:pt x="178" y="241"/>
                        </a:lnTo>
                        <a:lnTo>
                          <a:pt x="176" y="247"/>
                        </a:lnTo>
                        <a:lnTo>
                          <a:pt x="177" y="256"/>
                        </a:lnTo>
                        <a:lnTo>
                          <a:pt x="158" y="254"/>
                        </a:lnTo>
                        <a:lnTo>
                          <a:pt x="140" y="253"/>
                        </a:lnTo>
                        <a:lnTo>
                          <a:pt x="123" y="250"/>
                        </a:lnTo>
                        <a:lnTo>
                          <a:pt x="107" y="248"/>
                        </a:lnTo>
                        <a:lnTo>
                          <a:pt x="91" y="243"/>
                        </a:lnTo>
                        <a:lnTo>
                          <a:pt x="75" y="239"/>
                        </a:lnTo>
                        <a:lnTo>
                          <a:pt x="59" y="233"/>
                        </a:lnTo>
                        <a:lnTo>
                          <a:pt x="44" y="228"/>
                        </a:lnTo>
                        <a:lnTo>
                          <a:pt x="48" y="219"/>
                        </a:lnTo>
                        <a:lnTo>
                          <a:pt x="53" y="210"/>
                        </a:lnTo>
                        <a:lnTo>
                          <a:pt x="56" y="200"/>
                        </a:lnTo>
                        <a:lnTo>
                          <a:pt x="60" y="191"/>
                        </a:lnTo>
                        <a:lnTo>
                          <a:pt x="62" y="180"/>
                        </a:lnTo>
                        <a:lnTo>
                          <a:pt x="64" y="169"/>
                        </a:lnTo>
                        <a:lnTo>
                          <a:pt x="65" y="158"/>
                        </a:lnTo>
                        <a:lnTo>
                          <a:pt x="67" y="148"/>
                        </a:lnTo>
                        <a:lnTo>
                          <a:pt x="74" y="156"/>
                        </a:lnTo>
                        <a:lnTo>
                          <a:pt x="81" y="166"/>
                        </a:lnTo>
                        <a:lnTo>
                          <a:pt x="85" y="169"/>
                        </a:lnTo>
                        <a:lnTo>
                          <a:pt x="90" y="172"/>
                        </a:lnTo>
                        <a:lnTo>
                          <a:pt x="95" y="174"/>
                        </a:lnTo>
                        <a:lnTo>
                          <a:pt x="101" y="175"/>
                        </a:lnTo>
                        <a:lnTo>
                          <a:pt x="100" y="170"/>
                        </a:lnTo>
                        <a:lnTo>
                          <a:pt x="101" y="167"/>
                        </a:lnTo>
                        <a:lnTo>
                          <a:pt x="100" y="163"/>
                        </a:lnTo>
                        <a:lnTo>
                          <a:pt x="99" y="159"/>
                        </a:lnTo>
                        <a:lnTo>
                          <a:pt x="85" y="143"/>
                        </a:lnTo>
                        <a:lnTo>
                          <a:pt x="73" y="128"/>
                        </a:lnTo>
                        <a:lnTo>
                          <a:pt x="61" y="113"/>
                        </a:lnTo>
                        <a:lnTo>
                          <a:pt x="50" y="99"/>
                        </a:lnTo>
                        <a:lnTo>
                          <a:pt x="38" y="84"/>
                        </a:lnTo>
                        <a:lnTo>
                          <a:pt x="26" y="70"/>
                        </a:lnTo>
                        <a:lnTo>
                          <a:pt x="13" y="57"/>
                        </a:lnTo>
                        <a:lnTo>
                          <a:pt x="0" y="46"/>
                        </a:lnTo>
                        <a:lnTo>
                          <a:pt x="11" y="40"/>
                        </a:lnTo>
                        <a:lnTo>
                          <a:pt x="22" y="35"/>
                        </a:lnTo>
                        <a:lnTo>
                          <a:pt x="33" y="29"/>
                        </a:lnTo>
                        <a:lnTo>
                          <a:pt x="45" y="23"/>
                        </a:lnTo>
                        <a:lnTo>
                          <a:pt x="55" y="16"/>
                        </a:lnTo>
                        <a:lnTo>
                          <a:pt x="66" y="10"/>
                        </a:lnTo>
                        <a:lnTo>
                          <a:pt x="78" y="4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4DFF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0" name="Freeform 404"/>
                  <p:cNvSpPr>
                    <a:spLocks/>
                  </p:cNvSpPr>
                  <p:nvPr/>
                </p:nvSpPr>
                <p:spPr bwMode="auto">
                  <a:xfrm>
                    <a:off x="2251" y="3096"/>
                    <a:ext cx="84" cy="154"/>
                  </a:xfrm>
                  <a:custGeom>
                    <a:avLst/>
                    <a:gdLst>
                      <a:gd name="T0" fmla="*/ 58 w 166"/>
                      <a:gd name="T1" fmla="*/ 5 h 308"/>
                      <a:gd name="T2" fmla="*/ 66 w 166"/>
                      <a:gd name="T3" fmla="*/ 1 h 308"/>
                      <a:gd name="T4" fmla="*/ 75 w 166"/>
                      <a:gd name="T5" fmla="*/ 1 h 308"/>
                      <a:gd name="T6" fmla="*/ 84 w 166"/>
                      <a:gd name="T7" fmla="*/ 0 h 308"/>
                      <a:gd name="T8" fmla="*/ 93 w 166"/>
                      <a:gd name="T9" fmla="*/ 3 h 308"/>
                      <a:gd name="T10" fmla="*/ 101 w 166"/>
                      <a:gd name="T11" fmla="*/ 5 h 308"/>
                      <a:gd name="T12" fmla="*/ 109 w 166"/>
                      <a:gd name="T13" fmla="*/ 10 h 308"/>
                      <a:gd name="T14" fmla="*/ 117 w 166"/>
                      <a:gd name="T15" fmla="*/ 15 h 308"/>
                      <a:gd name="T16" fmla="*/ 125 w 166"/>
                      <a:gd name="T17" fmla="*/ 21 h 308"/>
                      <a:gd name="T18" fmla="*/ 140 w 166"/>
                      <a:gd name="T19" fmla="*/ 47 h 308"/>
                      <a:gd name="T20" fmla="*/ 152 w 166"/>
                      <a:gd name="T21" fmla="*/ 77 h 308"/>
                      <a:gd name="T22" fmla="*/ 160 w 166"/>
                      <a:gd name="T23" fmla="*/ 107 h 308"/>
                      <a:gd name="T24" fmla="*/ 165 w 166"/>
                      <a:gd name="T25" fmla="*/ 140 h 308"/>
                      <a:gd name="T26" fmla="*/ 166 w 166"/>
                      <a:gd name="T27" fmla="*/ 172 h 308"/>
                      <a:gd name="T28" fmla="*/ 164 w 166"/>
                      <a:gd name="T29" fmla="*/ 204 h 308"/>
                      <a:gd name="T30" fmla="*/ 159 w 166"/>
                      <a:gd name="T31" fmla="*/ 235 h 308"/>
                      <a:gd name="T32" fmla="*/ 152 w 166"/>
                      <a:gd name="T33" fmla="*/ 266 h 308"/>
                      <a:gd name="T34" fmla="*/ 148 w 166"/>
                      <a:gd name="T35" fmla="*/ 273 h 308"/>
                      <a:gd name="T36" fmla="*/ 144 w 166"/>
                      <a:gd name="T37" fmla="*/ 280 h 308"/>
                      <a:gd name="T38" fmla="*/ 138 w 166"/>
                      <a:gd name="T39" fmla="*/ 287 h 308"/>
                      <a:gd name="T40" fmla="*/ 133 w 166"/>
                      <a:gd name="T41" fmla="*/ 294 h 308"/>
                      <a:gd name="T42" fmla="*/ 126 w 166"/>
                      <a:gd name="T43" fmla="*/ 298 h 308"/>
                      <a:gd name="T44" fmla="*/ 120 w 166"/>
                      <a:gd name="T45" fmla="*/ 303 h 308"/>
                      <a:gd name="T46" fmla="*/ 113 w 166"/>
                      <a:gd name="T47" fmla="*/ 305 h 308"/>
                      <a:gd name="T48" fmla="*/ 106 w 166"/>
                      <a:gd name="T49" fmla="*/ 308 h 308"/>
                      <a:gd name="T50" fmla="*/ 94 w 166"/>
                      <a:gd name="T51" fmla="*/ 307 h 308"/>
                      <a:gd name="T52" fmla="*/ 83 w 166"/>
                      <a:gd name="T53" fmla="*/ 305 h 308"/>
                      <a:gd name="T54" fmla="*/ 72 w 166"/>
                      <a:gd name="T55" fmla="*/ 301 h 308"/>
                      <a:gd name="T56" fmla="*/ 63 w 166"/>
                      <a:gd name="T57" fmla="*/ 296 h 308"/>
                      <a:gd name="T58" fmla="*/ 53 w 166"/>
                      <a:gd name="T59" fmla="*/ 289 h 308"/>
                      <a:gd name="T60" fmla="*/ 45 w 166"/>
                      <a:gd name="T61" fmla="*/ 281 h 308"/>
                      <a:gd name="T62" fmla="*/ 39 w 166"/>
                      <a:gd name="T63" fmla="*/ 272 h 308"/>
                      <a:gd name="T64" fmla="*/ 34 w 166"/>
                      <a:gd name="T65" fmla="*/ 264 h 308"/>
                      <a:gd name="T66" fmla="*/ 24 w 166"/>
                      <a:gd name="T67" fmla="*/ 246 h 308"/>
                      <a:gd name="T68" fmla="*/ 16 w 166"/>
                      <a:gd name="T69" fmla="*/ 228 h 308"/>
                      <a:gd name="T70" fmla="*/ 10 w 166"/>
                      <a:gd name="T71" fmla="*/ 208 h 308"/>
                      <a:gd name="T72" fmla="*/ 5 w 166"/>
                      <a:gd name="T73" fmla="*/ 189 h 308"/>
                      <a:gd name="T74" fmla="*/ 1 w 166"/>
                      <a:gd name="T75" fmla="*/ 168 h 308"/>
                      <a:gd name="T76" fmla="*/ 0 w 166"/>
                      <a:gd name="T77" fmla="*/ 148 h 308"/>
                      <a:gd name="T78" fmla="*/ 1 w 166"/>
                      <a:gd name="T79" fmla="*/ 127 h 308"/>
                      <a:gd name="T80" fmla="*/ 5 w 166"/>
                      <a:gd name="T81" fmla="*/ 108 h 308"/>
                      <a:gd name="T82" fmla="*/ 7 w 166"/>
                      <a:gd name="T83" fmla="*/ 93 h 308"/>
                      <a:gd name="T84" fmla="*/ 10 w 166"/>
                      <a:gd name="T85" fmla="*/ 78 h 308"/>
                      <a:gd name="T86" fmla="*/ 13 w 166"/>
                      <a:gd name="T87" fmla="*/ 62 h 308"/>
                      <a:gd name="T88" fmla="*/ 18 w 166"/>
                      <a:gd name="T89" fmla="*/ 48 h 308"/>
                      <a:gd name="T90" fmla="*/ 23 w 166"/>
                      <a:gd name="T91" fmla="*/ 33 h 308"/>
                      <a:gd name="T92" fmla="*/ 32 w 166"/>
                      <a:gd name="T93" fmla="*/ 22 h 308"/>
                      <a:gd name="T94" fmla="*/ 43 w 166"/>
                      <a:gd name="T95" fmla="*/ 12 h 308"/>
                      <a:gd name="T96" fmla="*/ 58 w 166"/>
                      <a:gd name="T97" fmla="*/ 5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66" h="308">
                        <a:moveTo>
                          <a:pt x="58" y="5"/>
                        </a:moveTo>
                        <a:lnTo>
                          <a:pt x="66" y="1"/>
                        </a:lnTo>
                        <a:lnTo>
                          <a:pt x="75" y="1"/>
                        </a:lnTo>
                        <a:lnTo>
                          <a:pt x="84" y="0"/>
                        </a:lnTo>
                        <a:lnTo>
                          <a:pt x="93" y="3"/>
                        </a:lnTo>
                        <a:lnTo>
                          <a:pt x="101" y="5"/>
                        </a:lnTo>
                        <a:lnTo>
                          <a:pt x="109" y="10"/>
                        </a:lnTo>
                        <a:lnTo>
                          <a:pt x="117" y="15"/>
                        </a:lnTo>
                        <a:lnTo>
                          <a:pt x="125" y="21"/>
                        </a:lnTo>
                        <a:lnTo>
                          <a:pt x="140" y="47"/>
                        </a:lnTo>
                        <a:lnTo>
                          <a:pt x="152" y="77"/>
                        </a:lnTo>
                        <a:lnTo>
                          <a:pt x="160" y="107"/>
                        </a:lnTo>
                        <a:lnTo>
                          <a:pt x="165" y="140"/>
                        </a:lnTo>
                        <a:lnTo>
                          <a:pt x="166" y="172"/>
                        </a:lnTo>
                        <a:lnTo>
                          <a:pt x="164" y="204"/>
                        </a:lnTo>
                        <a:lnTo>
                          <a:pt x="159" y="235"/>
                        </a:lnTo>
                        <a:lnTo>
                          <a:pt x="152" y="266"/>
                        </a:lnTo>
                        <a:lnTo>
                          <a:pt x="148" y="273"/>
                        </a:lnTo>
                        <a:lnTo>
                          <a:pt x="144" y="280"/>
                        </a:lnTo>
                        <a:lnTo>
                          <a:pt x="138" y="287"/>
                        </a:lnTo>
                        <a:lnTo>
                          <a:pt x="133" y="294"/>
                        </a:lnTo>
                        <a:lnTo>
                          <a:pt x="126" y="298"/>
                        </a:lnTo>
                        <a:lnTo>
                          <a:pt x="120" y="303"/>
                        </a:lnTo>
                        <a:lnTo>
                          <a:pt x="113" y="305"/>
                        </a:lnTo>
                        <a:lnTo>
                          <a:pt x="106" y="308"/>
                        </a:lnTo>
                        <a:lnTo>
                          <a:pt x="94" y="307"/>
                        </a:lnTo>
                        <a:lnTo>
                          <a:pt x="83" y="305"/>
                        </a:lnTo>
                        <a:lnTo>
                          <a:pt x="72" y="301"/>
                        </a:lnTo>
                        <a:lnTo>
                          <a:pt x="63" y="296"/>
                        </a:lnTo>
                        <a:lnTo>
                          <a:pt x="53" y="289"/>
                        </a:lnTo>
                        <a:lnTo>
                          <a:pt x="45" y="281"/>
                        </a:lnTo>
                        <a:lnTo>
                          <a:pt x="39" y="272"/>
                        </a:lnTo>
                        <a:lnTo>
                          <a:pt x="34" y="264"/>
                        </a:lnTo>
                        <a:lnTo>
                          <a:pt x="24" y="246"/>
                        </a:lnTo>
                        <a:lnTo>
                          <a:pt x="16" y="228"/>
                        </a:lnTo>
                        <a:lnTo>
                          <a:pt x="10" y="208"/>
                        </a:lnTo>
                        <a:lnTo>
                          <a:pt x="5" y="189"/>
                        </a:lnTo>
                        <a:lnTo>
                          <a:pt x="1" y="168"/>
                        </a:lnTo>
                        <a:lnTo>
                          <a:pt x="0" y="148"/>
                        </a:lnTo>
                        <a:lnTo>
                          <a:pt x="1" y="127"/>
                        </a:lnTo>
                        <a:lnTo>
                          <a:pt x="5" y="108"/>
                        </a:lnTo>
                        <a:lnTo>
                          <a:pt x="7" y="93"/>
                        </a:lnTo>
                        <a:lnTo>
                          <a:pt x="10" y="78"/>
                        </a:lnTo>
                        <a:lnTo>
                          <a:pt x="13" y="62"/>
                        </a:lnTo>
                        <a:lnTo>
                          <a:pt x="18" y="48"/>
                        </a:lnTo>
                        <a:lnTo>
                          <a:pt x="23" y="33"/>
                        </a:lnTo>
                        <a:lnTo>
                          <a:pt x="32" y="22"/>
                        </a:lnTo>
                        <a:lnTo>
                          <a:pt x="43" y="12"/>
                        </a:lnTo>
                        <a:lnTo>
                          <a:pt x="58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1" name="Freeform 405"/>
                  <p:cNvSpPr>
                    <a:spLocks/>
                  </p:cNvSpPr>
                  <p:nvPr/>
                </p:nvSpPr>
                <p:spPr bwMode="auto">
                  <a:xfrm>
                    <a:off x="2264" y="3106"/>
                    <a:ext cx="45" cy="134"/>
                  </a:xfrm>
                  <a:custGeom>
                    <a:avLst/>
                    <a:gdLst>
                      <a:gd name="T0" fmla="*/ 38 w 90"/>
                      <a:gd name="T1" fmla="*/ 4 h 268"/>
                      <a:gd name="T2" fmla="*/ 56 w 90"/>
                      <a:gd name="T3" fmla="*/ 0 h 268"/>
                      <a:gd name="T4" fmla="*/ 80 w 90"/>
                      <a:gd name="T5" fmla="*/ 11 h 268"/>
                      <a:gd name="T6" fmla="*/ 67 w 90"/>
                      <a:gd name="T7" fmla="*/ 23 h 268"/>
                      <a:gd name="T8" fmla="*/ 65 w 90"/>
                      <a:gd name="T9" fmla="*/ 42 h 268"/>
                      <a:gd name="T10" fmla="*/ 66 w 90"/>
                      <a:gd name="T11" fmla="*/ 57 h 268"/>
                      <a:gd name="T12" fmla="*/ 67 w 90"/>
                      <a:gd name="T13" fmla="*/ 74 h 268"/>
                      <a:gd name="T14" fmla="*/ 66 w 90"/>
                      <a:gd name="T15" fmla="*/ 90 h 268"/>
                      <a:gd name="T16" fmla="*/ 64 w 90"/>
                      <a:gd name="T17" fmla="*/ 106 h 268"/>
                      <a:gd name="T18" fmla="*/ 68 w 90"/>
                      <a:gd name="T19" fmla="*/ 117 h 268"/>
                      <a:gd name="T20" fmla="*/ 80 w 90"/>
                      <a:gd name="T21" fmla="*/ 120 h 268"/>
                      <a:gd name="T22" fmla="*/ 90 w 90"/>
                      <a:gd name="T23" fmla="*/ 118 h 268"/>
                      <a:gd name="T24" fmla="*/ 76 w 90"/>
                      <a:gd name="T25" fmla="*/ 124 h 268"/>
                      <a:gd name="T26" fmla="*/ 64 w 90"/>
                      <a:gd name="T27" fmla="*/ 134 h 268"/>
                      <a:gd name="T28" fmla="*/ 62 w 90"/>
                      <a:gd name="T29" fmla="*/ 144 h 268"/>
                      <a:gd name="T30" fmla="*/ 66 w 90"/>
                      <a:gd name="T31" fmla="*/ 155 h 268"/>
                      <a:gd name="T32" fmla="*/ 66 w 90"/>
                      <a:gd name="T33" fmla="*/ 174 h 268"/>
                      <a:gd name="T34" fmla="*/ 69 w 90"/>
                      <a:gd name="T35" fmla="*/ 196 h 268"/>
                      <a:gd name="T36" fmla="*/ 71 w 90"/>
                      <a:gd name="T37" fmla="*/ 217 h 268"/>
                      <a:gd name="T38" fmla="*/ 72 w 90"/>
                      <a:gd name="T39" fmla="*/ 237 h 268"/>
                      <a:gd name="T40" fmla="*/ 80 w 90"/>
                      <a:gd name="T41" fmla="*/ 252 h 268"/>
                      <a:gd name="T42" fmla="*/ 88 w 90"/>
                      <a:gd name="T43" fmla="*/ 259 h 268"/>
                      <a:gd name="T44" fmla="*/ 75 w 90"/>
                      <a:gd name="T45" fmla="*/ 266 h 268"/>
                      <a:gd name="T46" fmla="*/ 57 w 90"/>
                      <a:gd name="T47" fmla="*/ 268 h 268"/>
                      <a:gd name="T48" fmla="*/ 31 w 90"/>
                      <a:gd name="T49" fmla="*/ 243 h 268"/>
                      <a:gd name="T50" fmla="*/ 15 w 90"/>
                      <a:gd name="T51" fmla="*/ 212 h 268"/>
                      <a:gd name="T52" fmla="*/ 5 w 90"/>
                      <a:gd name="T53" fmla="*/ 178 h 268"/>
                      <a:gd name="T54" fmla="*/ 0 w 90"/>
                      <a:gd name="T55" fmla="*/ 144 h 268"/>
                      <a:gd name="T56" fmla="*/ 2 w 90"/>
                      <a:gd name="T57" fmla="*/ 106 h 268"/>
                      <a:gd name="T58" fmla="*/ 5 w 90"/>
                      <a:gd name="T59" fmla="*/ 72 h 268"/>
                      <a:gd name="T60" fmla="*/ 13 w 90"/>
                      <a:gd name="T61" fmla="*/ 39 h 268"/>
                      <a:gd name="T62" fmla="*/ 32 w 90"/>
                      <a:gd name="T63" fmla="*/ 10 h 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90" h="268">
                        <a:moveTo>
                          <a:pt x="32" y="10"/>
                        </a:moveTo>
                        <a:lnTo>
                          <a:pt x="38" y="4"/>
                        </a:lnTo>
                        <a:lnTo>
                          <a:pt x="47" y="1"/>
                        </a:lnTo>
                        <a:lnTo>
                          <a:pt x="56" y="0"/>
                        </a:lnTo>
                        <a:lnTo>
                          <a:pt x="65" y="2"/>
                        </a:lnTo>
                        <a:lnTo>
                          <a:pt x="80" y="11"/>
                        </a:lnTo>
                        <a:lnTo>
                          <a:pt x="71" y="15"/>
                        </a:lnTo>
                        <a:lnTo>
                          <a:pt x="67" y="23"/>
                        </a:lnTo>
                        <a:lnTo>
                          <a:pt x="65" y="32"/>
                        </a:lnTo>
                        <a:lnTo>
                          <a:pt x="65" y="42"/>
                        </a:lnTo>
                        <a:lnTo>
                          <a:pt x="65" y="49"/>
                        </a:lnTo>
                        <a:lnTo>
                          <a:pt x="66" y="57"/>
                        </a:lnTo>
                        <a:lnTo>
                          <a:pt x="66" y="65"/>
                        </a:lnTo>
                        <a:lnTo>
                          <a:pt x="67" y="74"/>
                        </a:lnTo>
                        <a:lnTo>
                          <a:pt x="66" y="82"/>
                        </a:lnTo>
                        <a:lnTo>
                          <a:pt x="66" y="90"/>
                        </a:lnTo>
                        <a:lnTo>
                          <a:pt x="65" y="98"/>
                        </a:lnTo>
                        <a:lnTo>
                          <a:pt x="64" y="106"/>
                        </a:lnTo>
                        <a:lnTo>
                          <a:pt x="64" y="113"/>
                        </a:lnTo>
                        <a:lnTo>
                          <a:pt x="68" y="117"/>
                        </a:lnTo>
                        <a:lnTo>
                          <a:pt x="73" y="118"/>
                        </a:lnTo>
                        <a:lnTo>
                          <a:pt x="80" y="120"/>
                        </a:lnTo>
                        <a:lnTo>
                          <a:pt x="85" y="118"/>
                        </a:lnTo>
                        <a:lnTo>
                          <a:pt x="90" y="118"/>
                        </a:lnTo>
                        <a:lnTo>
                          <a:pt x="83" y="121"/>
                        </a:lnTo>
                        <a:lnTo>
                          <a:pt x="76" y="124"/>
                        </a:lnTo>
                        <a:lnTo>
                          <a:pt x="68" y="127"/>
                        </a:lnTo>
                        <a:lnTo>
                          <a:pt x="64" y="134"/>
                        </a:lnTo>
                        <a:lnTo>
                          <a:pt x="62" y="138"/>
                        </a:lnTo>
                        <a:lnTo>
                          <a:pt x="62" y="144"/>
                        </a:lnTo>
                        <a:lnTo>
                          <a:pt x="63" y="149"/>
                        </a:lnTo>
                        <a:lnTo>
                          <a:pt x="66" y="155"/>
                        </a:lnTo>
                        <a:lnTo>
                          <a:pt x="65" y="164"/>
                        </a:lnTo>
                        <a:lnTo>
                          <a:pt x="66" y="174"/>
                        </a:lnTo>
                        <a:lnTo>
                          <a:pt x="67" y="185"/>
                        </a:lnTo>
                        <a:lnTo>
                          <a:pt x="69" y="196"/>
                        </a:lnTo>
                        <a:lnTo>
                          <a:pt x="70" y="206"/>
                        </a:lnTo>
                        <a:lnTo>
                          <a:pt x="71" y="217"/>
                        </a:lnTo>
                        <a:lnTo>
                          <a:pt x="71" y="227"/>
                        </a:lnTo>
                        <a:lnTo>
                          <a:pt x="72" y="237"/>
                        </a:lnTo>
                        <a:lnTo>
                          <a:pt x="76" y="244"/>
                        </a:lnTo>
                        <a:lnTo>
                          <a:pt x="80" y="252"/>
                        </a:lnTo>
                        <a:lnTo>
                          <a:pt x="84" y="255"/>
                        </a:lnTo>
                        <a:lnTo>
                          <a:pt x="88" y="259"/>
                        </a:lnTo>
                        <a:lnTo>
                          <a:pt x="82" y="263"/>
                        </a:lnTo>
                        <a:lnTo>
                          <a:pt x="75" y="266"/>
                        </a:lnTo>
                        <a:lnTo>
                          <a:pt x="66" y="268"/>
                        </a:lnTo>
                        <a:lnTo>
                          <a:pt x="57" y="268"/>
                        </a:lnTo>
                        <a:lnTo>
                          <a:pt x="42" y="256"/>
                        </a:lnTo>
                        <a:lnTo>
                          <a:pt x="31" y="243"/>
                        </a:lnTo>
                        <a:lnTo>
                          <a:pt x="22" y="227"/>
                        </a:lnTo>
                        <a:lnTo>
                          <a:pt x="15" y="212"/>
                        </a:lnTo>
                        <a:lnTo>
                          <a:pt x="9" y="195"/>
                        </a:lnTo>
                        <a:lnTo>
                          <a:pt x="5" y="178"/>
                        </a:lnTo>
                        <a:lnTo>
                          <a:pt x="2" y="160"/>
                        </a:lnTo>
                        <a:lnTo>
                          <a:pt x="0" y="144"/>
                        </a:lnTo>
                        <a:lnTo>
                          <a:pt x="1" y="124"/>
                        </a:lnTo>
                        <a:lnTo>
                          <a:pt x="2" y="106"/>
                        </a:lnTo>
                        <a:lnTo>
                          <a:pt x="2" y="88"/>
                        </a:lnTo>
                        <a:lnTo>
                          <a:pt x="5" y="72"/>
                        </a:lnTo>
                        <a:lnTo>
                          <a:pt x="7" y="55"/>
                        </a:lnTo>
                        <a:lnTo>
                          <a:pt x="13" y="39"/>
                        </a:lnTo>
                        <a:lnTo>
                          <a:pt x="20" y="24"/>
                        </a:lnTo>
                        <a:lnTo>
                          <a:pt x="32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2" name="Freeform 406"/>
                  <p:cNvSpPr>
                    <a:spLocks/>
                  </p:cNvSpPr>
                  <p:nvPr/>
                </p:nvSpPr>
                <p:spPr bwMode="auto">
                  <a:xfrm>
                    <a:off x="2276" y="3157"/>
                    <a:ext cx="47" cy="17"/>
                  </a:xfrm>
                  <a:custGeom>
                    <a:avLst/>
                    <a:gdLst>
                      <a:gd name="T0" fmla="*/ 46 w 93"/>
                      <a:gd name="T1" fmla="*/ 0 h 34"/>
                      <a:gd name="T2" fmla="*/ 55 w 93"/>
                      <a:gd name="T3" fmla="*/ 0 h 34"/>
                      <a:gd name="T4" fmla="*/ 64 w 93"/>
                      <a:gd name="T5" fmla="*/ 0 h 34"/>
                      <a:gd name="T6" fmla="*/ 72 w 93"/>
                      <a:gd name="T7" fmla="*/ 1 h 34"/>
                      <a:gd name="T8" fmla="*/ 79 w 93"/>
                      <a:gd name="T9" fmla="*/ 4 h 34"/>
                      <a:gd name="T10" fmla="*/ 84 w 93"/>
                      <a:gd name="T11" fmla="*/ 6 h 34"/>
                      <a:gd name="T12" fmla="*/ 89 w 93"/>
                      <a:gd name="T13" fmla="*/ 9 h 34"/>
                      <a:gd name="T14" fmla="*/ 91 w 93"/>
                      <a:gd name="T15" fmla="*/ 12 h 34"/>
                      <a:gd name="T16" fmla="*/ 93 w 93"/>
                      <a:gd name="T17" fmla="*/ 16 h 34"/>
                      <a:gd name="T18" fmla="*/ 91 w 93"/>
                      <a:gd name="T19" fmla="*/ 19 h 34"/>
                      <a:gd name="T20" fmla="*/ 89 w 93"/>
                      <a:gd name="T21" fmla="*/ 22 h 34"/>
                      <a:gd name="T22" fmla="*/ 84 w 93"/>
                      <a:gd name="T23" fmla="*/ 25 h 34"/>
                      <a:gd name="T24" fmla="*/ 79 w 93"/>
                      <a:gd name="T25" fmla="*/ 28 h 34"/>
                      <a:gd name="T26" fmla="*/ 72 w 93"/>
                      <a:gd name="T27" fmla="*/ 30 h 34"/>
                      <a:gd name="T28" fmla="*/ 64 w 93"/>
                      <a:gd name="T29" fmla="*/ 32 h 34"/>
                      <a:gd name="T30" fmla="*/ 55 w 93"/>
                      <a:gd name="T31" fmla="*/ 33 h 34"/>
                      <a:gd name="T32" fmla="*/ 46 w 93"/>
                      <a:gd name="T33" fmla="*/ 34 h 34"/>
                      <a:gd name="T34" fmla="*/ 36 w 93"/>
                      <a:gd name="T35" fmla="*/ 33 h 34"/>
                      <a:gd name="T36" fmla="*/ 28 w 93"/>
                      <a:gd name="T37" fmla="*/ 32 h 34"/>
                      <a:gd name="T38" fmla="*/ 19 w 93"/>
                      <a:gd name="T39" fmla="*/ 30 h 34"/>
                      <a:gd name="T40" fmla="*/ 13 w 93"/>
                      <a:gd name="T41" fmla="*/ 28 h 34"/>
                      <a:gd name="T42" fmla="*/ 7 w 93"/>
                      <a:gd name="T43" fmla="*/ 25 h 34"/>
                      <a:gd name="T44" fmla="*/ 3 w 93"/>
                      <a:gd name="T45" fmla="*/ 22 h 34"/>
                      <a:gd name="T46" fmla="*/ 0 w 93"/>
                      <a:gd name="T47" fmla="*/ 19 h 34"/>
                      <a:gd name="T48" fmla="*/ 0 w 93"/>
                      <a:gd name="T49" fmla="*/ 16 h 34"/>
                      <a:gd name="T50" fmla="*/ 0 w 93"/>
                      <a:gd name="T51" fmla="*/ 12 h 34"/>
                      <a:gd name="T52" fmla="*/ 3 w 93"/>
                      <a:gd name="T53" fmla="*/ 9 h 34"/>
                      <a:gd name="T54" fmla="*/ 7 w 93"/>
                      <a:gd name="T55" fmla="*/ 6 h 34"/>
                      <a:gd name="T56" fmla="*/ 13 w 93"/>
                      <a:gd name="T57" fmla="*/ 4 h 34"/>
                      <a:gd name="T58" fmla="*/ 19 w 93"/>
                      <a:gd name="T59" fmla="*/ 1 h 34"/>
                      <a:gd name="T60" fmla="*/ 28 w 93"/>
                      <a:gd name="T61" fmla="*/ 0 h 34"/>
                      <a:gd name="T62" fmla="*/ 36 w 93"/>
                      <a:gd name="T63" fmla="*/ 0 h 34"/>
                      <a:gd name="T64" fmla="*/ 46 w 93"/>
                      <a:gd name="T65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93" h="34">
                        <a:moveTo>
                          <a:pt x="46" y="0"/>
                        </a:moveTo>
                        <a:lnTo>
                          <a:pt x="55" y="0"/>
                        </a:lnTo>
                        <a:lnTo>
                          <a:pt x="64" y="0"/>
                        </a:lnTo>
                        <a:lnTo>
                          <a:pt x="72" y="1"/>
                        </a:lnTo>
                        <a:lnTo>
                          <a:pt x="79" y="4"/>
                        </a:lnTo>
                        <a:lnTo>
                          <a:pt x="84" y="6"/>
                        </a:lnTo>
                        <a:lnTo>
                          <a:pt x="89" y="9"/>
                        </a:lnTo>
                        <a:lnTo>
                          <a:pt x="91" y="12"/>
                        </a:lnTo>
                        <a:lnTo>
                          <a:pt x="93" y="16"/>
                        </a:lnTo>
                        <a:lnTo>
                          <a:pt x="91" y="19"/>
                        </a:lnTo>
                        <a:lnTo>
                          <a:pt x="89" y="22"/>
                        </a:lnTo>
                        <a:lnTo>
                          <a:pt x="84" y="25"/>
                        </a:lnTo>
                        <a:lnTo>
                          <a:pt x="79" y="28"/>
                        </a:lnTo>
                        <a:lnTo>
                          <a:pt x="72" y="30"/>
                        </a:lnTo>
                        <a:lnTo>
                          <a:pt x="64" y="32"/>
                        </a:lnTo>
                        <a:lnTo>
                          <a:pt x="55" y="33"/>
                        </a:lnTo>
                        <a:lnTo>
                          <a:pt x="46" y="34"/>
                        </a:lnTo>
                        <a:lnTo>
                          <a:pt x="36" y="33"/>
                        </a:lnTo>
                        <a:lnTo>
                          <a:pt x="28" y="32"/>
                        </a:lnTo>
                        <a:lnTo>
                          <a:pt x="19" y="30"/>
                        </a:lnTo>
                        <a:lnTo>
                          <a:pt x="13" y="28"/>
                        </a:lnTo>
                        <a:lnTo>
                          <a:pt x="7" y="25"/>
                        </a:lnTo>
                        <a:lnTo>
                          <a:pt x="3" y="22"/>
                        </a:lnTo>
                        <a:lnTo>
                          <a:pt x="0" y="19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3" y="9"/>
                        </a:lnTo>
                        <a:lnTo>
                          <a:pt x="7" y="6"/>
                        </a:lnTo>
                        <a:lnTo>
                          <a:pt x="13" y="4"/>
                        </a:lnTo>
                        <a:lnTo>
                          <a:pt x="19" y="1"/>
                        </a:lnTo>
                        <a:lnTo>
                          <a:pt x="28" y="0"/>
                        </a:lnTo>
                        <a:lnTo>
                          <a:pt x="36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03" name="Group 407"/>
                <p:cNvGrpSpPr>
                  <a:grpSpLocks/>
                </p:cNvGrpSpPr>
                <p:nvPr/>
              </p:nvGrpSpPr>
              <p:grpSpPr bwMode="auto">
                <a:xfrm>
                  <a:off x="1344" y="1920"/>
                  <a:ext cx="2304" cy="1824"/>
                  <a:chOff x="1344" y="1920"/>
                  <a:chExt cx="2099" cy="1826"/>
                </a:xfrm>
              </p:grpSpPr>
              <p:sp>
                <p:nvSpPr>
                  <p:cNvPr id="4504" name="AutoShape 408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344" y="2736"/>
                    <a:ext cx="1520" cy="10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505" name="Group 409"/>
                  <p:cNvGrpSpPr>
                    <a:grpSpLocks/>
                  </p:cNvGrpSpPr>
                  <p:nvPr/>
                </p:nvGrpSpPr>
                <p:grpSpPr bwMode="auto">
                  <a:xfrm>
                    <a:off x="1488" y="1920"/>
                    <a:ext cx="912" cy="1584"/>
                    <a:chOff x="2009" y="2461"/>
                    <a:chExt cx="816" cy="1488"/>
                  </a:xfrm>
                </p:grpSpPr>
                <p:grpSp>
                  <p:nvGrpSpPr>
                    <p:cNvPr id="4506" name="Group 410"/>
                    <p:cNvGrpSpPr>
                      <a:grpSpLocks/>
                    </p:cNvGrpSpPr>
                    <p:nvPr/>
                  </p:nvGrpSpPr>
                  <p:grpSpPr bwMode="auto">
                    <a:xfrm rot="-26287614">
                      <a:off x="1673" y="2797"/>
                      <a:ext cx="1488" cy="816"/>
                      <a:chOff x="1166" y="2859"/>
                      <a:chExt cx="1400" cy="941"/>
                    </a:xfrm>
                  </p:grpSpPr>
                  <p:sp>
                    <p:nvSpPr>
                      <p:cNvPr id="4507" name="Freeform 411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166" y="2859"/>
                        <a:ext cx="1400" cy="941"/>
                      </a:xfrm>
                      <a:custGeom>
                        <a:avLst/>
                        <a:gdLst>
                          <a:gd name="T0" fmla="*/ 1211 w 2801"/>
                          <a:gd name="T1" fmla="*/ 6 h 1883"/>
                          <a:gd name="T2" fmla="*/ 1370 w 2801"/>
                          <a:gd name="T3" fmla="*/ 65 h 1883"/>
                          <a:gd name="T4" fmla="*/ 1135 w 2801"/>
                          <a:gd name="T5" fmla="*/ 68 h 1883"/>
                          <a:gd name="T6" fmla="*/ 586 w 2801"/>
                          <a:gd name="T7" fmla="*/ 276 h 1883"/>
                          <a:gd name="T8" fmla="*/ 424 w 2801"/>
                          <a:gd name="T9" fmla="*/ 523 h 1883"/>
                          <a:gd name="T10" fmla="*/ 504 w 2801"/>
                          <a:gd name="T11" fmla="*/ 712 h 1883"/>
                          <a:gd name="T12" fmla="*/ 963 w 2801"/>
                          <a:gd name="T13" fmla="*/ 927 h 1883"/>
                          <a:gd name="T14" fmla="*/ 1684 w 2801"/>
                          <a:gd name="T15" fmla="*/ 833 h 1883"/>
                          <a:gd name="T16" fmla="*/ 2005 w 2801"/>
                          <a:gd name="T17" fmla="*/ 611 h 1883"/>
                          <a:gd name="T18" fmla="*/ 2140 w 2801"/>
                          <a:gd name="T19" fmla="*/ 507 h 1883"/>
                          <a:gd name="T20" fmla="*/ 2201 w 2801"/>
                          <a:gd name="T21" fmla="*/ 386 h 1883"/>
                          <a:gd name="T22" fmla="*/ 2317 w 2801"/>
                          <a:gd name="T23" fmla="*/ 449 h 1883"/>
                          <a:gd name="T24" fmla="*/ 2630 w 2801"/>
                          <a:gd name="T25" fmla="*/ 479 h 1883"/>
                          <a:gd name="T26" fmla="*/ 2783 w 2801"/>
                          <a:gd name="T27" fmla="*/ 642 h 1883"/>
                          <a:gd name="T28" fmla="*/ 2797 w 2801"/>
                          <a:gd name="T29" fmla="*/ 729 h 1883"/>
                          <a:gd name="T30" fmla="*/ 2704 w 2801"/>
                          <a:gd name="T31" fmla="*/ 882 h 1883"/>
                          <a:gd name="T32" fmla="*/ 2462 w 2801"/>
                          <a:gd name="T33" fmla="*/ 988 h 1883"/>
                          <a:gd name="T34" fmla="*/ 2336 w 2801"/>
                          <a:gd name="T35" fmla="*/ 1050 h 1883"/>
                          <a:gd name="T36" fmla="*/ 2201 w 2801"/>
                          <a:gd name="T37" fmla="*/ 1064 h 1883"/>
                          <a:gd name="T38" fmla="*/ 1971 w 2801"/>
                          <a:gd name="T39" fmla="*/ 1179 h 1883"/>
                          <a:gd name="T40" fmla="*/ 2013 w 2801"/>
                          <a:gd name="T41" fmla="*/ 1238 h 1883"/>
                          <a:gd name="T42" fmla="*/ 2189 w 2801"/>
                          <a:gd name="T43" fmla="*/ 1250 h 1883"/>
                          <a:gd name="T44" fmla="*/ 2325 w 2801"/>
                          <a:gd name="T45" fmla="*/ 1281 h 1883"/>
                          <a:gd name="T46" fmla="*/ 2303 w 2801"/>
                          <a:gd name="T47" fmla="*/ 1348 h 1883"/>
                          <a:gd name="T48" fmla="*/ 2249 w 2801"/>
                          <a:gd name="T49" fmla="*/ 1394 h 1883"/>
                          <a:gd name="T50" fmla="*/ 2282 w 2801"/>
                          <a:gd name="T51" fmla="*/ 1448 h 1883"/>
                          <a:gd name="T52" fmla="*/ 2202 w 2801"/>
                          <a:gd name="T53" fmla="*/ 1492 h 1883"/>
                          <a:gd name="T54" fmla="*/ 2111 w 2801"/>
                          <a:gd name="T55" fmla="*/ 1604 h 1883"/>
                          <a:gd name="T56" fmla="*/ 2088 w 2801"/>
                          <a:gd name="T57" fmla="*/ 1705 h 1883"/>
                          <a:gd name="T58" fmla="*/ 2116 w 2801"/>
                          <a:gd name="T59" fmla="*/ 1788 h 1883"/>
                          <a:gd name="T60" fmla="*/ 1958 w 2801"/>
                          <a:gd name="T61" fmla="*/ 1782 h 1883"/>
                          <a:gd name="T62" fmla="*/ 1854 w 2801"/>
                          <a:gd name="T63" fmla="*/ 1777 h 1883"/>
                          <a:gd name="T64" fmla="*/ 1751 w 2801"/>
                          <a:gd name="T65" fmla="*/ 1835 h 1883"/>
                          <a:gd name="T66" fmla="*/ 1691 w 2801"/>
                          <a:gd name="T67" fmla="*/ 1632 h 1883"/>
                          <a:gd name="T68" fmla="*/ 1606 w 2801"/>
                          <a:gd name="T69" fmla="*/ 1471 h 1883"/>
                          <a:gd name="T70" fmla="*/ 1420 w 2801"/>
                          <a:gd name="T71" fmla="*/ 1394 h 1883"/>
                          <a:gd name="T72" fmla="*/ 674 w 2801"/>
                          <a:gd name="T73" fmla="*/ 1376 h 1883"/>
                          <a:gd name="T74" fmla="*/ 587 w 2801"/>
                          <a:gd name="T75" fmla="*/ 1410 h 1883"/>
                          <a:gd name="T76" fmla="*/ 690 w 2801"/>
                          <a:gd name="T77" fmla="*/ 1495 h 1883"/>
                          <a:gd name="T78" fmla="*/ 880 w 2801"/>
                          <a:gd name="T79" fmla="*/ 1616 h 1883"/>
                          <a:gd name="T80" fmla="*/ 832 w 2801"/>
                          <a:gd name="T81" fmla="*/ 1691 h 1883"/>
                          <a:gd name="T82" fmla="*/ 786 w 2801"/>
                          <a:gd name="T83" fmla="*/ 1746 h 1883"/>
                          <a:gd name="T84" fmla="*/ 739 w 2801"/>
                          <a:gd name="T85" fmla="*/ 1869 h 1883"/>
                          <a:gd name="T86" fmla="*/ 628 w 2801"/>
                          <a:gd name="T87" fmla="*/ 1846 h 1883"/>
                          <a:gd name="T88" fmla="*/ 572 w 2801"/>
                          <a:gd name="T89" fmla="*/ 1763 h 1883"/>
                          <a:gd name="T90" fmla="*/ 547 w 2801"/>
                          <a:gd name="T91" fmla="*/ 1667 h 1883"/>
                          <a:gd name="T92" fmla="*/ 456 w 2801"/>
                          <a:gd name="T93" fmla="*/ 1692 h 1883"/>
                          <a:gd name="T94" fmla="*/ 377 w 2801"/>
                          <a:gd name="T95" fmla="*/ 1766 h 1883"/>
                          <a:gd name="T96" fmla="*/ 318 w 2801"/>
                          <a:gd name="T97" fmla="*/ 1714 h 1883"/>
                          <a:gd name="T98" fmla="*/ 371 w 2801"/>
                          <a:gd name="T99" fmla="*/ 1579 h 1883"/>
                          <a:gd name="T100" fmla="*/ 396 w 2801"/>
                          <a:gd name="T101" fmla="*/ 1508 h 1883"/>
                          <a:gd name="T102" fmla="*/ 313 w 2801"/>
                          <a:gd name="T103" fmla="*/ 1260 h 1883"/>
                          <a:gd name="T104" fmla="*/ 220 w 2801"/>
                          <a:gd name="T105" fmla="*/ 1113 h 1883"/>
                          <a:gd name="T106" fmla="*/ 11 w 2801"/>
                          <a:gd name="T107" fmla="*/ 788 h 1883"/>
                          <a:gd name="T108" fmla="*/ 177 w 2801"/>
                          <a:gd name="T109" fmla="*/ 320 h 1883"/>
                          <a:gd name="T110" fmla="*/ 1771 w 2801"/>
                          <a:gd name="T111" fmla="*/ 1278 h 1883"/>
                          <a:gd name="T112" fmla="*/ 1755 w 2801"/>
                          <a:gd name="T113" fmla="*/ 1363 h 1883"/>
                          <a:gd name="T114" fmla="*/ 1845 w 2801"/>
                          <a:gd name="T115" fmla="*/ 1421 h 1883"/>
                          <a:gd name="T116" fmla="*/ 1877 w 2801"/>
                          <a:gd name="T117" fmla="*/ 1325 h 18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2801" h="1883">
                            <a:moveTo>
                              <a:pt x="388" y="161"/>
                            </a:moveTo>
                            <a:lnTo>
                              <a:pt x="469" y="122"/>
                            </a:lnTo>
                            <a:lnTo>
                              <a:pt x="553" y="89"/>
                            </a:lnTo>
                            <a:lnTo>
                              <a:pt x="639" y="62"/>
                            </a:lnTo>
                            <a:lnTo>
                              <a:pt x="729" y="41"/>
                            </a:lnTo>
                            <a:lnTo>
                              <a:pt x="819" y="24"/>
                            </a:lnTo>
                            <a:lnTo>
                              <a:pt x="911" y="12"/>
                            </a:lnTo>
                            <a:lnTo>
                              <a:pt x="1002" y="4"/>
                            </a:lnTo>
                            <a:lnTo>
                              <a:pt x="1094" y="0"/>
                            </a:lnTo>
                            <a:lnTo>
                              <a:pt x="1211" y="6"/>
                            </a:lnTo>
                            <a:lnTo>
                              <a:pt x="1231" y="10"/>
                            </a:lnTo>
                            <a:lnTo>
                              <a:pt x="1252" y="15"/>
                            </a:lnTo>
                            <a:lnTo>
                              <a:pt x="1273" y="18"/>
                            </a:lnTo>
                            <a:lnTo>
                              <a:pt x="1294" y="22"/>
                            </a:lnTo>
                            <a:lnTo>
                              <a:pt x="1314" y="26"/>
                            </a:lnTo>
                            <a:lnTo>
                              <a:pt x="1334" y="33"/>
                            </a:lnTo>
                            <a:lnTo>
                              <a:pt x="1352" y="41"/>
                            </a:lnTo>
                            <a:lnTo>
                              <a:pt x="1370" y="53"/>
                            </a:lnTo>
                            <a:lnTo>
                              <a:pt x="1370" y="58"/>
                            </a:lnTo>
                            <a:lnTo>
                              <a:pt x="1370" y="65"/>
                            </a:lnTo>
                            <a:lnTo>
                              <a:pt x="1367" y="71"/>
                            </a:lnTo>
                            <a:lnTo>
                              <a:pt x="1360" y="75"/>
                            </a:lnTo>
                            <a:lnTo>
                              <a:pt x="1331" y="72"/>
                            </a:lnTo>
                            <a:lnTo>
                              <a:pt x="1303" y="72"/>
                            </a:lnTo>
                            <a:lnTo>
                              <a:pt x="1275" y="72"/>
                            </a:lnTo>
                            <a:lnTo>
                              <a:pt x="1247" y="73"/>
                            </a:lnTo>
                            <a:lnTo>
                              <a:pt x="1218" y="73"/>
                            </a:lnTo>
                            <a:lnTo>
                              <a:pt x="1190" y="73"/>
                            </a:lnTo>
                            <a:lnTo>
                              <a:pt x="1162" y="71"/>
                            </a:lnTo>
                            <a:lnTo>
                              <a:pt x="1135" y="68"/>
                            </a:lnTo>
                            <a:lnTo>
                              <a:pt x="1069" y="76"/>
                            </a:lnTo>
                            <a:lnTo>
                              <a:pt x="1005" y="87"/>
                            </a:lnTo>
                            <a:lnTo>
                              <a:pt x="942" y="101"/>
                            </a:lnTo>
                            <a:lnTo>
                              <a:pt x="881" y="119"/>
                            </a:lnTo>
                            <a:lnTo>
                              <a:pt x="820" y="139"/>
                            </a:lnTo>
                            <a:lnTo>
                              <a:pt x="761" y="164"/>
                            </a:lnTo>
                            <a:lnTo>
                              <a:pt x="704" y="193"/>
                            </a:lnTo>
                            <a:lnTo>
                              <a:pt x="650" y="227"/>
                            </a:lnTo>
                            <a:lnTo>
                              <a:pt x="617" y="250"/>
                            </a:lnTo>
                            <a:lnTo>
                              <a:pt x="586" y="276"/>
                            </a:lnTo>
                            <a:lnTo>
                              <a:pt x="556" y="304"/>
                            </a:lnTo>
                            <a:lnTo>
                              <a:pt x="529" y="335"/>
                            </a:lnTo>
                            <a:lnTo>
                              <a:pt x="502" y="366"/>
                            </a:lnTo>
                            <a:lnTo>
                              <a:pt x="479" y="399"/>
                            </a:lnTo>
                            <a:lnTo>
                              <a:pt x="458" y="432"/>
                            </a:lnTo>
                            <a:lnTo>
                              <a:pt x="441" y="469"/>
                            </a:lnTo>
                            <a:lnTo>
                              <a:pt x="434" y="481"/>
                            </a:lnTo>
                            <a:lnTo>
                              <a:pt x="429" y="494"/>
                            </a:lnTo>
                            <a:lnTo>
                              <a:pt x="425" y="508"/>
                            </a:lnTo>
                            <a:lnTo>
                              <a:pt x="424" y="523"/>
                            </a:lnTo>
                            <a:lnTo>
                              <a:pt x="423" y="537"/>
                            </a:lnTo>
                            <a:lnTo>
                              <a:pt x="423" y="552"/>
                            </a:lnTo>
                            <a:lnTo>
                              <a:pt x="425" y="567"/>
                            </a:lnTo>
                            <a:lnTo>
                              <a:pt x="429" y="582"/>
                            </a:lnTo>
                            <a:lnTo>
                              <a:pt x="427" y="591"/>
                            </a:lnTo>
                            <a:lnTo>
                              <a:pt x="434" y="619"/>
                            </a:lnTo>
                            <a:lnTo>
                              <a:pt x="447" y="645"/>
                            </a:lnTo>
                            <a:lnTo>
                              <a:pt x="463" y="669"/>
                            </a:lnTo>
                            <a:lnTo>
                              <a:pt x="483" y="692"/>
                            </a:lnTo>
                            <a:lnTo>
                              <a:pt x="504" y="712"/>
                            </a:lnTo>
                            <a:lnTo>
                              <a:pt x="528" y="733"/>
                            </a:lnTo>
                            <a:lnTo>
                              <a:pt x="550" y="752"/>
                            </a:lnTo>
                            <a:lnTo>
                              <a:pt x="573" y="771"/>
                            </a:lnTo>
                            <a:lnTo>
                              <a:pt x="622" y="806"/>
                            </a:lnTo>
                            <a:lnTo>
                              <a:pt x="674" y="836"/>
                            </a:lnTo>
                            <a:lnTo>
                              <a:pt x="728" y="860"/>
                            </a:lnTo>
                            <a:lnTo>
                              <a:pt x="786" y="882"/>
                            </a:lnTo>
                            <a:lnTo>
                              <a:pt x="844" y="899"/>
                            </a:lnTo>
                            <a:lnTo>
                              <a:pt x="903" y="915"/>
                            </a:lnTo>
                            <a:lnTo>
                              <a:pt x="963" y="927"/>
                            </a:lnTo>
                            <a:lnTo>
                              <a:pt x="1023" y="940"/>
                            </a:lnTo>
                            <a:lnTo>
                              <a:pt x="1104" y="948"/>
                            </a:lnTo>
                            <a:lnTo>
                              <a:pt x="1185" y="949"/>
                            </a:lnTo>
                            <a:lnTo>
                              <a:pt x="1265" y="943"/>
                            </a:lnTo>
                            <a:lnTo>
                              <a:pt x="1344" y="931"/>
                            </a:lnTo>
                            <a:lnTo>
                              <a:pt x="1421" y="914"/>
                            </a:lnTo>
                            <a:lnTo>
                              <a:pt x="1497" y="894"/>
                            </a:lnTo>
                            <a:lnTo>
                              <a:pt x="1571" y="871"/>
                            </a:lnTo>
                            <a:lnTo>
                              <a:pt x="1645" y="849"/>
                            </a:lnTo>
                            <a:lnTo>
                              <a:pt x="1684" y="833"/>
                            </a:lnTo>
                            <a:lnTo>
                              <a:pt x="1724" y="816"/>
                            </a:lnTo>
                            <a:lnTo>
                              <a:pt x="1762" y="796"/>
                            </a:lnTo>
                            <a:lnTo>
                              <a:pt x="1800" y="775"/>
                            </a:lnTo>
                            <a:lnTo>
                              <a:pt x="1835" y="750"/>
                            </a:lnTo>
                            <a:lnTo>
                              <a:pt x="1871" y="724"/>
                            </a:lnTo>
                            <a:lnTo>
                              <a:pt x="1903" y="695"/>
                            </a:lnTo>
                            <a:lnTo>
                              <a:pt x="1936" y="665"/>
                            </a:lnTo>
                            <a:lnTo>
                              <a:pt x="1958" y="647"/>
                            </a:lnTo>
                            <a:lnTo>
                              <a:pt x="1982" y="630"/>
                            </a:lnTo>
                            <a:lnTo>
                              <a:pt x="2005" y="611"/>
                            </a:lnTo>
                            <a:lnTo>
                              <a:pt x="2029" y="594"/>
                            </a:lnTo>
                            <a:lnTo>
                              <a:pt x="2052" y="577"/>
                            </a:lnTo>
                            <a:lnTo>
                              <a:pt x="2077" y="563"/>
                            </a:lnTo>
                            <a:lnTo>
                              <a:pt x="2103" y="551"/>
                            </a:lnTo>
                            <a:lnTo>
                              <a:pt x="2131" y="545"/>
                            </a:lnTo>
                            <a:lnTo>
                              <a:pt x="2133" y="537"/>
                            </a:lnTo>
                            <a:lnTo>
                              <a:pt x="2135" y="530"/>
                            </a:lnTo>
                            <a:lnTo>
                              <a:pt x="2137" y="522"/>
                            </a:lnTo>
                            <a:lnTo>
                              <a:pt x="2139" y="515"/>
                            </a:lnTo>
                            <a:lnTo>
                              <a:pt x="2140" y="507"/>
                            </a:lnTo>
                            <a:lnTo>
                              <a:pt x="2143" y="499"/>
                            </a:lnTo>
                            <a:lnTo>
                              <a:pt x="2145" y="491"/>
                            </a:lnTo>
                            <a:lnTo>
                              <a:pt x="2149" y="485"/>
                            </a:lnTo>
                            <a:lnTo>
                              <a:pt x="2153" y="470"/>
                            </a:lnTo>
                            <a:lnTo>
                              <a:pt x="2159" y="455"/>
                            </a:lnTo>
                            <a:lnTo>
                              <a:pt x="2164" y="438"/>
                            </a:lnTo>
                            <a:lnTo>
                              <a:pt x="2171" y="424"/>
                            </a:lnTo>
                            <a:lnTo>
                              <a:pt x="2178" y="409"/>
                            </a:lnTo>
                            <a:lnTo>
                              <a:pt x="2189" y="397"/>
                            </a:lnTo>
                            <a:lnTo>
                              <a:pt x="2201" y="386"/>
                            </a:lnTo>
                            <a:lnTo>
                              <a:pt x="2216" y="379"/>
                            </a:lnTo>
                            <a:lnTo>
                              <a:pt x="2231" y="378"/>
                            </a:lnTo>
                            <a:lnTo>
                              <a:pt x="2246" y="381"/>
                            </a:lnTo>
                            <a:lnTo>
                              <a:pt x="2260" y="387"/>
                            </a:lnTo>
                            <a:lnTo>
                              <a:pt x="2273" y="396"/>
                            </a:lnTo>
                            <a:lnTo>
                              <a:pt x="2284" y="406"/>
                            </a:lnTo>
                            <a:lnTo>
                              <a:pt x="2294" y="418"/>
                            </a:lnTo>
                            <a:lnTo>
                              <a:pt x="2303" y="430"/>
                            </a:lnTo>
                            <a:lnTo>
                              <a:pt x="2313" y="443"/>
                            </a:lnTo>
                            <a:lnTo>
                              <a:pt x="2317" y="449"/>
                            </a:lnTo>
                            <a:lnTo>
                              <a:pt x="2321" y="459"/>
                            </a:lnTo>
                            <a:lnTo>
                              <a:pt x="2326" y="465"/>
                            </a:lnTo>
                            <a:lnTo>
                              <a:pt x="2334" y="465"/>
                            </a:lnTo>
                            <a:lnTo>
                              <a:pt x="2375" y="449"/>
                            </a:lnTo>
                            <a:lnTo>
                              <a:pt x="2417" y="442"/>
                            </a:lnTo>
                            <a:lnTo>
                              <a:pt x="2460" y="441"/>
                            </a:lnTo>
                            <a:lnTo>
                              <a:pt x="2504" y="445"/>
                            </a:lnTo>
                            <a:lnTo>
                              <a:pt x="2546" y="453"/>
                            </a:lnTo>
                            <a:lnTo>
                              <a:pt x="2589" y="465"/>
                            </a:lnTo>
                            <a:lnTo>
                              <a:pt x="2630" y="479"/>
                            </a:lnTo>
                            <a:lnTo>
                              <a:pt x="2669" y="497"/>
                            </a:lnTo>
                            <a:lnTo>
                              <a:pt x="2687" y="508"/>
                            </a:lnTo>
                            <a:lnTo>
                              <a:pt x="2705" y="522"/>
                            </a:lnTo>
                            <a:lnTo>
                              <a:pt x="2721" y="538"/>
                            </a:lnTo>
                            <a:lnTo>
                              <a:pt x="2737" y="556"/>
                            </a:lnTo>
                            <a:lnTo>
                              <a:pt x="2750" y="573"/>
                            </a:lnTo>
                            <a:lnTo>
                              <a:pt x="2762" y="593"/>
                            </a:lnTo>
                            <a:lnTo>
                              <a:pt x="2772" y="612"/>
                            </a:lnTo>
                            <a:lnTo>
                              <a:pt x="2781" y="633"/>
                            </a:lnTo>
                            <a:lnTo>
                              <a:pt x="2783" y="642"/>
                            </a:lnTo>
                            <a:lnTo>
                              <a:pt x="2786" y="651"/>
                            </a:lnTo>
                            <a:lnTo>
                              <a:pt x="2788" y="660"/>
                            </a:lnTo>
                            <a:lnTo>
                              <a:pt x="2791" y="670"/>
                            </a:lnTo>
                            <a:lnTo>
                              <a:pt x="2793" y="679"/>
                            </a:lnTo>
                            <a:lnTo>
                              <a:pt x="2796" y="689"/>
                            </a:lnTo>
                            <a:lnTo>
                              <a:pt x="2798" y="698"/>
                            </a:lnTo>
                            <a:lnTo>
                              <a:pt x="2801" y="707"/>
                            </a:lnTo>
                            <a:lnTo>
                              <a:pt x="2799" y="714"/>
                            </a:lnTo>
                            <a:lnTo>
                              <a:pt x="2799" y="722"/>
                            </a:lnTo>
                            <a:lnTo>
                              <a:pt x="2797" y="729"/>
                            </a:lnTo>
                            <a:lnTo>
                              <a:pt x="2797" y="738"/>
                            </a:lnTo>
                            <a:lnTo>
                              <a:pt x="2796" y="746"/>
                            </a:lnTo>
                            <a:lnTo>
                              <a:pt x="2795" y="754"/>
                            </a:lnTo>
                            <a:lnTo>
                              <a:pt x="2794" y="762"/>
                            </a:lnTo>
                            <a:lnTo>
                              <a:pt x="2794" y="771"/>
                            </a:lnTo>
                            <a:lnTo>
                              <a:pt x="2781" y="799"/>
                            </a:lnTo>
                            <a:lnTo>
                              <a:pt x="2766" y="824"/>
                            </a:lnTo>
                            <a:lnTo>
                              <a:pt x="2748" y="845"/>
                            </a:lnTo>
                            <a:lnTo>
                              <a:pt x="2727" y="865"/>
                            </a:lnTo>
                            <a:lnTo>
                              <a:pt x="2704" y="882"/>
                            </a:lnTo>
                            <a:lnTo>
                              <a:pt x="2681" y="900"/>
                            </a:lnTo>
                            <a:lnTo>
                              <a:pt x="2657" y="917"/>
                            </a:lnTo>
                            <a:lnTo>
                              <a:pt x="2634" y="935"/>
                            </a:lnTo>
                            <a:lnTo>
                              <a:pt x="2609" y="945"/>
                            </a:lnTo>
                            <a:lnTo>
                              <a:pt x="2586" y="955"/>
                            </a:lnTo>
                            <a:lnTo>
                              <a:pt x="2562" y="964"/>
                            </a:lnTo>
                            <a:lnTo>
                              <a:pt x="2538" y="973"/>
                            </a:lnTo>
                            <a:lnTo>
                              <a:pt x="2513" y="979"/>
                            </a:lnTo>
                            <a:lnTo>
                              <a:pt x="2488" y="985"/>
                            </a:lnTo>
                            <a:lnTo>
                              <a:pt x="2462" y="988"/>
                            </a:lnTo>
                            <a:lnTo>
                              <a:pt x="2437" y="991"/>
                            </a:lnTo>
                            <a:lnTo>
                              <a:pt x="2344" y="1003"/>
                            </a:lnTo>
                            <a:lnTo>
                              <a:pt x="2341" y="1006"/>
                            </a:lnTo>
                            <a:lnTo>
                              <a:pt x="2342" y="1012"/>
                            </a:lnTo>
                            <a:lnTo>
                              <a:pt x="2344" y="1017"/>
                            </a:lnTo>
                            <a:lnTo>
                              <a:pt x="2346" y="1023"/>
                            </a:lnTo>
                            <a:lnTo>
                              <a:pt x="2344" y="1029"/>
                            </a:lnTo>
                            <a:lnTo>
                              <a:pt x="2342" y="1036"/>
                            </a:lnTo>
                            <a:lnTo>
                              <a:pt x="2339" y="1043"/>
                            </a:lnTo>
                            <a:lnTo>
                              <a:pt x="2336" y="1050"/>
                            </a:lnTo>
                            <a:lnTo>
                              <a:pt x="2331" y="1056"/>
                            </a:lnTo>
                            <a:lnTo>
                              <a:pt x="2326" y="1062"/>
                            </a:lnTo>
                            <a:lnTo>
                              <a:pt x="2320" y="1067"/>
                            </a:lnTo>
                            <a:lnTo>
                              <a:pt x="2314" y="1072"/>
                            </a:lnTo>
                            <a:lnTo>
                              <a:pt x="2294" y="1079"/>
                            </a:lnTo>
                            <a:lnTo>
                              <a:pt x="2275" y="1082"/>
                            </a:lnTo>
                            <a:lnTo>
                              <a:pt x="2256" y="1080"/>
                            </a:lnTo>
                            <a:lnTo>
                              <a:pt x="2238" y="1076"/>
                            </a:lnTo>
                            <a:lnTo>
                              <a:pt x="2219" y="1070"/>
                            </a:lnTo>
                            <a:lnTo>
                              <a:pt x="2201" y="1064"/>
                            </a:lnTo>
                            <a:lnTo>
                              <a:pt x="2182" y="1060"/>
                            </a:lnTo>
                            <a:lnTo>
                              <a:pt x="2164" y="1060"/>
                            </a:lnTo>
                            <a:lnTo>
                              <a:pt x="2160" y="1066"/>
                            </a:lnTo>
                            <a:lnTo>
                              <a:pt x="2133" y="1081"/>
                            </a:lnTo>
                            <a:lnTo>
                              <a:pt x="2106" y="1098"/>
                            </a:lnTo>
                            <a:lnTo>
                              <a:pt x="2079" y="1114"/>
                            </a:lnTo>
                            <a:lnTo>
                              <a:pt x="2053" y="1131"/>
                            </a:lnTo>
                            <a:lnTo>
                              <a:pt x="2026" y="1147"/>
                            </a:lnTo>
                            <a:lnTo>
                              <a:pt x="1998" y="1163"/>
                            </a:lnTo>
                            <a:lnTo>
                              <a:pt x="1971" y="1179"/>
                            </a:lnTo>
                            <a:lnTo>
                              <a:pt x="1945" y="1195"/>
                            </a:lnTo>
                            <a:lnTo>
                              <a:pt x="1950" y="1201"/>
                            </a:lnTo>
                            <a:lnTo>
                              <a:pt x="1956" y="1208"/>
                            </a:lnTo>
                            <a:lnTo>
                              <a:pt x="1962" y="1213"/>
                            </a:lnTo>
                            <a:lnTo>
                              <a:pt x="1969" y="1219"/>
                            </a:lnTo>
                            <a:lnTo>
                              <a:pt x="1975" y="1224"/>
                            </a:lnTo>
                            <a:lnTo>
                              <a:pt x="1982" y="1230"/>
                            </a:lnTo>
                            <a:lnTo>
                              <a:pt x="1989" y="1235"/>
                            </a:lnTo>
                            <a:lnTo>
                              <a:pt x="1996" y="1241"/>
                            </a:lnTo>
                            <a:lnTo>
                              <a:pt x="2013" y="1238"/>
                            </a:lnTo>
                            <a:lnTo>
                              <a:pt x="2030" y="1240"/>
                            </a:lnTo>
                            <a:lnTo>
                              <a:pt x="2045" y="1243"/>
                            </a:lnTo>
                            <a:lnTo>
                              <a:pt x="2061" y="1249"/>
                            </a:lnTo>
                            <a:lnTo>
                              <a:pt x="2076" y="1253"/>
                            </a:lnTo>
                            <a:lnTo>
                              <a:pt x="2092" y="1258"/>
                            </a:lnTo>
                            <a:lnTo>
                              <a:pt x="2109" y="1259"/>
                            </a:lnTo>
                            <a:lnTo>
                              <a:pt x="2127" y="1258"/>
                            </a:lnTo>
                            <a:lnTo>
                              <a:pt x="2146" y="1255"/>
                            </a:lnTo>
                            <a:lnTo>
                              <a:pt x="2168" y="1253"/>
                            </a:lnTo>
                            <a:lnTo>
                              <a:pt x="2189" y="1250"/>
                            </a:lnTo>
                            <a:lnTo>
                              <a:pt x="2212" y="1249"/>
                            </a:lnTo>
                            <a:lnTo>
                              <a:pt x="2234" y="1247"/>
                            </a:lnTo>
                            <a:lnTo>
                              <a:pt x="2256" y="1248"/>
                            </a:lnTo>
                            <a:lnTo>
                              <a:pt x="2277" y="1250"/>
                            </a:lnTo>
                            <a:lnTo>
                              <a:pt x="2299" y="1255"/>
                            </a:lnTo>
                            <a:lnTo>
                              <a:pt x="2308" y="1260"/>
                            </a:lnTo>
                            <a:lnTo>
                              <a:pt x="2317" y="1267"/>
                            </a:lnTo>
                            <a:lnTo>
                              <a:pt x="2320" y="1270"/>
                            </a:lnTo>
                            <a:lnTo>
                              <a:pt x="2323" y="1276"/>
                            </a:lnTo>
                            <a:lnTo>
                              <a:pt x="2325" y="1281"/>
                            </a:lnTo>
                            <a:lnTo>
                              <a:pt x="2328" y="1288"/>
                            </a:lnTo>
                            <a:lnTo>
                              <a:pt x="2328" y="1294"/>
                            </a:lnTo>
                            <a:lnTo>
                              <a:pt x="2329" y="1302"/>
                            </a:lnTo>
                            <a:lnTo>
                              <a:pt x="2328" y="1308"/>
                            </a:lnTo>
                            <a:lnTo>
                              <a:pt x="2327" y="1316"/>
                            </a:lnTo>
                            <a:lnTo>
                              <a:pt x="2324" y="1322"/>
                            </a:lnTo>
                            <a:lnTo>
                              <a:pt x="2321" y="1329"/>
                            </a:lnTo>
                            <a:lnTo>
                              <a:pt x="2317" y="1334"/>
                            </a:lnTo>
                            <a:lnTo>
                              <a:pt x="2313" y="1340"/>
                            </a:lnTo>
                            <a:lnTo>
                              <a:pt x="2303" y="1348"/>
                            </a:lnTo>
                            <a:lnTo>
                              <a:pt x="2293" y="1356"/>
                            </a:lnTo>
                            <a:lnTo>
                              <a:pt x="2283" y="1362"/>
                            </a:lnTo>
                            <a:lnTo>
                              <a:pt x="2273" y="1368"/>
                            </a:lnTo>
                            <a:lnTo>
                              <a:pt x="2261" y="1372"/>
                            </a:lnTo>
                            <a:lnTo>
                              <a:pt x="2250" y="1377"/>
                            </a:lnTo>
                            <a:lnTo>
                              <a:pt x="2239" y="1381"/>
                            </a:lnTo>
                            <a:lnTo>
                              <a:pt x="2229" y="1387"/>
                            </a:lnTo>
                            <a:lnTo>
                              <a:pt x="2235" y="1389"/>
                            </a:lnTo>
                            <a:lnTo>
                              <a:pt x="2242" y="1391"/>
                            </a:lnTo>
                            <a:lnTo>
                              <a:pt x="2249" y="1394"/>
                            </a:lnTo>
                            <a:lnTo>
                              <a:pt x="2256" y="1398"/>
                            </a:lnTo>
                            <a:lnTo>
                              <a:pt x="2262" y="1401"/>
                            </a:lnTo>
                            <a:lnTo>
                              <a:pt x="2268" y="1407"/>
                            </a:lnTo>
                            <a:lnTo>
                              <a:pt x="2273" y="1412"/>
                            </a:lnTo>
                            <a:lnTo>
                              <a:pt x="2278" y="1420"/>
                            </a:lnTo>
                            <a:lnTo>
                              <a:pt x="2278" y="1425"/>
                            </a:lnTo>
                            <a:lnTo>
                              <a:pt x="2280" y="1431"/>
                            </a:lnTo>
                            <a:lnTo>
                              <a:pt x="2280" y="1437"/>
                            </a:lnTo>
                            <a:lnTo>
                              <a:pt x="2282" y="1443"/>
                            </a:lnTo>
                            <a:lnTo>
                              <a:pt x="2282" y="1448"/>
                            </a:lnTo>
                            <a:lnTo>
                              <a:pt x="2282" y="1454"/>
                            </a:lnTo>
                            <a:lnTo>
                              <a:pt x="2280" y="1460"/>
                            </a:lnTo>
                            <a:lnTo>
                              <a:pt x="2277" y="1467"/>
                            </a:lnTo>
                            <a:lnTo>
                              <a:pt x="2268" y="1474"/>
                            </a:lnTo>
                            <a:lnTo>
                              <a:pt x="2258" y="1479"/>
                            </a:lnTo>
                            <a:lnTo>
                              <a:pt x="2247" y="1482"/>
                            </a:lnTo>
                            <a:lnTo>
                              <a:pt x="2237" y="1486"/>
                            </a:lnTo>
                            <a:lnTo>
                              <a:pt x="2225" y="1487"/>
                            </a:lnTo>
                            <a:lnTo>
                              <a:pt x="2214" y="1489"/>
                            </a:lnTo>
                            <a:lnTo>
                              <a:pt x="2202" y="1492"/>
                            </a:lnTo>
                            <a:lnTo>
                              <a:pt x="2193" y="1497"/>
                            </a:lnTo>
                            <a:lnTo>
                              <a:pt x="2197" y="1505"/>
                            </a:lnTo>
                            <a:lnTo>
                              <a:pt x="2201" y="1514"/>
                            </a:lnTo>
                            <a:lnTo>
                              <a:pt x="2203" y="1523"/>
                            </a:lnTo>
                            <a:lnTo>
                              <a:pt x="2203" y="1534"/>
                            </a:lnTo>
                            <a:lnTo>
                              <a:pt x="2191" y="1556"/>
                            </a:lnTo>
                            <a:lnTo>
                              <a:pt x="2176" y="1574"/>
                            </a:lnTo>
                            <a:lnTo>
                              <a:pt x="2156" y="1586"/>
                            </a:lnTo>
                            <a:lnTo>
                              <a:pt x="2135" y="1596"/>
                            </a:lnTo>
                            <a:lnTo>
                              <a:pt x="2111" y="1604"/>
                            </a:lnTo>
                            <a:lnTo>
                              <a:pt x="2088" y="1612"/>
                            </a:lnTo>
                            <a:lnTo>
                              <a:pt x="2065" y="1620"/>
                            </a:lnTo>
                            <a:lnTo>
                              <a:pt x="2046" y="1631"/>
                            </a:lnTo>
                            <a:lnTo>
                              <a:pt x="2038" y="1639"/>
                            </a:lnTo>
                            <a:lnTo>
                              <a:pt x="2031" y="1647"/>
                            </a:lnTo>
                            <a:lnTo>
                              <a:pt x="2041" y="1659"/>
                            </a:lnTo>
                            <a:lnTo>
                              <a:pt x="2053" y="1671"/>
                            </a:lnTo>
                            <a:lnTo>
                              <a:pt x="2065" y="1682"/>
                            </a:lnTo>
                            <a:lnTo>
                              <a:pt x="2077" y="1694"/>
                            </a:lnTo>
                            <a:lnTo>
                              <a:pt x="2088" y="1705"/>
                            </a:lnTo>
                            <a:lnTo>
                              <a:pt x="2100" y="1717"/>
                            </a:lnTo>
                            <a:lnTo>
                              <a:pt x="2111" y="1729"/>
                            </a:lnTo>
                            <a:lnTo>
                              <a:pt x="2122" y="1742"/>
                            </a:lnTo>
                            <a:lnTo>
                              <a:pt x="2124" y="1748"/>
                            </a:lnTo>
                            <a:lnTo>
                              <a:pt x="2126" y="1755"/>
                            </a:lnTo>
                            <a:lnTo>
                              <a:pt x="2125" y="1762"/>
                            </a:lnTo>
                            <a:lnTo>
                              <a:pt x="2125" y="1769"/>
                            </a:lnTo>
                            <a:lnTo>
                              <a:pt x="2122" y="1775"/>
                            </a:lnTo>
                            <a:lnTo>
                              <a:pt x="2120" y="1781"/>
                            </a:lnTo>
                            <a:lnTo>
                              <a:pt x="2116" y="1788"/>
                            </a:lnTo>
                            <a:lnTo>
                              <a:pt x="2113" y="1796"/>
                            </a:lnTo>
                            <a:lnTo>
                              <a:pt x="2096" y="1807"/>
                            </a:lnTo>
                            <a:lnTo>
                              <a:pt x="2079" y="1812"/>
                            </a:lnTo>
                            <a:lnTo>
                              <a:pt x="2060" y="1813"/>
                            </a:lnTo>
                            <a:lnTo>
                              <a:pt x="2042" y="1811"/>
                            </a:lnTo>
                            <a:lnTo>
                              <a:pt x="2023" y="1805"/>
                            </a:lnTo>
                            <a:lnTo>
                              <a:pt x="2005" y="1799"/>
                            </a:lnTo>
                            <a:lnTo>
                              <a:pt x="1986" y="1792"/>
                            </a:lnTo>
                            <a:lnTo>
                              <a:pt x="1970" y="1788"/>
                            </a:lnTo>
                            <a:lnTo>
                              <a:pt x="1958" y="1782"/>
                            </a:lnTo>
                            <a:lnTo>
                              <a:pt x="1947" y="1777"/>
                            </a:lnTo>
                            <a:lnTo>
                              <a:pt x="1936" y="1771"/>
                            </a:lnTo>
                            <a:lnTo>
                              <a:pt x="1926" y="1765"/>
                            </a:lnTo>
                            <a:lnTo>
                              <a:pt x="1914" y="1758"/>
                            </a:lnTo>
                            <a:lnTo>
                              <a:pt x="1904" y="1752"/>
                            </a:lnTo>
                            <a:lnTo>
                              <a:pt x="1894" y="1744"/>
                            </a:lnTo>
                            <a:lnTo>
                              <a:pt x="1885" y="1736"/>
                            </a:lnTo>
                            <a:lnTo>
                              <a:pt x="1874" y="1748"/>
                            </a:lnTo>
                            <a:lnTo>
                              <a:pt x="1864" y="1763"/>
                            </a:lnTo>
                            <a:lnTo>
                              <a:pt x="1854" y="1777"/>
                            </a:lnTo>
                            <a:lnTo>
                              <a:pt x="1845" y="1791"/>
                            </a:lnTo>
                            <a:lnTo>
                              <a:pt x="1834" y="1804"/>
                            </a:lnTo>
                            <a:lnTo>
                              <a:pt x="1823" y="1818"/>
                            </a:lnTo>
                            <a:lnTo>
                              <a:pt x="1810" y="1829"/>
                            </a:lnTo>
                            <a:lnTo>
                              <a:pt x="1798" y="1841"/>
                            </a:lnTo>
                            <a:lnTo>
                              <a:pt x="1788" y="1842"/>
                            </a:lnTo>
                            <a:lnTo>
                              <a:pt x="1778" y="1843"/>
                            </a:lnTo>
                            <a:lnTo>
                              <a:pt x="1769" y="1841"/>
                            </a:lnTo>
                            <a:lnTo>
                              <a:pt x="1760" y="1839"/>
                            </a:lnTo>
                            <a:lnTo>
                              <a:pt x="1751" y="1835"/>
                            </a:lnTo>
                            <a:lnTo>
                              <a:pt x="1743" y="1830"/>
                            </a:lnTo>
                            <a:lnTo>
                              <a:pt x="1735" y="1825"/>
                            </a:lnTo>
                            <a:lnTo>
                              <a:pt x="1728" y="1820"/>
                            </a:lnTo>
                            <a:lnTo>
                              <a:pt x="1708" y="1796"/>
                            </a:lnTo>
                            <a:lnTo>
                              <a:pt x="1697" y="1771"/>
                            </a:lnTo>
                            <a:lnTo>
                              <a:pt x="1692" y="1744"/>
                            </a:lnTo>
                            <a:lnTo>
                              <a:pt x="1692" y="1718"/>
                            </a:lnTo>
                            <a:lnTo>
                              <a:pt x="1692" y="1689"/>
                            </a:lnTo>
                            <a:lnTo>
                              <a:pt x="1693" y="1661"/>
                            </a:lnTo>
                            <a:lnTo>
                              <a:pt x="1691" y="1632"/>
                            </a:lnTo>
                            <a:lnTo>
                              <a:pt x="1686" y="1605"/>
                            </a:lnTo>
                            <a:lnTo>
                              <a:pt x="1672" y="1560"/>
                            </a:lnTo>
                            <a:lnTo>
                              <a:pt x="1672" y="1544"/>
                            </a:lnTo>
                            <a:lnTo>
                              <a:pt x="1668" y="1532"/>
                            </a:lnTo>
                            <a:lnTo>
                              <a:pt x="1659" y="1520"/>
                            </a:lnTo>
                            <a:lnTo>
                              <a:pt x="1649" y="1511"/>
                            </a:lnTo>
                            <a:lnTo>
                              <a:pt x="1637" y="1500"/>
                            </a:lnTo>
                            <a:lnTo>
                              <a:pt x="1625" y="1491"/>
                            </a:lnTo>
                            <a:lnTo>
                              <a:pt x="1614" y="1481"/>
                            </a:lnTo>
                            <a:lnTo>
                              <a:pt x="1606" y="1471"/>
                            </a:lnTo>
                            <a:lnTo>
                              <a:pt x="1594" y="1457"/>
                            </a:lnTo>
                            <a:lnTo>
                              <a:pt x="1582" y="1444"/>
                            </a:lnTo>
                            <a:lnTo>
                              <a:pt x="1570" y="1431"/>
                            </a:lnTo>
                            <a:lnTo>
                              <a:pt x="1559" y="1418"/>
                            </a:lnTo>
                            <a:lnTo>
                              <a:pt x="1547" y="1404"/>
                            </a:lnTo>
                            <a:lnTo>
                              <a:pt x="1538" y="1390"/>
                            </a:lnTo>
                            <a:lnTo>
                              <a:pt x="1528" y="1376"/>
                            </a:lnTo>
                            <a:lnTo>
                              <a:pt x="1521" y="1363"/>
                            </a:lnTo>
                            <a:lnTo>
                              <a:pt x="1513" y="1371"/>
                            </a:lnTo>
                            <a:lnTo>
                              <a:pt x="1420" y="1394"/>
                            </a:lnTo>
                            <a:lnTo>
                              <a:pt x="1326" y="1415"/>
                            </a:lnTo>
                            <a:lnTo>
                              <a:pt x="1232" y="1431"/>
                            </a:lnTo>
                            <a:lnTo>
                              <a:pt x="1138" y="1442"/>
                            </a:lnTo>
                            <a:lnTo>
                              <a:pt x="1042" y="1444"/>
                            </a:lnTo>
                            <a:lnTo>
                              <a:pt x="948" y="1441"/>
                            </a:lnTo>
                            <a:lnTo>
                              <a:pt x="853" y="1427"/>
                            </a:lnTo>
                            <a:lnTo>
                              <a:pt x="760" y="1405"/>
                            </a:lnTo>
                            <a:lnTo>
                              <a:pt x="731" y="1395"/>
                            </a:lnTo>
                            <a:lnTo>
                              <a:pt x="703" y="1386"/>
                            </a:lnTo>
                            <a:lnTo>
                              <a:pt x="674" y="1376"/>
                            </a:lnTo>
                            <a:lnTo>
                              <a:pt x="647" y="1366"/>
                            </a:lnTo>
                            <a:lnTo>
                              <a:pt x="619" y="1354"/>
                            </a:lnTo>
                            <a:lnTo>
                              <a:pt x="592" y="1342"/>
                            </a:lnTo>
                            <a:lnTo>
                              <a:pt x="565" y="1328"/>
                            </a:lnTo>
                            <a:lnTo>
                              <a:pt x="541" y="1314"/>
                            </a:lnTo>
                            <a:lnTo>
                              <a:pt x="547" y="1333"/>
                            </a:lnTo>
                            <a:lnTo>
                              <a:pt x="556" y="1353"/>
                            </a:lnTo>
                            <a:lnTo>
                              <a:pt x="565" y="1372"/>
                            </a:lnTo>
                            <a:lnTo>
                              <a:pt x="576" y="1392"/>
                            </a:lnTo>
                            <a:lnTo>
                              <a:pt x="587" y="1410"/>
                            </a:lnTo>
                            <a:lnTo>
                              <a:pt x="600" y="1429"/>
                            </a:lnTo>
                            <a:lnTo>
                              <a:pt x="614" y="1446"/>
                            </a:lnTo>
                            <a:lnTo>
                              <a:pt x="630" y="1464"/>
                            </a:lnTo>
                            <a:lnTo>
                              <a:pt x="636" y="1470"/>
                            </a:lnTo>
                            <a:lnTo>
                              <a:pt x="644" y="1477"/>
                            </a:lnTo>
                            <a:lnTo>
                              <a:pt x="653" y="1482"/>
                            </a:lnTo>
                            <a:lnTo>
                              <a:pt x="662" y="1487"/>
                            </a:lnTo>
                            <a:lnTo>
                              <a:pt x="671" y="1490"/>
                            </a:lnTo>
                            <a:lnTo>
                              <a:pt x="680" y="1493"/>
                            </a:lnTo>
                            <a:lnTo>
                              <a:pt x="690" y="1495"/>
                            </a:lnTo>
                            <a:lnTo>
                              <a:pt x="700" y="1496"/>
                            </a:lnTo>
                            <a:lnTo>
                              <a:pt x="724" y="1507"/>
                            </a:lnTo>
                            <a:lnTo>
                              <a:pt x="748" y="1519"/>
                            </a:lnTo>
                            <a:lnTo>
                              <a:pt x="772" y="1530"/>
                            </a:lnTo>
                            <a:lnTo>
                              <a:pt x="797" y="1543"/>
                            </a:lnTo>
                            <a:lnTo>
                              <a:pt x="819" y="1556"/>
                            </a:lnTo>
                            <a:lnTo>
                              <a:pt x="841" y="1571"/>
                            </a:lnTo>
                            <a:lnTo>
                              <a:pt x="861" y="1588"/>
                            </a:lnTo>
                            <a:lnTo>
                              <a:pt x="880" y="1609"/>
                            </a:lnTo>
                            <a:lnTo>
                              <a:pt x="880" y="1616"/>
                            </a:lnTo>
                            <a:lnTo>
                              <a:pt x="881" y="1624"/>
                            </a:lnTo>
                            <a:lnTo>
                              <a:pt x="880" y="1631"/>
                            </a:lnTo>
                            <a:lnTo>
                              <a:pt x="880" y="1639"/>
                            </a:lnTo>
                            <a:lnTo>
                              <a:pt x="877" y="1645"/>
                            </a:lnTo>
                            <a:lnTo>
                              <a:pt x="875" y="1652"/>
                            </a:lnTo>
                            <a:lnTo>
                              <a:pt x="871" y="1659"/>
                            </a:lnTo>
                            <a:lnTo>
                              <a:pt x="867" y="1666"/>
                            </a:lnTo>
                            <a:lnTo>
                              <a:pt x="856" y="1675"/>
                            </a:lnTo>
                            <a:lnTo>
                              <a:pt x="845" y="1684"/>
                            </a:lnTo>
                            <a:lnTo>
                              <a:pt x="832" y="1691"/>
                            </a:lnTo>
                            <a:lnTo>
                              <a:pt x="820" y="1698"/>
                            </a:lnTo>
                            <a:lnTo>
                              <a:pt x="805" y="1701"/>
                            </a:lnTo>
                            <a:lnTo>
                              <a:pt x="791" y="1704"/>
                            </a:lnTo>
                            <a:lnTo>
                              <a:pt x="776" y="1702"/>
                            </a:lnTo>
                            <a:lnTo>
                              <a:pt x="762" y="1698"/>
                            </a:lnTo>
                            <a:lnTo>
                              <a:pt x="760" y="1700"/>
                            </a:lnTo>
                            <a:lnTo>
                              <a:pt x="768" y="1709"/>
                            </a:lnTo>
                            <a:lnTo>
                              <a:pt x="775" y="1720"/>
                            </a:lnTo>
                            <a:lnTo>
                              <a:pt x="781" y="1732"/>
                            </a:lnTo>
                            <a:lnTo>
                              <a:pt x="786" y="1746"/>
                            </a:lnTo>
                            <a:lnTo>
                              <a:pt x="789" y="1758"/>
                            </a:lnTo>
                            <a:lnTo>
                              <a:pt x="791" y="1772"/>
                            </a:lnTo>
                            <a:lnTo>
                              <a:pt x="791" y="1784"/>
                            </a:lnTo>
                            <a:lnTo>
                              <a:pt x="790" y="1798"/>
                            </a:lnTo>
                            <a:lnTo>
                              <a:pt x="786" y="1811"/>
                            </a:lnTo>
                            <a:lnTo>
                              <a:pt x="780" y="1825"/>
                            </a:lnTo>
                            <a:lnTo>
                              <a:pt x="772" y="1837"/>
                            </a:lnTo>
                            <a:lnTo>
                              <a:pt x="763" y="1850"/>
                            </a:lnTo>
                            <a:lnTo>
                              <a:pt x="751" y="1860"/>
                            </a:lnTo>
                            <a:lnTo>
                              <a:pt x="739" y="1869"/>
                            </a:lnTo>
                            <a:lnTo>
                              <a:pt x="726" y="1876"/>
                            </a:lnTo>
                            <a:lnTo>
                              <a:pt x="713" y="1882"/>
                            </a:lnTo>
                            <a:lnTo>
                              <a:pt x="699" y="1883"/>
                            </a:lnTo>
                            <a:lnTo>
                              <a:pt x="688" y="1882"/>
                            </a:lnTo>
                            <a:lnTo>
                              <a:pt x="676" y="1878"/>
                            </a:lnTo>
                            <a:lnTo>
                              <a:pt x="666" y="1873"/>
                            </a:lnTo>
                            <a:lnTo>
                              <a:pt x="656" y="1866"/>
                            </a:lnTo>
                            <a:lnTo>
                              <a:pt x="647" y="1859"/>
                            </a:lnTo>
                            <a:lnTo>
                              <a:pt x="637" y="1852"/>
                            </a:lnTo>
                            <a:lnTo>
                              <a:pt x="628" y="1846"/>
                            </a:lnTo>
                            <a:lnTo>
                              <a:pt x="621" y="1839"/>
                            </a:lnTo>
                            <a:lnTo>
                              <a:pt x="615" y="1832"/>
                            </a:lnTo>
                            <a:lnTo>
                              <a:pt x="609" y="1824"/>
                            </a:lnTo>
                            <a:lnTo>
                              <a:pt x="604" y="1817"/>
                            </a:lnTo>
                            <a:lnTo>
                              <a:pt x="599" y="1808"/>
                            </a:lnTo>
                            <a:lnTo>
                              <a:pt x="595" y="1800"/>
                            </a:lnTo>
                            <a:lnTo>
                              <a:pt x="590" y="1792"/>
                            </a:lnTo>
                            <a:lnTo>
                              <a:pt x="587" y="1784"/>
                            </a:lnTo>
                            <a:lnTo>
                              <a:pt x="578" y="1773"/>
                            </a:lnTo>
                            <a:lnTo>
                              <a:pt x="572" y="1763"/>
                            </a:lnTo>
                            <a:lnTo>
                              <a:pt x="568" y="1752"/>
                            </a:lnTo>
                            <a:lnTo>
                              <a:pt x="567" y="1741"/>
                            </a:lnTo>
                            <a:lnTo>
                              <a:pt x="566" y="1729"/>
                            </a:lnTo>
                            <a:lnTo>
                              <a:pt x="566" y="1717"/>
                            </a:lnTo>
                            <a:lnTo>
                              <a:pt x="567" y="1705"/>
                            </a:lnTo>
                            <a:lnTo>
                              <a:pt x="569" y="1694"/>
                            </a:lnTo>
                            <a:lnTo>
                              <a:pt x="563" y="1686"/>
                            </a:lnTo>
                            <a:lnTo>
                              <a:pt x="558" y="1680"/>
                            </a:lnTo>
                            <a:lnTo>
                              <a:pt x="552" y="1673"/>
                            </a:lnTo>
                            <a:lnTo>
                              <a:pt x="547" y="1667"/>
                            </a:lnTo>
                            <a:lnTo>
                              <a:pt x="540" y="1661"/>
                            </a:lnTo>
                            <a:lnTo>
                              <a:pt x="533" y="1658"/>
                            </a:lnTo>
                            <a:lnTo>
                              <a:pt x="524" y="1655"/>
                            </a:lnTo>
                            <a:lnTo>
                              <a:pt x="516" y="1655"/>
                            </a:lnTo>
                            <a:lnTo>
                              <a:pt x="504" y="1657"/>
                            </a:lnTo>
                            <a:lnTo>
                              <a:pt x="493" y="1662"/>
                            </a:lnTo>
                            <a:lnTo>
                              <a:pt x="482" y="1667"/>
                            </a:lnTo>
                            <a:lnTo>
                              <a:pt x="473" y="1676"/>
                            </a:lnTo>
                            <a:lnTo>
                              <a:pt x="464" y="1683"/>
                            </a:lnTo>
                            <a:lnTo>
                              <a:pt x="456" y="1692"/>
                            </a:lnTo>
                            <a:lnTo>
                              <a:pt x="448" y="1702"/>
                            </a:lnTo>
                            <a:lnTo>
                              <a:pt x="442" y="1712"/>
                            </a:lnTo>
                            <a:lnTo>
                              <a:pt x="434" y="1717"/>
                            </a:lnTo>
                            <a:lnTo>
                              <a:pt x="426" y="1724"/>
                            </a:lnTo>
                            <a:lnTo>
                              <a:pt x="418" y="1731"/>
                            </a:lnTo>
                            <a:lnTo>
                              <a:pt x="411" y="1739"/>
                            </a:lnTo>
                            <a:lnTo>
                              <a:pt x="403" y="1745"/>
                            </a:lnTo>
                            <a:lnTo>
                              <a:pt x="395" y="1752"/>
                            </a:lnTo>
                            <a:lnTo>
                              <a:pt x="386" y="1759"/>
                            </a:lnTo>
                            <a:lnTo>
                              <a:pt x="377" y="1766"/>
                            </a:lnTo>
                            <a:lnTo>
                              <a:pt x="369" y="1766"/>
                            </a:lnTo>
                            <a:lnTo>
                              <a:pt x="362" y="1767"/>
                            </a:lnTo>
                            <a:lnTo>
                              <a:pt x="355" y="1765"/>
                            </a:lnTo>
                            <a:lnTo>
                              <a:pt x="349" y="1763"/>
                            </a:lnTo>
                            <a:lnTo>
                              <a:pt x="343" y="1759"/>
                            </a:lnTo>
                            <a:lnTo>
                              <a:pt x="337" y="1755"/>
                            </a:lnTo>
                            <a:lnTo>
                              <a:pt x="332" y="1750"/>
                            </a:lnTo>
                            <a:lnTo>
                              <a:pt x="328" y="1747"/>
                            </a:lnTo>
                            <a:lnTo>
                              <a:pt x="321" y="1730"/>
                            </a:lnTo>
                            <a:lnTo>
                              <a:pt x="318" y="1714"/>
                            </a:lnTo>
                            <a:lnTo>
                              <a:pt x="318" y="1697"/>
                            </a:lnTo>
                            <a:lnTo>
                              <a:pt x="321" y="1680"/>
                            </a:lnTo>
                            <a:lnTo>
                              <a:pt x="326" y="1662"/>
                            </a:lnTo>
                            <a:lnTo>
                              <a:pt x="333" y="1646"/>
                            </a:lnTo>
                            <a:lnTo>
                              <a:pt x="341" y="1630"/>
                            </a:lnTo>
                            <a:lnTo>
                              <a:pt x="350" y="1615"/>
                            </a:lnTo>
                            <a:lnTo>
                              <a:pt x="354" y="1606"/>
                            </a:lnTo>
                            <a:lnTo>
                              <a:pt x="359" y="1597"/>
                            </a:lnTo>
                            <a:lnTo>
                              <a:pt x="365" y="1588"/>
                            </a:lnTo>
                            <a:lnTo>
                              <a:pt x="371" y="1579"/>
                            </a:lnTo>
                            <a:lnTo>
                              <a:pt x="376" y="1570"/>
                            </a:lnTo>
                            <a:lnTo>
                              <a:pt x="382" y="1562"/>
                            </a:lnTo>
                            <a:lnTo>
                              <a:pt x="387" y="1554"/>
                            </a:lnTo>
                            <a:lnTo>
                              <a:pt x="393" y="1546"/>
                            </a:lnTo>
                            <a:lnTo>
                              <a:pt x="390" y="1544"/>
                            </a:lnTo>
                            <a:lnTo>
                              <a:pt x="393" y="1546"/>
                            </a:lnTo>
                            <a:lnTo>
                              <a:pt x="395" y="1536"/>
                            </a:lnTo>
                            <a:lnTo>
                              <a:pt x="396" y="1527"/>
                            </a:lnTo>
                            <a:lnTo>
                              <a:pt x="396" y="1517"/>
                            </a:lnTo>
                            <a:lnTo>
                              <a:pt x="396" y="1508"/>
                            </a:lnTo>
                            <a:lnTo>
                              <a:pt x="394" y="1498"/>
                            </a:lnTo>
                            <a:lnTo>
                              <a:pt x="392" y="1488"/>
                            </a:lnTo>
                            <a:lnTo>
                              <a:pt x="390" y="1479"/>
                            </a:lnTo>
                            <a:lnTo>
                              <a:pt x="388" y="1471"/>
                            </a:lnTo>
                            <a:lnTo>
                              <a:pt x="370" y="1436"/>
                            </a:lnTo>
                            <a:lnTo>
                              <a:pt x="356" y="1402"/>
                            </a:lnTo>
                            <a:lnTo>
                              <a:pt x="341" y="1367"/>
                            </a:lnTo>
                            <a:lnTo>
                              <a:pt x="330" y="1333"/>
                            </a:lnTo>
                            <a:lnTo>
                              <a:pt x="320" y="1296"/>
                            </a:lnTo>
                            <a:lnTo>
                              <a:pt x="313" y="1260"/>
                            </a:lnTo>
                            <a:lnTo>
                              <a:pt x="309" y="1223"/>
                            </a:lnTo>
                            <a:lnTo>
                              <a:pt x="309" y="1185"/>
                            </a:lnTo>
                            <a:lnTo>
                              <a:pt x="296" y="1177"/>
                            </a:lnTo>
                            <a:lnTo>
                              <a:pt x="284" y="1169"/>
                            </a:lnTo>
                            <a:lnTo>
                              <a:pt x="272" y="1160"/>
                            </a:lnTo>
                            <a:lnTo>
                              <a:pt x="262" y="1151"/>
                            </a:lnTo>
                            <a:lnTo>
                              <a:pt x="250" y="1141"/>
                            </a:lnTo>
                            <a:lnTo>
                              <a:pt x="240" y="1131"/>
                            </a:lnTo>
                            <a:lnTo>
                              <a:pt x="230" y="1122"/>
                            </a:lnTo>
                            <a:lnTo>
                              <a:pt x="220" y="1113"/>
                            </a:lnTo>
                            <a:lnTo>
                              <a:pt x="128" y="1022"/>
                            </a:lnTo>
                            <a:lnTo>
                              <a:pt x="113" y="998"/>
                            </a:lnTo>
                            <a:lnTo>
                              <a:pt x="99" y="975"/>
                            </a:lnTo>
                            <a:lnTo>
                              <a:pt x="84" y="953"/>
                            </a:lnTo>
                            <a:lnTo>
                              <a:pt x="71" y="931"/>
                            </a:lnTo>
                            <a:lnTo>
                              <a:pt x="57" y="908"/>
                            </a:lnTo>
                            <a:lnTo>
                              <a:pt x="46" y="885"/>
                            </a:lnTo>
                            <a:lnTo>
                              <a:pt x="36" y="861"/>
                            </a:lnTo>
                            <a:lnTo>
                              <a:pt x="29" y="837"/>
                            </a:lnTo>
                            <a:lnTo>
                              <a:pt x="11" y="788"/>
                            </a:lnTo>
                            <a:lnTo>
                              <a:pt x="2" y="738"/>
                            </a:lnTo>
                            <a:lnTo>
                              <a:pt x="0" y="687"/>
                            </a:lnTo>
                            <a:lnTo>
                              <a:pt x="6" y="637"/>
                            </a:lnTo>
                            <a:lnTo>
                              <a:pt x="16" y="586"/>
                            </a:lnTo>
                            <a:lnTo>
                              <a:pt x="33" y="537"/>
                            </a:lnTo>
                            <a:lnTo>
                              <a:pt x="54" y="490"/>
                            </a:lnTo>
                            <a:lnTo>
                              <a:pt x="81" y="445"/>
                            </a:lnTo>
                            <a:lnTo>
                              <a:pt x="110" y="400"/>
                            </a:lnTo>
                            <a:lnTo>
                              <a:pt x="142" y="359"/>
                            </a:lnTo>
                            <a:lnTo>
                              <a:pt x="177" y="320"/>
                            </a:lnTo>
                            <a:lnTo>
                              <a:pt x="217" y="284"/>
                            </a:lnTo>
                            <a:lnTo>
                              <a:pt x="256" y="249"/>
                            </a:lnTo>
                            <a:lnTo>
                              <a:pt x="299" y="218"/>
                            </a:lnTo>
                            <a:lnTo>
                              <a:pt x="342" y="188"/>
                            </a:lnTo>
                            <a:lnTo>
                              <a:pt x="388" y="161"/>
                            </a:lnTo>
                            <a:close/>
                            <a:moveTo>
                              <a:pt x="1815" y="1260"/>
                            </a:moveTo>
                            <a:lnTo>
                              <a:pt x="1815" y="1260"/>
                            </a:lnTo>
                            <a:lnTo>
                              <a:pt x="1800" y="1266"/>
                            </a:lnTo>
                            <a:lnTo>
                              <a:pt x="1786" y="1272"/>
                            </a:lnTo>
                            <a:lnTo>
                              <a:pt x="1771" y="1278"/>
                            </a:lnTo>
                            <a:lnTo>
                              <a:pt x="1757" y="1284"/>
                            </a:lnTo>
                            <a:lnTo>
                              <a:pt x="1742" y="1289"/>
                            </a:lnTo>
                            <a:lnTo>
                              <a:pt x="1727" y="1295"/>
                            </a:lnTo>
                            <a:lnTo>
                              <a:pt x="1712" y="1300"/>
                            </a:lnTo>
                            <a:lnTo>
                              <a:pt x="1698" y="1305"/>
                            </a:lnTo>
                            <a:lnTo>
                              <a:pt x="1707" y="1316"/>
                            </a:lnTo>
                            <a:lnTo>
                              <a:pt x="1719" y="1328"/>
                            </a:lnTo>
                            <a:lnTo>
                              <a:pt x="1731" y="1340"/>
                            </a:lnTo>
                            <a:lnTo>
                              <a:pt x="1743" y="1352"/>
                            </a:lnTo>
                            <a:lnTo>
                              <a:pt x="1755" y="1363"/>
                            </a:lnTo>
                            <a:lnTo>
                              <a:pt x="1768" y="1375"/>
                            </a:lnTo>
                            <a:lnTo>
                              <a:pt x="1781" y="1385"/>
                            </a:lnTo>
                            <a:lnTo>
                              <a:pt x="1794" y="1396"/>
                            </a:lnTo>
                            <a:lnTo>
                              <a:pt x="1799" y="1396"/>
                            </a:lnTo>
                            <a:lnTo>
                              <a:pt x="1805" y="1401"/>
                            </a:lnTo>
                            <a:lnTo>
                              <a:pt x="1813" y="1406"/>
                            </a:lnTo>
                            <a:lnTo>
                              <a:pt x="1821" y="1410"/>
                            </a:lnTo>
                            <a:lnTo>
                              <a:pt x="1829" y="1414"/>
                            </a:lnTo>
                            <a:lnTo>
                              <a:pt x="1837" y="1417"/>
                            </a:lnTo>
                            <a:lnTo>
                              <a:pt x="1845" y="1421"/>
                            </a:lnTo>
                            <a:lnTo>
                              <a:pt x="1853" y="1424"/>
                            </a:lnTo>
                            <a:lnTo>
                              <a:pt x="1862" y="1428"/>
                            </a:lnTo>
                            <a:lnTo>
                              <a:pt x="1866" y="1415"/>
                            </a:lnTo>
                            <a:lnTo>
                              <a:pt x="1870" y="1403"/>
                            </a:lnTo>
                            <a:lnTo>
                              <a:pt x="1874" y="1390"/>
                            </a:lnTo>
                            <a:lnTo>
                              <a:pt x="1878" y="1378"/>
                            </a:lnTo>
                            <a:lnTo>
                              <a:pt x="1879" y="1364"/>
                            </a:lnTo>
                            <a:lnTo>
                              <a:pt x="1880" y="1351"/>
                            </a:lnTo>
                            <a:lnTo>
                              <a:pt x="1879" y="1338"/>
                            </a:lnTo>
                            <a:lnTo>
                              <a:pt x="1877" y="1325"/>
                            </a:lnTo>
                            <a:lnTo>
                              <a:pt x="1815" y="126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08" name="Freeform 4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6" y="2870"/>
                        <a:ext cx="1378" cy="918"/>
                      </a:xfrm>
                      <a:custGeom>
                        <a:avLst/>
                        <a:gdLst>
                          <a:gd name="T0" fmla="*/ 667 w 2756"/>
                          <a:gd name="T1" fmla="*/ 47 h 1837"/>
                          <a:gd name="T2" fmla="*/ 1319 w 2756"/>
                          <a:gd name="T3" fmla="*/ 34 h 1837"/>
                          <a:gd name="T4" fmla="*/ 903 w 2756"/>
                          <a:gd name="T5" fmla="*/ 61 h 1837"/>
                          <a:gd name="T6" fmla="*/ 534 w 2756"/>
                          <a:gd name="T7" fmla="*/ 251 h 1837"/>
                          <a:gd name="T8" fmla="*/ 385 w 2756"/>
                          <a:gd name="T9" fmla="*/ 473 h 1837"/>
                          <a:gd name="T10" fmla="*/ 440 w 2756"/>
                          <a:gd name="T11" fmla="*/ 673 h 1837"/>
                          <a:gd name="T12" fmla="*/ 1027 w 2756"/>
                          <a:gd name="T13" fmla="*/ 939 h 1837"/>
                          <a:gd name="T14" fmla="*/ 1685 w 2756"/>
                          <a:gd name="T15" fmla="*/ 822 h 1837"/>
                          <a:gd name="T16" fmla="*/ 1986 w 2756"/>
                          <a:gd name="T17" fmla="*/ 615 h 1837"/>
                          <a:gd name="T18" fmla="*/ 2105 w 2756"/>
                          <a:gd name="T19" fmla="*/ 585 h 1837"/>
                          <a:gd name="T20" fmla="*/ 2127 w 2756"/>
                          <a:gd name="T21" fmla="*/ 615 h 1837"/>
                          <a:gd name="T22" fmla="*/ 2161 w 2756"/>
                          <a:gd name="T23" fmla="*/ 427 h 1837"/>
                          <a:gd name="T24" fmla="*/ 2280 w 2756"/>
                          <a:gd name="T25" fmla="*/ 437 h 1837"/>
                          <a:gd name="T26" fmla="*/ 2646 w 2756"/>
                          <a:gd name="T27" fmla="*/ 494 h 1837"/>
                          <a:gd name="T28" fmla="*/ 2743 w 2756"/>
                          <a:gd name="T29" fmla="*/ 770 h 1837"/>
                          <a:gd name="T30" fmla="*/ 2499 w 2756"/>
                          <a:gd name="T31" fmla="*/ 930 h 1837"/>
                          <a:gd name="T32" fmla="*/ 2346 w 2756"/>
                          <a:gd name="T33" fmla="*/ 952 h 1837"/>
                          <a:gd name="T34" fmla="*/ 2255 w 2756"/>
                          <a:gd name="T35" fmla="*/ 944 h 1837"/>
                          <a:gd name="T36" fmla="*/ 2301 w 2756"/>
                          <a:gd name="T37" fmla="*/ 1007 h 1837"/>
                          <a:gd name="T38" fmla="*/ 2146 w 2756"/>
                          <a:gd name="T39" fmla="*/ 1006 h 1837"/>
                          <a:gd name="T40" fmla="*/ 2104 w 2756"/>
                          <a:gd name="T41" fmla="*/ 1038 h 1837"/>
                          <a:gd name="T42" fmla="*/ 1750 w 2756"/>
                          <a:gd name="T43" fmla="*/ 1231 h 1837"/>
                          <a:gd name="T44" fmla="*/ 1654 w 2756"/>
                          <a:gd name="T45" fmla="*/ 1225 h 1837"/>
                          <a:gd name="T46" fmla="*/ 1591 w 2756"/>
                          <a:gd name="T47" fmla="*/ 1138 h 1837"/>
                          <a:gd name="T48" fmla="*/ 1861 w 2756"/>
                          <a:gd name="T49" fmla="*/ 1460 h 1837"/>
                          <a:gd name="T50" fmla="*/ 1851 w 2756"/>
                          <a:gd name="T51" fmla="*/ 1434 h 1837"/>
                          <a:gd name="T52" fmla="*/ 2096 w 2756"/>
                          <a:gd name="T53" fmla="*/ 1469 h 1837"/>
                          <a:gd name="T54" fmla="*/ 2135 w 2756"/>
                          <a:gd name="T55" fmla="*/ 1539 h 1837"/>
                          <a:gd name="T56" fmla="*/ 1972 w 2756"/>
                          <a:gd name="T57" fmla="*/ 1547 h 1837"/>
                          <a:gd name="T58" fmla="*/ 2058 w 2756"/>
                          <a:gd name="T59" fmla="*/ 1703 h 1837"/>
                          <a:gd name="T60" fmla="*/ 2027 w 2756"/>
                          <a:gd name="T61" fmla="*/ 1770 h 1837"/>
                          <a:gd name="T62" fmla="*/ 1854 w 2756"/>
                          <a:gd name="T63" fmla="*/ 1670 h 1837"/>
                          <a:gd name="T64" fmla="*/ 1844 w 2756"/>
                          <a:gd name="T65" fmla="*/ 1691 h 1837"/>
                          <a:gd name="T66" fmla="*/ 1759 w 2756"/>
                          <a:gd name="T67" fmla="*/ 1801 h 1837"/>
                          <a:gd name="T68" fmla="*/ 1691 w 2756"/>
                          <a:gd name="T69" fmla="*/ 1616 h 1837"/>
                          <a:gd name="T70" fmla="*/ 1751 w 2756"/>
                          <a:gd name="T71" fmla="*/ 1573 h 1837"/>
                          <a:gd name="T72" fmla="*/ 1557 w 2756"/>
                          <a:gd name="T73" fmla="*/ 1386 h 1837"/>
                          <a:gd name="T74" fmla="*/ 1454 w 2756"/>
                          <a:gd name="T75" fmla="*/ 1207 h 1837"/>
                          <a:gd name="T76" fmla="*/ 1453 w 2756"/>
                          <a:gd name="T77" fmla="*/ 1302 h 1837"/>
                          <a:gd name="T78" fmla="*/ 1345 w 2756"/>
                          <a:gd name="T79" fmla="*/ 1363 h 1837"/>
                          <a:gd name="T80" fmla="*/ 642 w 2756"/>
                          <a:gd name="T81" fmla="*/ 1323 h 1837"/>
                          <a:gd name="T82" fmla="*/ 512 w 2756"/>
                          <a:gd name="T83" fmla="*/ 1181 h 1837"/>
                          <a:gd name="T84" fmla="*/ 492 w 2756"/>
                          <a:gd name="T85" fmla="*/ 1171 h 1837"/>
                          <a:gd name="T86" fmla="*/ 469 w 2756"/>
                          <a:gd name="T87" fmla="*/ 1153 h 1837"/>
                          <a:gd name="T88" fmla="*/ 582 w 2756"/>
                          <a:gd name="T89" fmla="*/ 1441 h 1837"/>
                          <a:gd name="T90" fmla="*/ 773 w 2756"/>
                          <a:gd name="T91" fmla="*/ 1550 h 1837"/>
                          <a:gd name="T92" fmla="*/ 829 w 2756"/>
                          <a:gd name="T93" fmla="*/ 1628 h 1837"/>
                          <a:gd name="T94" fmla="*/ 697 w 2756"/>
                          <a:gd name="T95" fmla="*/ 1622 h 1837"/>
                          <a:gd name="T96" fmla="*/ 667 w 2756"/>
                          <a:gd name="T97" fmla="*/ 1621 h 1837"/>
                          <a:gd name="T98" fmla="*/ 727 w 2756"/>
                          <a:gd name="T99" fmla="*/ 1812 h 1837"/>
                          <a:gd name="T100" fmla="*/ 611 w 2756"/>
                          <a:gd name="T101" fmla="*/ 1789 h 1837"/>
                          <a:gd name="T102" fmla="*/ 586 w 2756"/>
                          <a:gd name="T103" fmla="*/ 1637 h 1837"/>
                          <a:gd name="T104" fmla="*/ 510 w 2756"/>
                          <a:gd name="T105" fmla="*/ 1610 h 1837"/>
                          <a:gd name="T106" fmla="*/ 401 w 2756"/>
                          <a:gd name="T107" fmla="*/ 1677 h 1837"/>
                          <a:gd name="T108" fmla="*/ 326 w 2756"/>
                          <a:gd name="T109" fmla="*/ 1654 h 1837"/>
                          <a:gd name="T110" fmla="*/ 397 w 2756"/>
                          <a:gd name="T111" fmla="*/ 1493 h 1837"/>
                          <a:gd name="T112" fmla="*/ 311 w 2756"/>
                          <a:gd name="T113" fmla="*/ 1164 h 1837"/>
                          <a:gd name="T114" fmla="*/ 308 w 2756"/>
                          <a:gd name="T115" fmla="*/ 1073 h 1837"/>
                          <a:gd name="T116" fmla="*/ 261 w 2756"/>
                          <a:gd name="T117" fmla="*/ 1025 h 1837"/>
                          <a:gd name="T118" fmla="*/ 290 w 2756"/>
                          <a:gd name="T119" fmla="*/ 1134 h 1837"/>
                          <a:gd name="T120" fmla="*/ 189 w 2756"/>
                          <a:gd name="T121" fmla="*/ 1046 h 1837"/>
                          <a:gd name="T122" fmla="*/ 50 w 2756"/>
                          <a:gd name="T123" fmla="*/ 868 h 1837"/>
                          <a:gd name="T124" fmla="*/ 56 w 2756"/>
                          <a:gd name="T125" fmla="*/ 468 h 18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2756" h="1837">
                            <a:moveTo>
                              <a:pt x="95" y="408"/>
                            </a:moveTo>
                            <a:lnTo>
                              <a:pt x="95" y="406"/>
                            </a:lnTo>
                            <a:lnTo>
                              <a:pt x="129" y="360"/>
                            </a:lnTo>
                            <a:lnTo>
                              <a:pt x="167" y="318"/>
                            </a:lnTo>
                            <a:lnTo>
                              <a:pt x="207" y="278"/>
                            </a:lnTo>
                            <a:lnTo>
                              <a:pt x="251" y="242"/>
                            </a:lnTo>
                            <a:lnTo>
                              <a:pt x="295" y="208"/>
                            </a:lnTo>
                            <a:lnTo>
                              <a:pt x="342" y="177"/>
                            </a:lnTo>
                            <a:lnTo>
                              <a:pt x="390" y="150"/>
                            </a:lnTo>
                            <a:lnTo>
                              <a:pt x="441" y="127"/>
                            </a:lnTo>
                            <a:lnTo>
                              <a:pt x="514" y="94"/>
                            </a:lnTo>
                            <a:lnTo>
                              <a:pt x="590" y="69"/>
                            </a:lnTo>
                            <a:lnTo>
                              <a:pt x="667" y="47"/>
                            </a:lnTo>
                            <a:lnTo>
                              <a:pt x="748" y="32"/>
                            </a:lnTo>
                            <a:lnTo>
                              <a:pt x="830" y="19"/>
                            </a:lnTo>
                            <a:lnTo>
                              <a:pt x="913" y="10"/>
                            </a:lnTo>
                            <a:lnTo>
                              <a:pt x="997" y="4"/>
                            </a:lnTo>
                            <a:lnTo>
                              <a:pt x="1081" y="1"/>
                            </a:lnTo>
                            <a:lnTo>
                              <a:pt x="1110" y="0"/>
                            </a:lnTo>
                            <a:lnTo>
                              <a:pt x="1140" y="2"/>
                            </a:lnTo>
                            <a:lnTo>
                              <a:pt x="1170" y="4"/>
                            </a:lnTo>
                            <a:lnTo>
                              <a:pt x="1201" y="8"/>
                            </a:lnTo>
                            <a:lnTo>
                              <a:pt x="1231" y="12"/>
                            </a:lnTo>
                            <a:lnTo>
                              <a:pt x="1261" y="19"/>
                            </a:lnTo>
                            <a:lnTo>
                              <a:pt x="1290" y="25"/>
                            </a:lnTo>
                            <a:lnTo>
                              <a:pt x="1319" y="34"/>
                            </a:lnTo>
                            <a:lnTo>
                              <a:pt x="1296" y="29"/>
                            </a:lnTo>
                            <a:lnTo>
                              <a:pt x="1274" y="28"/>
                            </a:lnTo>
                            <a:lnTo>
                              <a:pt x="1251" y="28"/>
                            </a:lnTo>
                            <a:lnTo>
                              <a:pt x="1228" y="29"/>
                            </a:lnTo>
                            <a:lnTo>
                              <a:pt x="1204" y="29"/>
                            </a:lnTo>
                            <a:lnTo>
                              <a:pt x="1180" y="29"/>
                            </a:lnTo>
                            <a:lnTo>
                              <a:pt x="1157" y="28"/>
                            </a:lnTo>
                            <a:lnTo>
                              <a:pt x="1134" y="25"/>
                            </a:lnTo>
                            <a:lnTo>
                              <a:pt x="1086" y="27"/>
                            </a:lnTo>
                            <a:lnTo>
                              <a:pt x="1040" y="32"/>
                            </a:lnTo>
                            <a:lnTo>
                              <a:pt x="993" y="40"/>
                            </a:lnTo>
                            <a:lnTo>
                              <a:pt x="948" y="50"/>
                            </a:lnTo>
                            <a:lnTo>
                              <a:pt x="903" y="61"/>
                            </a:lnTo>
                            <a:lnTo>
                              <a:pt x="858" y="74"/>
                            </a:lnTo>
                            <a:lnTo>
                              <a:pt x="814" y="88"/>
                            </a:lnTo>
                            <a:lnTo>
                              <a:pt x="772" y="104"/>
                            </a:lnTo>
                            <a:lnTo>
                              <a:pt x="747" y="113"/>
                            </a:lnTo>
                            <a:lnTo>
                              <a:pt x="724" y="125"/>
                            </a:lnTo>
                            <a:lnTo>
                              <a:pt x="701" y="136"/>
                            </a:lnTo>
                            <a:lnTo>
                              <a:pt x="678" y="149"/>
                            </a:lnTo>
                            <a:lnTo>
                              <a:pt x="655" y="161"/>
                            </a:lnTo>
                            <a:lnTo>
                              <a:pt x="633" y="175"/>
                            </a:lnTo>
                            <a:lnTo>
                              <a:pt x="611" y="189"/>
                            </a:lnTo>
                            <a:lnTo>
                              <a:pt x="590" y="204"/>
                            </a:lnTo>
                            <a:lnTo>
                              <a:pt x="561" y="227"/>
                            </a:lnTo>
                            <a:lnTo>
                              <a:pt x="534" y="251"/>
                            </a:lnTo>
                            <a:lnTo>
                              <a:pt x="508" y="277"/>
                            </a:lnTo>
                            <a:lnTo>
                              <a:pt x="484" y="304"/>
                            </a:lnTo>
                            <a:lnTo>
                              <a:pt x="460" y="331"/>
                            </a:lnTo>
                            <a:lnTo>
                              <a:pt x="439" y="361"/>
                            </a:lnTo>
                            <a:lnTo>
                              <a:pt x="420" y="390"/>
                            </a:lnTo>
                            <a:lnTo>
                              <a:pt x="404" y="422"/>
                            </a:lnTo>
                            <a:lnTo>
                              <a:pt x="401" y="428"/>
                            </a:lnTo>
                            <a:lnTo>
                              <a:pt x="398" y="436"/>
                            </a:lnTo>
                            <a:lnTo>
                              <a:pt x="395" y="443"/>
                            </a:lnTo>
                            <a:lnTo>
                              <a:pt x="393" y="451"/>
                            </a:lnTo>
                            <a:lnTo>
                              <a:pt x="390" y="458"/>
                            </a:lnTo>
                            <a:lnTo>
                              <a:pt x="388" y="466"/>
                            </a:lnTo>
                            <a:lnTo>
                              <a:pt x="385" y="473"/>
                            </a:lnTo>
                            <a:lnTo>
                              <a:pt x="383" y="481"/>
                            </a:lnTo>
                            <a:lnTo>
                              <a:pt x="382" y="491"/>
                            </a:lnTo>
                            <a:lnTo>
                              <a:pt x="382" y="501"/>
                            </a:lnTo>
                            <a:lnTo>
                              <a:pt x="382" y="511"/>
                            </a:lnTo>
                            <a:lnTo>
                              <a:pt x="383" y="522"/>
                            </a:lnTo>
                            <a:lnTo>
                              <a:pt x="383" y="531"/>
                            </a:lnTo>
                            <a:lnTo>
                              <a:pt x="386" y="541"/>
                            </a:lnTo>
                            <a:lnTo>
                              <a:pt x="389" y="551"/>
                            </a:lnTo>
                            <a:lnTo>
                              <a:pt x="394" y="561"/>
                            </a:lnTo>
                            <a:lnTo>
                              <a:pt x="396" y="591"/>
                            </a:lnTo>
                            <a:lnTo>
                              <a:pt x="406" y="621"/>
                            </a:lnTo>
                            <a:lnTo>
                              <a:pt x="420" y="647"/>
                            </a:lnTo>
                            <a:lnTo>
                              <a:pt x="440" y="673"/>
                            </a:lnTo>
                            <a:lnTo>
                              <a:pt x="461" y="696"/>
                            </a:lnTo>
                            <a:lnTo>
                              <a:pt x="485" y="719"/>
                            </a:lnTo>
                            <a:lnTo>
                              <a:pt x="509" y="740"/>
                            </a:lnTo>
                            <a:lnTo>
                              <a:pt x="534" y="761"/>
                            </a:lnTo>
                            <a:lnTo>
                              <a:pt x="583" y="797"/>
                            </a:lnTo>
                            <a:lnTo>
                              <a:pt x="636" y="828"/>
                            </a:lnTo>
                            <a:lnTo>
                              <a:pt x="691" y="854"/>
                            </a:lnTo>
                            <a:lnTo>
                              <a:pt x="749" y="877"/>
                            </a:lnTo>
                            <a:lnTo>
                              <a:pt x="809" y="895"/>
                            </a:lnTo>
                            <a:lnTo>
                              <a:pt x="869" y="911"/>
                            </a:lnTo>
                            <a:lnTo>
                              <a:pt x="930" y="924"/>
                            </a:lnTo>
                            <a:lnTo>
                              <a:pt x="992" y="936"/>
                            </a:lnTo>
                            <a:lnTo>
                              <a:pt x="1027" y="939"/>
                            </a:lnTo>
                            <a:lnTo>
                              <a:pt x="1062" y="943"/>
                            </a:lnTo>
                            <a:lnTo>
                              <a:pt x="1096" y="945"/>
                            </a:lnTo>
                            <a:lnTo>
                              <a:pt x="1130" y="946"/>
                            </a:lnTo>
                            <a:lnTo>
                              <a:pt x="1163" y="945"/>
                            </a:lnTo>
                            <a:lnTo>
                              <a:pt x="1198" y="945"/>
                            </a:lnTo>
                            <a:lnTo>
                              <a:pt x="1232" y="942"/>
                            </a:lnTo>
                            <a:lnTo>
                              <a:pt x="1269" y="939"/>
                            </a:lnTo>
                            <a:lnTo>
                              <a:pt x="1339" y="925"/>
                            </a:lnTo>
                            <a:lnTo>
                              <a:pt x="1411" y="910"/>
                            </a:lnTo>
                            <a:lnTo>
                              <a:pt x="1481" y="892"/>
                            </a:lnTo>
                            <a:lnTo>
                              <a:pt x="1551" y="873"/>
                            </a:lnTo>
                            <a:lnTo>
                              <a:pt x="1618" y="849"/>
                            </a:lnTo>
                            <a:lnTo>
                              <a:pt x="1685" y="822"/>
                            </a:lnTo>
                            <a:lnTo>
                              <a:pt x="1750" y="791"/>
                            </a:lnTo>
                            <a:lnTo>
                              <a:pt x="1813" y="756"/>
                            </a:lnTo>
                            <a:lnTo>
                              <a:pt x="1833" y="741"/>
                            </a:lnTo>
                            <a:lnTo>
                              <a:pt x="1853" y="725"/>
                            </a:lnTo>
                            <a:lnTo>
                              <a:pt x="1871" y="708"/>
                            </a:lnTo>
                            <a:lnTo>
                              <a:pt x="1890" y="691"/>
                            </a:lnTo>
                            <a:lnTo>
                              <a:pt x="1908" y="673"/>
                            </a:lnTo>
                            <a:lnTo>
                              <a:pt x="1926" y="657"/>
                            </a:lnTo>
                            <a:lnTo>
                              <a:pt x="1944" y="641"/>
                            </a:lnTo>
                            <a:lnTo>
                              <a:pt x="1965" y="628"/>
                            </a:lnTo>
                            <a:lnTo>
                              <a:pt x="1970" y="628"/>
                            </a:lnTo>
                            <a:lnTo>
                              <a:pt x="1976" y="620"/>
                            </a:lnTo>
                            <a:lnTo>
                              <a:pt x="1986" y="615"/>
                            </a:lnTo>
                            <a:lnTo>
                              <a:pt x="1994" y="610"/>
                            </a:lnTo>
                            <a:lnTo>
                              <a:pt x="2003" y="610"/>
                            </a:lnTo>
                            <a:lnTo>
                              <a:pt x="2007" y="604"/>
                            </a:lnTo>
                            <a:lnTo>
                              <a:pt x="2012" y="600"/>
                            </a:lnTo>
                            <a:lnTo>
                              <a:pt x="2018" y="597"/>
                            </a:lnTo>
                            <a:lnTo>
                              <a:pt x="2024" y="594"/>
                            </a:lnTo>
                            <a:lnTo>
                              <a:pt x="2029" y="590"/>
                            </a:lnTo>
                            <a:lnTo>
                              <a:pt x="2035" y="587"/>
                            </a:lnTo>
                            <a:lnTo>
                              <a:pt x="2040" y="583"/>
                            </a:lnTo>
                            <a:lnTo>
                              <a:pt x="2046" y="580"/>
                            </a:lnTo>
                            <a:lnTo>
                              <a:pt x="2110" y="549"/>
                            </a:lnTo>
                            <a:lnTo>
                              <a:pt x="2107" y="567"/>
                            </a:lnTo>
                            <a:lnTo>
                              <a:pt x="2105" y="585"/>
                            </a:lnTo>
                            <a:lnTo>
                              <a:pt x="2103" y="604"/>
                            </a:lnTo>
                            <a:lnTo>
                              <a:pt x="2102" y="624"/>
                            </a:lnTo>
                            <a:lnTo>
                              <a:pt x="2101" y="643"/>
                            </a:lnTo>
                            <a:lnTo>
                              <a:pt x="2102" y="662"/>
                            </a:lnTo>
                            <a:lnTo>
                              <a:pt x="2104" y="680"/>
                            </a:lnTo>
                            <a:lnTo>
                              <a:pt x="2109" y="699"/>
                            </a:lnTo>
                            <a:lnTo>
                              <a:pt x="2114" y="702"/>
                            </a:lnTo>
                            <a:lnTo>
                              <a:pt x="2123" y="705"/>
                            </a:lnTo>
                            <a:lnTo>
                              <a:pt x="2126" y="698"/>
                            </a:lnTo>
                            <a:lnTo>
                              <a:pt x="2125" y="676"/>
                            </a:lnTo>
                            <a:lnTo>
                              <a:pt x="2125" y="655"/>
                            </a:lnTo>
                            <a:lnTo>
                              <a:pt x="2126" y="634"/>
                            </a:lnTo>
                            <a:lnTo>
                              <a:pt x="2127" y="615"/>
                            </a:lnTo>
                            <a:lnTo>
                              <a:pt x="2128" y="595"/>
                            </a:lnTo>
                            <a:lnTo>
                              <a:pt x="2130" y="575"/>
                            </a:lnTo>
                            <a:lnTo>
                              <a:pt x="2131" y="555"/>
                            </a:lnTo>
                            <a:lnTo>
                              <a:pt x="2133" y="535"/>
                            </a:lnTo>
                            <a:lnTo>
                              <a:pt x="2135" y="530"/>
                            </a:lnTo>
                            <a:lnTo>
                              <a:pt x="2135" y="525"/>
                            </a:lnTo>
                            <a:lnTo>
                              <a:pt x="2134" y="519"/>
                            </a:lnTo>
                            <a:lnTo>
                              <a:pt x="2135" y="514"/>
                            </a:lnTo>
                            <a:lnTo>
                              <a:pt x="2138" y="495"/>
                            </a:lnTo>
                            <a:lnTo>
                              <a:pt x="2143" y="478"/>
                            </a:lnTo>
                            <a:lnTo>
                              <a:pt x="2148" y="460"/>
                            </a:lnTo>
                            <a:lnTo>
                              <a:pt x="2155" y="445"/>
                            </a:lnTo>
                            <a:lnTo>
                              <a:pt x="2161" y="427"/>
                            </a:lnTo>
                            <a:lnTo>
                              <a:pt x="2170" y="412"/>
                            </a:lnTo>
                            <a:lnTo>
                              <a:pt x="2178" y="397"/>
                            </a:lnTo>
                            <a:lnTo>
                              <a:pt x="2189" y="382"/>
                            </a:lnTo>
                            <a:lnTo>
                              <a:pt x="2195" y="377"/>
                            </a:lnTo>
                            <a:lnTo>
                              <a:pt x="2204" y="375"/>
                            </a:lnTo>
                            <a:lnTo>
                              <a:pt x="2213" y="374"/>
                            </a:lnTo>
                            <a:lnTo>
                              <a:pt x="2223" y="375"/>
                            </a:lnTo>
                            <a:lnTo>
                              <a:pt x="2234" y="381"/>
                            </a:lnTo>
                            <a:lnTo>
                              <a:pt x="2246" y="390"/>
                            </a:lnTo>
                            <a:lnTo>
                              <a:pt x="2255" y="400"/>
                            </a:lnTo>
                            <a:lnTo>
                              <a:pt x="2265" y="412"/>
                            </a:lnTo>
                            <a:lnTo>
                              <a:pt x="2273" y="423"/>
                            </a:lnTo>
                            <a:lnTo>
                              <a:pt x="2280" y="437"/>
                            </a:lnTo>
                            <a:lnTo>
                              <a:pt x="2286" y="449"/>
                            </a:lnTo>
                            <a:lnTo>
                              <a:pt x="2293" y="462"/>
                            </a:lnTo>
                            <a:lnTo>
                              <a:pt x="2301" y="465"/>
                            </a:lnTo>
                            <a:lnTo>
                              <a:pt x="2312" y="463"/>
                            </a:lnTo>
                            <a:lnTo>
                              <a:pt x="2348" y="447"/>
                            </a:lnTo>
                            <a:lnTo>
                              <a:pt x="2388" y="439"/>
                            </a:lnTo>
                            <a:lnTo>
                              <a:pt x="2428" y="436"/>
                            </a:lnTo>
                            <a:lnTo>
                              <a:pt x="2469" y="439"/>
                            </a:lnTo>
                            <a:lnTo>
                              <a:pt x="2509" y="445"/>
                            </a:lnTo>
                            <a:lnTo>
                              <a:pt x="2550" y="456"/>
                            </a:lnTo>
                            <a:lnTo>
                              <a:pt x="2588" y="468"/>
                            </a:lnTo>
                            <a:lnTo>
                              <a:pt x="2626" y="483"/>
                            </a:lnTo>
                            <a:lnTo>
                              <a:pt x="2646" y="494"/>
                            </a:lnTo>
                            <a:lnTo>
                              <a:pt x="2665" y="509"/>
                            </a:lnTo>
                            <a:lnTo>
                              <a:pt x="2682" y="525"/>
                            </a:lnTo>
                            <a:lnTo>
                              <a:pt x="2699" y="544"/>
                            </a:lnTo>
                            <a:lnTo>
                              <a:pt x="2712" y="562"/>
                            </a:lnTo>
                            <a:lnTo>
                              <a:pt x="2725" y="583"/>
                            </a:lnTo>
                            <a:lnTo>
                              <a:pt x="2735" y="604"/>
                            </a:lnTo>
                            <a:lnTo>
                              <a:pt x="2744" y="627"/>
                            </a:lnTo>
                            <a:lnTo>
                              <a:pt x="2749" y="648"/>
                            </a:lnTo>
                            <a:lnTo>
                              <a:pt x="2754" y="673"/>
                            </a:lnTo>
                            <a:lnTo>
                              <a:pt x="2756" y="697"/>
                            </a:lnTo>
                            <a:lnTo>
                              <a:pt x="2755" y="723"/>
                            </a:lnTo>
                            <a:lnTo>
                              <a:pt x="2750" y="746"/>
                            </a:lnTo>
                            <a:lnTo>
                              <a:pt x="2743" y="770"/>
                            </a:lnTo>
                            <a:lnTo>
                              <a:pt x="2730" y="791"/>
                            </a:lnTo>
                            <a:lnTo>
                              <a:pt x="2714" y="809"/>
                            </a:lnTo>
                            <a:lnTo>
                              <a:pt x="2695" y="823"/>
                            </a:lnTo>
                            <a:lnTo>
                              <a:pt x="2677" y="838"/>
                            </a:lnTo>
                            <a:lnTo>
                              <a:pt x="2658" y="852"/>
                            </a:lnTo>
                            <a:lnTo>
                              <a:pt x="2639" y="867"/>
                            </a:lnTo>
                            <a:lnTo>
                              <a:pt x="2618" y="880"/>
                            </a:lnTo>
                            <a:lnTo>
                              <a:pt x="2598" y="893"/>
                            </a:lnTo>
                            <a:lnTo>
                              <a:pt x="2576" y="904"/>
                            </a:lnTo>
                            <a:lnTo>
                              <a:pt x="2555" y="913"/>
                            </a:lnTo>
                            <a:lnTo>
                              <a:pt x="2536" y="919"/>
                            </a:lnTo>
                            <a:lnTo>
                              <a:pt x="2518" y="925"/>
                            </a:lnTo>
                            <a:lnTo>
                              <a:pt x="2499" y="930"/>
                            </a:lnTo>
                            <a:lnTo>
                              <a:pt x="2481" y="936"/>
                            </a:lnTo>
                            <a:lnTo>
                              <a:pt x="2461" y="939"/>
                            </a:lnTo>
                            <a:lnTo>
                              <a:pt x="2442" y="943"/>
                            </a:lnTo>
                            <a:lnTo>
                              <a:pt x="2422" y="945"/>
                            </a:lnTo>
                            <a:lnTo>
                              <a:pt x="2402" y="948"/>
                            </a:lnTo>
                            <a:lnTo>
                              <a:pt x="2394" y="949"/>
                            </a:lnTo>
                            <a:lnTo>
                              <a:pt x="2388" y="950"/>
                            </a:lnTo>
                            <a:lnTo>
                              <a:pt x="2380" y="951"/>
                            </a:lnTo>
                            <a:lnTo>
                              <a:pt x="2374" y="953"/>
                            </a:lnTo>
                            <a:lnTo>
                              <a:pt x="2366" y="952"/>
                            </a:lnTo>
                            <a:lnTo>
                              <a:pt x="2359" y="952"/>
                            </a:lnTo>
                            <a:lnTo>
                              <a:pt x="2352" y="952"/>
                            </a:lnTo>
                            <a:lnTo>
                              <a:pt x="2346" y="952"/>
                            </a:lnTo>
                            <a:lnTo>
                              <a:pt x="2341" y="954"/>
                            </a:lnTo>
                            <a:lnTo>
                              <a:pt x="2332" y="951"/>
                            </a:lnTo>
                            <a:lnTo>
                              <a:pt x="2323" y="950"/>
                            </a:lnTo>
                            <a:lnTo>
                              <a:pt x="2314" y="948"/>
                            </a:lnTo>
                            <a:lnTo>
                              <a:pt x="2305" y="947"/>
                            </a:lnTo>
                            <a:lnTo>
                              <a:pt x="2296" y="944"/>
                            </a:lnTo>
                            <a:lnTo>
                              <a:pt x="2288" y="942"/>
                            </a:lnTo>
                            <a:lnTo>
                              <a:pt x="2281" y="938"/>
                            </a:lnTo>
                            <a:lnTo>
                              <a:pt x="2275" y="934"/>
                            </a:lnTo>
                            <a:lnTo>
                              <a:pt x="2266" y="933"/>
                            </a:lnTo>
                            <a:lnTo>
                              <a:pt x="2261" y="936"/>
                            </a:lnTo>
                            <a:lnTo>
                              <a:pt x="2257" y="939"/>
                            </a:lnTo>
                            <a:lnTo>
                              <a:pt x="2255" y="944"/>
                            </a:lnTo>
                            <a:lnTo>
                              <a:pt x="2255" y="950"/>
                            </a:lnTo>
                            <a:lnTo>
                              <a:pt x="2258" y="956"/>
                            </a:lnTo>
                            <a:lnTo>
                              <a:pt x="2261" y="960"/>
                            </a:lnTo>
                            <a:lnTo>
                              <a:pt x="2267" y="965"/>
                            </a:lnTo>
                            <a:lnTo>
                              <a:pt x="2273" y="969"/>
                            </a:lnTo>
                            <a:lnTo>
                              <a:pt x="2279" y="973"/>
                            </a:lnTo>
                            <a:lnTo>
                              <a:pt x="2284" y="977"/>
                            </a:lnTo>
                            <a:lnTo>
                              <a:pt x="2290" y="981"/>
                            </a:lnTo>
                            <a:lnTo>
                              <a:pt x="2296" y="982"/>
                            </a:lnTo>
                            <a:lnTo>
                              <a:pt x="2299" y="987"/>
                            </a:lnTo>
                            <a:lnTo>
                              <a:pt x="2300" y="993"/>
                            </a:lnTo>
                            <a:lnTo>
                              <a:pt x="2303" y="999"/>
                            </a:lnTo>
                            <a:lnTo>
                              <a:pt x="2301" y="1007"/>
                            </a:lnTo>
                            <a:lnTo>
                              <a:pt x="2298" y="1015"/>
                            </a:lnTo>
                            <a:lnTo>
                              <a:pt x="2293" y="1022"/>
                            </a:lnTo>
                            <a:lnTo>
                              <a:pt x="2288" y="1029"/>
                            </a:lnTo>
                            <a:lnTo>
                              <a:pt x="2272" y="1035"/>
                            </a:lnTo>
                            <a:lnTo>
                              <a:pt x="2256" y="1037"/>
                            </a:lnTo>
                            <a:lnTo>
                              <a:pt x="2240" y="1035"/>
                            </a:lnTo>
                            <a:lnTo>
                              <a:pt x="2224" y="1032"/>
                            </a:lnTo>
                            <a:lnTo>
                              <a:pt x="2207" y="1026"/>
                            </a:lnTo>
                            <a:lnTo>
                              <a:pt x="2191" y="1020"/>
                            </a:lnTo>
                            <a:lnTo>
                              <a:pt x="2176" y="1014"/>
                            </a:lnTo>
                            <a:lnTo>
                              <a:pt x="2162" y="1009"/>
                            </a:lnTo>
                            <a:lnTo>
                              <a:pt x="2154" y="1008"/>
                            </a:lnTo>
                            <a:lnTo>
                              <a:pt x="2146" y="1006"/>
                            </a:lnTo>
                            <a:lnTo>
                              <a:pt x="2138" y="1004"/>
                            </a:lnTo>
                            <a:lnTo>
                              <a:pt x="2131" y="1003"/>
                            </a:lnTo>
                            <a:lnTo>
                              <a:pt x="2123" y="1001"/>
                            </a:lnTo>
                            <a:lnTo>
                              <a:pt x="2116" y="1001"/>
                            </a:lnTo>
                            <a:lnTo>
                              <a:pt x="2108" y="1001"/>
                            </a:lnTo>
                            <a:lnTo>
                              <a:pt x="2101" y="1004"/>
                            </a:lnTo>
                            <a:lnTo>
                              <a:pt x="2098" y="1006"/>
                            </a:lnTo>
                            <a:lnTo>
                              <a:pt x="2098" y="1010"/>
                            </a:lnTo>
                            <a:lnTo>
                              <a:pt x="2104" y="1013"/>
                            </a:lnTo>
                            <a:lnTo>
                              <a:pt x="2110" y="1019"/>
                            </a:lnTo>
                            <a:lnTo>
                              <a:pt x="2116" y="1023"/>
                            </a:lnTo>
                            <a:lnTo>
                              <a:pt x="2123" y="1026"/>
                            </a:lnTo>
                            <a:lnTo>
                              <a:pt x="2104" y="1038"/>
                            </a:lnTo>
                            <a:lnTo>
                              <a:pt x="2085" y="1051"/>
                            </a:lnTo>
                            <a:lnTo>
                              <a:pt x="2065" y="1063"/>
                            </a:lnTo>
                            <a:lnTo>
                              <a:pt x="2045" y="1076"/>
                            </a:lnTo>
                            <a:lnTo>
                              <a:pt x="2024" y="1088"/>
                            </a:lnTo>
                            <a:lnTo>
                              <a:pt x="2003" y="1100"/>
                            </a:lnTo>
                            <a:lnTo>
                              <a:pt x="1981" y="1113"/>
                            </a:lnTo>
                            <a:lnTo>
                              <a:pt x="1962" y="1127"/>
                            </a:lnTo>
                            <a:lnTo>
                              <a:pt x="1927" y="1146"/>
                            </a:lnTo>
                            <a:lnTo>
                              <a:pt x="1893" y="1165"/>
                            </a:lnTo>
                            <a:lnTo>
                              <a:pt x="1858" y="1182"/>
                            </a:lnTo>
                            <a:lnTo>
                              <a:pt x="1823" y="1200"/>
                            </a:lnTo>
                            <a:lnTo>
                              <a:pt x="1786" y="1215"/>
                            </a:lnTo>
                            <a:lnTo>
                              <a:pt x="1750" y="1231"/>
                            </a:lnTo>
                            <a:lnTo>
                              <a:pt x="1713" y="1245"/>
                            </a:lnTo>
                            <a:lnTo>
                              <a:pt x="1676" y="1259"/>
                            </a:lnTo>
                            <a:lnTo>
                              <a:pt x="1676" y="1251"/>
                            </a:lnTo>
                            <a:lnTo>
                              <a:pt x="1676" y="1244"/>
                            </a:lnTo>
                            <a:lnTo>
                              <a:pt x="1676" y="1236"/>
                            </a:lnTo>
                            <a:lnTo>
                              <a:pt x="1676" y="1229"/>
                            </a:lnTo>
                            <a:lnTo>
                              <a:pt x="1674" y="1221"/>
                            </a:lnTo>
                            <a:lnTo>
                              <a:pt x="1672" y="1215"/>
                            </a:lnTo>
                            <a:lnTo>
                              <a:pt x="1668" y="1209"/>
                            </a:lnTo>
                            <a:lnTo>
                              <a:pt x="1663" y="1205"/>
                            </a:lnTo>
                            <a:lnTo>
                              <a:pt x="1655" y="1209"/>
                            </a:lnTo>
                            <a:lnTo>
                              <a:pt x="1651" y="1218"/>
                            </a:lnTo>
                            <a:lnTo>
                              <a:pt x="1654" y="1225"/>
                            </a:lnTo>
                            <a:lnTo>
                              <a:pt x="1656" y="1235"/>
                            </a:lnTo>
                            <a:lnTo>
                              <a:pt x="1656" y="1244"/>
                            </a:lnTo>
                            <a:lnTo>
                              <a:pt x="1657" y="1255"/>
                            </a:lnTo>
                            <a:lnTo>
                              <a:pt x="1647" y="1241"/>
                            </a:lnTo>
                            <a:lnTo>
                              <a:pt x="1638" y="1228"/>
                            </a:lnTo>
                            <a:lnTo>
                              <a:pt x="1629" y="1214"/>
                            </a:lnTo>
                            <a:lnTo>
                              <a:pt x="1622" y="1200"/>
                            </a:lnTo>
                            <a:lnTo>
                              <a:pt x="1614" y="1185"/>
                            </a:lnTo>
                            <a:lnTo>
                              <a:pt x="1609" y="1170"/>
                            </a:lnTo>
                            <a:lnTo>
                              <a:pt x="1604" y="1154"/>
                            </a:lnTo>
                            <a:lnTo>
                              <a:pt x="1601" y="1139"/>
                            </a:lnTo>
                            <a:lnTo>
                              <a:pt x="1595" y="1137"/>
                            </a:lnTo>
                            <a:lnTo>
                              <a:pt x="1591" y="1138"/>
                            </a:lnTo>
                            <a:lnTo>
                              <a:pt x="1584" y="1145"/>
                            </a:lnTo>
                            <a:lnTo>
                              <a:pt x="1582" y="1153"/>
                            </a:lnTo>
                            <a:lnTo>
                              <a:pt x="1583" y="1161"/>
                            </a:lnTo>
                            <a:lnTo>
                              <a:pt x="1586" y="1170"/>
                            </a:lnTo>
                            <a:lnTo>
                              <a:pt x="1606" y="1215"/>
                            </a:lnTo>
                            <a:lnTo>
                              <a:pt x="1632" y="1257"/>
                            </a:lnTo>
                            <a:lnTo>
                              <a:pt x="1662" y="1296"/>
                            </a:lnTo>
                            <a:lnTo>
                              <a:pt x="1696" y="1332"/>
                            </a:lnTo>
                            <a:lnTo>
                              <a:pt x="1732" y="1365"/>
                            </a:lnTo>
                            <a:lnTo>
                              <a:pt x="1772" y="1397"/>
                            </a:lnTo>
                            <a:lnTo>
                              <a:pt x="1813" y="1427"/>
                            </a:lnTo>
                            <a:lnTo>
                              <a:pt x="1855" y="1458"/>
                            </a:lnTo>
                            <a:lnTo>
                              <a:pt x="1861" y="1460"/>
                            </a:lnTo>
                            <a:lnTo>
                              <a:pt x="1868" y="1463"/>
                            </a:lnTo>
                            <a:lnTo>
                              <a:pt x="1875" y="1466"/>
                            </a:lnTo>
                            <a:lnTo>
                              <a:pt x="1884" y="1469"/>
                            </a:lnTo>
                            <a:lnTo>
                              <a:pt x="1883" y="1464"/>
                            </a:lnTo>
                            <a:lnTo>
                              <a:pt x="1888" y="1467"/>
                            </a:lnTo>
                            <a:lnTo>
                              <a:pt x="1893" y="1465"/>
                            </a:lnTo>
                            <a:lnTo>
                              <a:pt x="1887" y="1460"/>
                            </a:lnTo>
                            <a:lnTo>
                              <a:pt x="1881" y="1456"/>
                            </a:lnTo>
                            <a:lnTo>
                              <a:pt x="1875" y="1451"/>
                            </a:lnTo>
                            <a:lnTo>
                              <a:pt x="1869" y="1448"/>
                            </a:lnTo>
                            <a:lnTo>
                              <a:pt x="1863" y="1443"/>
                            </a:lnTo>
                            <a:lnTo>
                              <a:pt x="1857" y="1438"/>
                            </a:lnTo>
                            <a:lnTo>
                              <a:pt x="1851" y="1434"/>
                            </a:lnTo>
                            <a:lnTo>
                              <a:pt x="1846" y="1430"/>
                            </a:lnTo>
                            <a:lnTo>
                              <a:pt x="1869" y="1442"/>
                            </a:lnTo>
                            <a:lnTo>
                              <a:pt x="1894" y="1450"/>
                            </a:lnTo>
                            <a:lnTo>
                              <a:pt x="1919" y="1454"/>
                            </a:lnTo>
                            <a:lnTo>
                              <a:pt x="1946" y="1458"/>
                            </a:lnTo>
                            <a:lnTo>
                              <a:pt x="1972" y="1459"/>
                            </a:lnTo>
                            <a:lnTo>
                              <a:pt x="2000" y="1461"/>
                            </a:lnTo>
                            <a:lnTo>
                              <a:pt x="2027" y="1463"/>
                            </a:lnTo>
                            <a:lnTo>
                              <a:pt x="2054" y="1468"/>
                            </a:lnTo>
                            <a:lnTo>
                              <a:pt x="2064" y="1466"/>
                            </a:lnTo>
                            <a:lnTo>
                              <a:pt x="2075" y="1466"/>
                            </a:lnTo>
                            <a:lnTo>
                              <a:pt x="2085" y="1466"/>
                            </a:lnTo>
                            <a:lnTo>
                              <a:pt x="2096" y="1469"/>
                            </a:lnTo>
                            <a:lnTo>
                              <a:pt x="2105" y="1470"/>
                            </a:lnTo>
                            <a:lnTo>
                              <a:pt x="2115" y="1473"/>
                            </a:lnTo>
                            <a:lnTo>
                              <a:pt x="2125" y="1476"/>
                            </a:lnTo>
                            <a:lnTo>
                              <a:pt x="2135" y="1479"/>
                            </a:lnTo>
                            <a:lnTo>
                              <a:pt x="2140" y="1478"/>
                            </a:lnTo>
                            <a:lnTo>
                              <a:pt x="2146" y="1481"/>
                            </a:lnTo>
                            <a:lnTo>
                              <a:pt x="2150" y="1484"/>
                            </a:lnTo>
                            <a:lnTo>
                              <a:pt x="2156" y="1488"/>
                            </a:lnTo>
                            <a:lnTo>
                              <a:pt x="2159" y="1495"/>
                            </a:lnTo>
                            <a:lnTo>
                              <a:pt x="2159" y="1504"/>
                            </a:lnTo>
                            <a:lnTo>
                              <a:pt x="2156" y="1513"/>
                            </a:lnTo>
                            <a:lnTo>
                              <a:pt x="2153" y="1523"/>
                            </a:lnTo>
                            <a:lnTo>
                              <a:pt x="2135" y="1539"/>
                            </a:lnTo>
                            <a:lnTo>
                              <a:pt x="2117" y="1550"/>
                            </a:lnTo>
                            <a:lnTo>
                              <a:pt x="2096" y="1558"/>
                            </a:lnTo>
                            <a:lnTo>
                              <a:pt x="2075" y="1565"/>
                            </a:lnTo>
                            <a:lnTo>
                              <a:pt x="2053" y="1570"/>
                            </a:lnTo>
                            <a:lnTo>
                              <a:pt x="2033" y="1578"/>
                            </a:lnTo>
                            <a:lnTo>
                              <a:pt x="2013" y="1588"/>
                            </a:lnTo>
                            <a:lnTo>
                              <a:pt x="1997" y="1605"/>
                            </a:lnTo>
                            <a:lnTo>
                              <a:pt x="1990" y="1595"/>
                            </a:lnTo>
                            <a:lnTo>
                              <a:pt x="1986" y="1586"/>
                            </a:lnTo>
                            <a:lnTo>
                              <a:pt x="1981" y="1576"/>
                            </a:lnTo>
                            <a:lnTo>
                              <a:pt x="1978" y="1567"/>
                            </a:lnTo>
                            <a:lnTo>
                              <a:pt x="1975" y="1557"/>
                            </a:lnTo>
                            <a:lnTo>
                              <a:pt x="1972" y="1547"/>
                            </a:lnTo>
                            <a:lnTo>
                              <a:pt x="1970" y="1538"/>
                            </a:lnTo>
                            <a:lnTo>
                              <a:pt x="1969" y="1529"/>
                            </a:lnTo>
                            <a:lnTo>
                              <a:pt x="1966" y="1523"/>
                            </a:lnTo>
                            <a:lnTo>
                              <a:pt x="1960" y="1520"/>
                            </a:lnTo>
                            <a:lnTo>
                              <a:pt x="1953" y="1522"/>
                            </a:lnTo>
                            <a:lnTo>
                              <a:pt x="1949" y="1530"/>
                            </a:lnTo>
                            <a:lnTo>
                              <a:pt x="1952" y="1560"/>
                            </a:lnTo>
                            <a:lnTo>
                              <a:pt x="1961" y="1588"/>
                            </a:lnTo>
                            <a:lnTo>
                              <a:pt x="1975" y="1613"/>
                            </a:lnTo>
                            <a:lnTo>
                              <a:pt x="1995" y="1638"/>
                            </a:lnTo>
                            <a:lnTo>
                              <a:pt x="2014" y="1660"/>
                            </a:lnTo>
                            <a:lnTo>
                              <a:pt x="2036" y="1682"/>
                            </a:lnTo>
                            <a:lnTo>
                              <a:pt x="2058" y="1703"/>
                            </a:lnTo>
                            <a:lnTo>
                              <a:pt x="2079" y="1724"/>
                            </a:lnTo>
                            <a:lnTo>
                              <a:pt x="2081" y="1729"/>
                            </a:lnTo>
                            <a:lnTo>
                              <a:pt x="2082" y="1736"/>
                            </a:lnTo>
                            <a:lnTo>
                              <a:pt x="2082" y="1742"/>
                            </a:lnTo>
                            <a:lnTo>
                              <a:pt x="2082" y="1750"/>
                            </a:lnTo>
                            <a:lnTo>
                              <a:pt x="2078" y="1756"/>
                            </a:lnTo>
                            <a:lnTo>
                              <a:pt x="2073" y="1761"/>
                            </a:lnTo>
                            <a:lnTo>
                              <a:pt x="2066" y="1764"/>
                            </a:lnTo>
                            <a:lnTo>
                              <a:pt x="2060" y="1767"/>
                            </a:lnTo>
                            <a:lnTo>
                              <a:pt x="2051" y="1767"/>
                            </a:lnTo>
                            <a:lnTo>
                              <a:pt x="2043" y="1768"/>
                            </a:lnTo>
                            <a:lnTo>
                              <a:pt x="2034" y="1769"/>
                            </a:lnTo>
                            <a:lnTo>
                              <a:pt x="2027" y="1770"/>
                            </a:lnTo>
                            <a:lnTo>
                              <a:pt x="2009" y="1766"/>
                            </a:lnTo>
                            <a:lnTo>
                              <a:pt x="1992" y="1761"/>
                            </a:lnTo>
                            <a:lnTo>
                              <a:pt x="1974" y="1755"/>
                            </a:lnTo>
                            <a:lnTo>
                              <a:pt x="1958" y="1750"/>
                            </a:lnTo>
                            <a:lnTo>
                              <a:pt x="1942" y="1742"/>
                            </a:lnTo>
                            <a:lnTo>
                              <a:pt x="1927" y="1734"/>
                            </a:lnTo>
                            <a:lnTo>
                              <a:pt x="1912" y="1725"/>
                            </a:lnTo>
                            <a:lnTo>
                              <a:pt x="1897" y="1717"/>
                            </a:lnTo>
                            <a:lnTo>
                              <a:pt x="1886" y="1708"/>
                            </a:lnTo>
                            <a:lnTo>
                              <a:pt x="1877" y="1700"/>
                            </a:lnTo>
                            <a:lnTo>
                              <a:pt x="1868" y="1690"/>
                            </a:lnTo>
                            <a:lnTo>
                              <a:pt x="1862" y="1681"/>
                            </a:lnTo>
                            <a:lnTo>
                              <a:pt x="1854" y="1670"/>
                            </a:lnTo>
                            <a:lnTo>
                              <a:pt x="1849" y="1659"/>
                            </a:lnTo>
                            <a:lnTo>
                              <a:pt x="1843" y="1648"/>
                            </a:lnTo>
                            <a:lnTo>
                              <a:pt x="1840" y="1637"/>
                            </a:lnTo>
                            <a:lnTo>
                              <a:pt x="1834" y="1634"/>
                            </a:lnTo>
                            <a:lnTo>
                              <a:pt x="1828" y="1633"/>
                            </a:lnTo>
                            <a:lnTo>
                              <a:pt x="1822" y="1641"/>
                            </a:lnTo>
                            <a:lnTo>
                              <a:pt x="1822" y="1651"/>
                            </a:lnTo>
                            <a:lnTo>
                              <a:pt x="1825" y="1657"/>
                            </a:lnTo>
                            <a:lnTo>
                              <a:pt x="1829" y="1664"/>
                            </a:lnTo>
                            <a:lnTo>
                              <a:pt x="1833" y="1671"/>
                            </a:lnTo>
                            <a:lnTo>
                              <a:pt x="1837" y="1678"/>
                            </a:lnTo>
                            <a:lnTo>
                              <a:pt x="1840" y="1684"/>
                            </a:lnTo>
                            <a:lnTo>
                              <a:pt x="1844" y="1691"/>
                            </a:lnTo>
                            <a:lnTo>
                              <a:pt x="1849" y="1697"/>
                            </a:lnTo>
                            <a:lnTo>
                              <a:pt x="1855" y="1704"/>
                            </a:lnTo>
                            <a:lnTo>
                              <a:pt x="1844" y="1713"/>
                            </a:lnTo>
                            <a:lnTo>
                              <a:pt x="1835" y="1724"/>
                            </a:lnTo>
                            <a:lnTo>
                              <a:pt x="1826" y="1736"/>
                            </a:lnTo>
                            <a:lnTo>
                              <a:pt x="1817" y="1748"/>
                            </a:lnTo>
                            <a:lnTo>
                              <a:pt x="1808" y="1759"/>
                            </a:lnTo>
                            <a:lnTo>
                              <a:pt x="1799" y="1770"/>
                            </a:lnTo>
                            <a:lnTo>
                              <a:pt x="1790" y="1781"/>
                            </a:lnTo>
                            <a:lnTo>
                              <a:pt x="1781" y="1792"/>
                            </a:lnTo>
                            <a:lnTo>
                              <a:pt x="1774" y="1795"/>
                            </a:lnTo>
                            <a:lnTo>
                              <a:pt x="1768" y="1799"/>
                            </a:lnTo>
                            <a:lnTo>
                              <a:pt x="1759" y="1801"/>
                            </a:lnTo>
                            <a:lnTo>
                              <a:pt x="1751" y="1801"/>
                            </a:lnTo>
                            <a:lnTo>
                              <a:pt x="1736" y="1792"/>
                            </a:lnTo>
                            <a:lnTo>
                              <a:pt x="1724" y="1783"/>
                            </a:lnTo>
                            <a:lnTo>
                              <a:pt x="1713" y="1771"/>
                            </a:lnTo>
                            <a:lnTo>
                              <a:pt x="1705" y="1759"/>
                            </a:lnTo>
                            <a:lnTo>
                              <a:pt x="1698" y="1745"/>
                            </a:lnTo>
                            <a:lnTo>
                              <a:pt x="1693" y="1731"/>
                            </a:lnTo>
                            <a:lnTo>
                              <a:pt x="1690" y="1715"/>
                            </a:lnTo>
                            <a:lnTo>
                              <a:pt x="1690" y="1700"/>
                            </a:lnTo>
                            <a:lnTo>
                              <a:pt x="1692" y="1679"/>
                            </a:lnTo>
                            <a:lnTo>
                              <a:pt x="1693" y="1658"/>
                            </a:lnTo>
                            <a:lnTo>
                              <a:pt x="1692" y="1637"/>
                            </a:lnTo>
                            <a:lnTo>
                              <a:pt x="1691" y="1616"/>
                            </a:lnTo>
                            <a:lnTo>
                              <a:pt x="1687" y="1595"/>
                            </a:lnTo>
                            <a:lnTo>
                              <a:pt x="1684" y="1574"/>
                            </a:lnTo>
                            <a:lnTo>
                              <a:pt x="1678" y="1553"/>
                            </a:lnTo>
                            <a:lnTo>
                              <a:pt x="1673" y="1534"/>
                            </a:lnTo>
                            <a:lnTo>
                              <a:pt x="1673" y="1529"/>
                            </a:lnTo>
                            <a:lnTo>
                              <a:pt x="1682" y="1535"/>
                            </a:lnTo>
                            <a:lnTo>
                              <a:pt x="1691" y="1542"/>
                            </a:lnTo>
                            <a:lnTo>
                              <a:pt x="1700" y="1548"/>
                            </a:lnTo>
                            <a:lnTo>
                              <a:pt x="1710" y="1555"/>
                            </a:lnTo>
                            <a:lnTo>
                              <a:pt x="1719" y="1560"/>
                            </a:lnTo>
                            <a:lnTo>
                              <a:pt x="1729" y="1565"/>
                            </a:lnTo>
                            <a:lnTo>
                              <a:pt x="1739" y="1569"/>
                            </a:lnTo>
                            <a:lnTo>
                              <a:pt x="1751" y="1573"/>
                            </a:lnTo>
                            <a:lnTo>
                              <a:pt x="1755" y="1572"/>
                            </a:lnTo>
                            <a:lnTo>
                              <a:pt x="1761" y="1573"/>
                            </a:lnTo>
                            <a:lnTo>
                              <a:pt x="1766" y="1572"/>
                            </a:lnTo>
                            <a:lnTo>
                              <a:pt x="1770" y="1568"/>
                            </a:lnTo>
                            <a:lnTo>
                              <a:pt x="1764" y="1561"/>
                            </a:lnTo>
                            <a:lnTo>
                              <a:pt x="1756" y="1557"/>
                            </a:lnTo>
                            <a:lnTo>
                              <a:pt x="1723" y="1538"/>
                            </a:lnTo>
                            <a:lnTo>
                              <a:pt x="1692" y="1517"/>
                            </a:lnTo>
                            <a:lnTo>
                              <a:pt x="1662" y="1494"/>
                            </a:lnTo>
                            <a:lnTo>
                              <a:pt x="1635" y="1470"/>
                            </a:lnTo>
                            <a:lnTo>
                              <a:pt x="1608" y="1443"/>
                            </a:lnTo>
                            <a:lnTo>
                              <a:pt x="1582" y="1415"/>
                            </a:lnTo>
                            <a:lnTo>
                              <a:pt x="1557" y="1386"/>
                            </a:lnTo>
                            <a:lnTo>
                              <a:pt x="1534" y="1358"/>
                            </a:lnTo>
                            <a:lnTo>
                              <a:pt x="1522" y="1341"/>
                            </a:lnTo>
                            <a:lnTo>
                              <a:pt x="1512" y="1324"/>
                            </a:lnTo>
                            <a:lnTo>
                              <a:pt x="1502" y="1306"/>
                            </a:lnTo>
                            <a:lnTo>
                              <a:pt x="1494" y="1289"/>
                            </a:lnTo>
                            <a:lnTo>
                              <a:pt x="1486" y="1270"/>
                            </a:lnTo>
                            <a:lnTo>
                              <a:pt x="1480" y="1251"/>
                            </a:lnTo>
                            <a:lnTo>
                              <a:pt x="1474" y="1232"/>
                            </a:lnTo>
                            <a:lnTo>
                              <a:pt x="1469" y="1214"/>
                            </a:lnTo>
                            <a:lnTo>
                              <a:pt x="1465" y="1210"/>
                            </a:lnTo>
                            <a:lnTo>
                              <a:pt x="1461" y="1207"/>
                            </a:lnTo>
                            <a:lnTo>
                              <a:pt x="1457" y="1205"/>
                            </a:lnTo>
                            <a:lnTo>
                              <a:pt x="1454" y="1207"/>
                            </a:lnTo>
                            <a:lnTo>
                              <a:pt x="1455" y="1219"/>
                            </a:lnTo>
                            <a:lnTo>
                              <a:pt x="1458" y="1233"/>
                            </a:lnTo>
                            <a:lnTo>
                              <a:pt x="1461" y="1247"/>
                            </a:lnTo>
                            <a:lnTo>
                              <a:pt x="1465" y="1261"/>
                            </a:lnTo>
                            <a:lnTo>
                              <a:pt x="1468" y="1274"/>
                            </a:lnTo>
                            <a:lnTo>
                              <a:pt x="1474" y="1288"/>
                            </a:lnTo>
                            <a:lnTo>
                              <a:pt x="1479" y="1301"/>
                            </a:lnTo>
                            <a:lnTo>
                              <a:pt x="1486" y="1315"/>
                            </a:lnTo>
                            <a:lnTo>
                              <a:pt x="1478" y="1312"/>
                            </a:lnTo>
                            <a:lnTo>
                              <a:pt x="1472" y="1310"/>
                            </a:lnTo>
                            <a:lnTo>
                              <a:pt x="1466" y="1307"/>
                            </a:lnTo>
                            <a:lnTo>
                              <a:pt x="1460" y="1305"/>
                            </a:lnTo>
                            <a:lnTo>
                              <a:pt x="1453" y="1302"/>
                            </a:lnTo>
                            <a:lnTo>
                              <a:pt x="1447" y="1300"/>
                            </a:lnTo>
                            <a:lnTo>
                              <a:pt x="1441" y="1299"/>
                            </a:lnTo>
                            <a:lnTo>
                              <a:pt x="1435" y="1299"/>
                            </a:lnTo>
                            <a:lnTo>
                              <a:pt x="1433" y="1302"/>
                            </a:lnTo>
                            <a:lnTo>
                              <a:pt x="1434" y="1307"/>
                            </a:lnTo>
                            <a:lnTo>
                              <a:pt x="1436" y="1312"/>
                            </a:lnTo>
                            <a:lnTo>
                              <a:pt x="1439" y="1317"/>
                            </a:lnTo>
                            <a:lnTo>
                              <a:pt x="1446" y="1321"/>
                            </a:lnTo>
                            <a:lnTo>
                              <a:pt x="1454" y="1326"/>
                            </a:lnTo>
                            <a:lnTo>
                              <a:pt x="1461" y="1330"/>
                            </a:lnTo>
                            <a:lnTo>
                              <a:pt x="1470" y="1334"/>
                            </a:lnTo>
                            <a:lnTo>
                              <a:pt x="1408" y="1348"/>
                            </a:lnTo>
                            <a:lnTo>
                              <a:pt x="1345" y="1363"/>
                            </a:lnTo>
                            <a:lnTo>
                              <a:pt x="1282" y="1375"/>
                            </a:lnTo>
                            <a:lnTo>
                              <a:pt x="1219" y="1387"/>
                            </a:lnTo>
                            <a:lnTo>
                              <a:pt x="1154" y="1394"/>
                            </a:lnTo>
                            <a:lnTo>
                              <a:pt x="1090" y="1400"/>
                            </a:lnTo>
                            <a:lnTo>
                              <a:pt x="1024" y="1402"/>
                            </a:lnTo>
                            <a:lnTo>
                              <a:pt x="958" y="1401"/>
                            </a:lnTo>
                            <a:lnTo>
                              <a:pt x="910" y="1396"/>
                            </a:lnTo>
                            <a:lnTo>
                              <a:pt x="864" y="1389"/>
                            </a:lnTo>
                            <a:lnTo>
                              <a:pt x="819" y="1379"/>
                            </a:lnTo>
                            <a:lnTo>
                              <a:pt x="774" y="1368"/>
                            </a:lnTo>
                            <a:lnTo>
                              <a:pt x="728" y="1354"/>
                            </a:lnTo>
                            <a:lnTo>
                              <a:pt x="685" y="1340"/>
                            </a:lnTo>
                            <a:lnTo>
                              <a:pt x="642" y="1323"/>
                            </a:lnTo>
                            <a:lnTo>
                              <a:pt x="601" y="1307"/>
                            </a:lnTo>
                            <a:lnTo>
                              <a:pt x="587" y="1300"/>
                            </a:lnTo>
                            <a:lnTo>
                              <a:pt x="575" y="1294"/>
                            </a:lnTo>
                            <a:lnTo>
                              <a:pt x="563" y="1287"/>
                            </a:lnTo>
                            <a:lnTo>
                              <a:pt x="552" y="1280"/>
                            </a:lnTo>
                            <a:lnTo>
                              <a:pt x="540" y="1272"/>
                            </a:lnTo>
                            <a:lnTo>
                              <a:pt x="529" y="1265"/>
                            </a:lnTo>
                            <a:lnTo>
                              <a:pt x="518" y="1257"/>
                            </a:lnTo>
                            <a:lnTo>
                              <a:pt x="507" y="1251"/>
                            </a:lnTo>
                            <a:lnTo>
                              <a:pt x="498" y="1208"/>
                            </a:lnTo>
                            <a:lnTo>
                              <a:pt x="502" y="1199"/>
                            </a:lnTo>
                            <a:lnTo>
                              <a:pt x="508" y="1190"/>
                            </a:lnTo>
                            <a:lnTo>
                              <a:pt x="512" y="1181"/>
                            </a:lnTo>
                            <a:lnTo>
                              <a:pt x="518" y="1172"/>
                            </a:lnTo>
                            <a:lnTo>
                              <a:pt x="522" y="1163"/>
                            </a:lnTo>
                            <a:lnTo>
                              <a:pt x="527" y="1154"/>
                            </a:lnTo>
                            <a:lnTo>
                              <a:pt x="531" y="1145"/>
                            </a:lnTo>
                            <a:lnTo>
                              <a:pt x="536" y="1136"/>
                            </a:lnTo>
                            <a:lnTo>
                              <a:pt x="536" y="1132"/>
                            </a:lnTo>
                            <a:lnTo>
                              <a:pt x="535" y="1128"/>
                            </a:lnTo>
                            <a:lnTo>
                              <a:pt x="532" y="1125"/>
                            </a:lnTo>
                            <a:lnTo>
                              <a:pt x="530" y="1124"/>
                            </a:lnTo>
                            <a:lnTo>
                              <a:pt x="524" y="1125"/>
                            </a:lnTo>
                            <a:lnTo>
                              <a:pt x="519" y="1127"/>
                            </a:lnTo>
                            <a:lnTo>
                              <a:pt x="493" y="1179"/>
                            </a:lnTo>
                            <a:lnTo>
                              <a:pt x="492" y="1171"/>
                            </a:lnTo>
                            <a:lnTo>
                              <a:pt x="491" y="1164"/>
                            </a:lnTo>
                            <a:lnTo>
                              <a:pt x="491" y="1156"/>
                            </a:lnTo>
                            <a:lnTo>
                              <a:pt x="491" y="1149"/>
                            </a:lnTo>
                            <a:lnTo>
                              <a:pt x="491" y="1141"/>
                            </a:lnTo>
                            <a:lnTo>
                              <a:pt x="491" y="1134"/>
                            </a:lnTo>
                            <a:lnTo>
                              <a:pt x="492" y="1127"/>
                            </a:lnTo>
                            <a:lnTo>
                              <a:pt x="493" y="1120"/>
                            </a:lnTo>
                            <a:lnTo>
                              <a:pt x="489" y="1115"/>
                            </a:lnTo>
                            <a:lnTo>
                              <a:pt x="484" y="1115"/>
                            </a:lnTo>
                            <a:lnTo>
                              <a:pt x="479" y="1116"/>
                            </a:lnTo>
                            <a:lnTo>
                              <a:pt x="474" y="1117"/>
                            </a:lnTo>
                            <a:lnTo>
                              <a:pt x="470" y="1135"/>
                            </a:lnTo>
                            <a:lnTo>
                              <a:pt x="469" y="1153"/>
                            </a:lnTo>
                            <a:lnTo>
                              <a:pt x="469" y="1172"/>
                            </a:lnTo>
                            <a:lnTo>
                              <a:pt x="472" y="1191"/>
                            </a:lnTo>
                            <a:lnTo>
                              <a:pt x="474" y="1209"/>
                            </a:lnTo>
                            <a:lnTo>
                              <a:pt x="478" y="1227"/>
                            </a:lnTo>
                            <a:lnTo>
                              <a:pt x="483" y="1246"/>
                            </a:lnTo>
                            <a:lnTo>
                              <a:pt x="488" y="1265"/>
                            </a:lnTo>
                            <a:lnTo>
                              <a:pt x="497" y="1293"/>
                            </a:lnTo>
                            <a:lnTo>
                              <a:pt x="508" y="1320"/>
                            </a:lnTo>
                            <a:lnTo>
                              <a:pt x="520" y="1346"/>
                            </a:lnTo>
                            <a:lnTo>
                              <a:pt x="533" y="1371"/>
                            </a:lnTo>
                            <a:lnTo>
                              <a:pt x="547" y="1394"/>
                            </a:lnTo>
                            <a:lnTo>
                              <a:pt x="564" y="1417"/>
                            </a:lnTo>
                            <a:lnTo>
                              <a:pt x="582" y="1441"/>
                            </a:lnTo>
                            <a:lnTo>
                              <a:pt x="604" y="1464"/>
                            </a:lnTo>
                            <a:lnTo>
                              <a:pt x="619" y="1472"/>
                            </a:lnTo>
                            <a:lnTo>
                              <a:pt x="635" y="1481"/>
                            </a:lnTo>
                            <a:lnTo>
                              <a:pt x="651" y="1489"/>
                            </a:lnTo>
                            <a:lnTo>
                              <a:pt x="669" y="1497"/>
                            </a:lnTo>
                            <a:lnTo>
                              <a:pt x="686" y="1504"/>
                            </a:lnTo>
                            <a:lnTo>
                              <a:pt x="703" y="1511"/>
                            </a:lnTo>
                            <a:lnTo>
                              <a:pt x="720" y="1519"/>
                            </a:lnTo>
                            <a:lnTo>
                              <a:pt x="738" y="1528"/>
                            </a:lnTo>
                            <a:lnTo>
                              <a:pt x="746" y="1531"/>
                            </a:lnTo>
                            <a:lnTo>
                              <a:pt x="755" y="1537"/>
                            </a:lnTo>
                            <a:lnTo>
                              <a:pt x="763" y="1543"/>
                            </a:lnTo>
                            <a:lnTo>
                              <a:pt x="773" y="1550"/>
                            </a:lnTo>
                            <a:lnTo>
                              <a:pt x="781" y="1556"/>
                            </a:lnTo>
                            <a:lnTo>
                              <a:pt x="789" y="1562"/>
                            </a:lnTo>
                            <a:lnTo>
                              <a:pt x="798" y="1565"/>
                            </a:lnTo>
                            <a:lnTo>
                              <a:pt x="809" y="1568"/>
                            </a:lnTo>
                            <a:lnTo>
                              <a:pt x="817" y="1573"/>
                            </a:lnTo>
                            <a:lnTo>
                              <a:pt x="826" y="1582"/>
                            </a:lnTo>
                            <a:lnTo>
                              <a:pt x="832" y="1590"/>
                            </a:lnTo>
                            <a:lnTo>
                              <a:pt x="838" y="1599"/>
                            </a:lnTo>
                            <a:lnTo>
                              <a:pt x="838" y="1605"/>
                            </a:lnTo>
                            <a:lnTo>
                              <a:pt x="838" y="1611"/>
                            </a:lnTo>
                            <a:lnTo>
                              <a:pt x="836" y="1617"/>
                            </a:lnTo>
                            <a:lnTo>
                              <a:pt x="834" y="1623"/>
                            </a:lnTo>
                            <a:lnTo>
                              <a:pt x="829" y="1628"/>
                            </a:lnTo>
                            <a:lnTo>
                              <a:pt x="825" y="1633"/>
                            </a:lnTo>
                            <a:lnTo>
                              <a:pt x="819" y="1638"/>
                            </a:lnTo>
                            <a:lnTo>
                              <a:pt x="814" y="1643"/>
                            </a:lnTo>
                            <a:lnTo>
                              <a:pt x="803" y="1650"/>
                            </a:lnTo>
                            <a:lnTo>
                              <a:pt x="792" y="1655"/>
                            </a:lnTo>
                            <a:lnTo>
                              <a:pt x="780" y="1657"/>
                            </a:lnTo>
                            <a:lnTo>
                              <a:pt x="767" y="1658"/>
                            </a:lnTo>
                            <a:lnTo>
                              <a:pt x="754" y="1655"/>
                            </a:lnTo>
                            <a:lnTo>
                              <a:pt x="741" y="1653"/>
                            </a:lnTo>
                            <a:lnTo>
                              <a:pt x="729" y="1650"/>
                            </a:lnTo>
                            <a:lnTo>
                              <a:pt x="718" y="1648"/>
                            </a:lnTo>
                            <a:lnTo>
                              <a:pt x="707" y="1635"/>
                            </a:lnTo>
                            <a:lnTo>
                              <a:pt x="697" y="1622"/>
                            </a:lnTo>
                            <a:lnTo>
                              <a:pt x="686" y="1609"/>
                            </a:lnTo>
                            <a:lnTo>
                              <a:pt x="677" y="1596"/>
                            </a:lnTo>
                            <a:lnTo>
                              <a:pt x="668" y="1582"/>
                            </a:lnTo>
                            <a:lnTo>
                              <a:pt x="660" y="1569"/>
                            </a:lnTo>
                            <a:lnTo>
                              <a:pt x="653" y="1554"/>
                            </a:lnTo>
                            <a:lnTo>
                              <a:pt x="648" y="1539"/>
                            </a:lnTo>
                            <a:lnTo>
                              <a:pt x="642" y="1540"/>
                            </a:lnTo>
                            <a:lnTo>
                              <a:pt x="636" y="1540"/>
                            </a:lnTo>
                            <a:lnTo>
                              <a:pt x="630" y="1542"/>
                            </a:lnTo>
                            <a:lnTo>
                              <a:pt x="628" y="1547"/>
                            </a:lnTo>
                            <a:lnTo>
                              <a:pt x="636" y="1572"/>
                            </a:lnTo>
                            <a:lnTo>
                              <a:pt x="650" y="1597"/>
                            </a:lnTo>
                            <a:lnTo>
                              <a:pt x="667" y="1621"/>
                            </a:lnTo>
                            <a:lnTo>
                              <a:pt x="685" y="1645"/>
                            </a:lnTo>
                            <a:lnTo>
                              <a:pt x="703" y="1667"/>
                            </a:lnTo>
                            <a:lnTo>
                              <a:pt x="720" y="1690"/>
                            </a:lnTo>
                            <a:lnTo>
                              <a:pt x="735" y="1713"/>
                            </a:lnTo>
                            <a:lnTo>
                              <a:pt x="747" y="1737"/>
                            </a:lnTo>
                            <a:lnTo>
                              <a:pt x="746" y="1746"/>
                            </a:lnTo>
                            <a:lnTo>
                              <a:pt x="746" y="1756"/>
                            </a:lnTo>
                            <a:lnTo>
                              <a:pt x="745" y="1765"/>
                            </a:lnTo>
                            <a:lnTo>
                              <a:pt x="744" y="1776"/>
                            </a:lnTo>
                            <a:lnTo>
                              <a:pt x="741" y="1785"/>
                            </a:lnTo>
                            <a:lnTo>
                              <a:pt x="738" y="1795"/>
                            </a:lnTo>
                            <a:lnTo>
                              <a:pt x="733" y="1803"/>
                            </a:lnTo>
                            <a:lnTo>
                              <a:pt x="727" y="1812"/>
                            </a:lnTo>
                            <a:lnTo>
                              <a:pt x="720" y="1816"/>
                            </a:lnTo>
                            <a:lnTo>
                              <a:pt x="714" y="1821"/>
                            </a:lnTo>
                            <a:lnTo>
                              <a:pt x="707" y="1825"/>
                            </a:lnTo>
                            <a:lnTo>
                              <a:pt x="701" y="1830"/>
                            </a:lnTo>
                            <a:lnTo>
                              <a:pt x="693" y="1833"/>
                            </a:lnTo>
                            <a:lnTo>
                              <a:pt x="686" y="1836"/>
                            </a:lnTo>
                            <a:lnTo>
                              <a:pt x="678" y="1837"/>
                            </a:lnTo>
                            <a:lnTo>
                              <a:pt x="670" y="1837"/>
                            </a:lnTo>
                            <a:lnTo>
                              <a:pt x="656" y="1829"/>
                            </a:lnTo>
                            <a:lnTo>
                              <a:pt x="643" y="1821"/>
                            </a:lnTo>
                            <a:lnTo>
                              <a:pt x="631" y="1811"/>
                            </a:lnTo>
                            <a:lnTo>
                              <a:pt x="621" y="1801"/>
                            </a:lnTo>
                            <a:lnTo>
                              <a:pt x="611" y="1789"/>
                            </a:lnTo>
                            <a:lnTo>
                              <a:pt x="603" y="1777"/>
                            </a:lnTo>
                            <a:lnTo>
                              <a:pt x="597" y="1763"/>
                            </a:lnTo>
                            <a:lnTo>
                              <a:pt x="595" y="1750"/>
                            </a:lnTo>
                            <a:lnTo>
                              <a:pt x="591" y="1736"/>
                            </a:lnTo>
                            <a:lnTo>
                              <a:pt x="588" y="1723"/>
                            </a:lnTo>
                            <a:lnTo>
                              <a:pt x="584" y="1709"/>
                            </a:lnTo>
                            <a:lnTo>
                              <a:pt x="582" y="1696"/>
                            </a:lnTo>
                            <a:lnTo>
                              <a:pt x="580" y="1682"/>
                            </a:lnTo>
                            <a:lnTo>
                              <a:pt x="580" y="1669"/>
                            </a:lnTo>
                            <a:lnTo>
                              <a:pt x="582" y="1655"/>
                            </a:lnTo>
                            <a:lnTo>
                              <a:pt x="588" y="1642"/>
                            </a:lnTo>
                            <a:lnTo>
                              <a:pt x="585" y="1639"/>
                            </a:lnTo>
                            <a:lnTo>
                              <a:pt x="586" y="1637"/>
                            </a:lnTo>
                            <a:lnTo>
                              <a:pt x="588" y="1634"/>
                            </a:lnTo>
                            <a:lnTo>
                              <a:pt x="588" y="1632"/>
                            </a:lnTo>
                            <a:lnTo>
                              <a:pt x="578" y="1627"/>
                            </a:lnTo>
                            <a:lnTo>
                              <a:pt x="568" y="1631"/>
                            </a:lnTo>
                            <a:lnTo>
                              <a:pt x="559" y="1648"/>
                            </a:lnTo>
                            <a:lnTo>
                              <a:pt x="554" y="1641"/>
                            </a:lnTo>
                            <a:lnTo>
                              <a:pt x="550" y="1634"/>
                            </a:lnTo>
                            <a:lnTo>
                              <a:pt x="544" y="1628"/>
                            </a:lnTo>
                            <a:lnTo>
                              <a:pt x="538" y="1623"/>
                            </a:lnTo>
                            <a:lnTo>
                              <a:pt x="531" y="1617"/>
                            </a:lnTo>
                            <a:lnTo>
                              <a:pt x="524" y="1613"/>
                            </a:lnTo>
                            <a:lnTo>
                              <a:pt x="517" y="1610"/>
                            </a:lnTo>
                            <a:lnTo>
                              <a:pt x="510" y="1610"/>
                            </a:lnTo>
                            <a:lnTo>
                              <a:pt x="501" y="1609"/>
                            </a:lnTo>
                            <a:lnTo>
                              <a:pt x="492" y="1610"/>
                            </a:lnTo>
                            <a:lnTo>
                              <a:pt x="484" y="1612"/>
                            </a:lnTo>
                            <a:lnTo>
                              <a:pt x="477" y="1615"/>
                            </a:lnTo>
                            <a:lnTo>
                              <a:pt x="469" y="1618"/>
                            </a:lnTo>
                            <a:lnTo>
                              <a:pt x="462" y="1621"/>
                            </a:lnTo>
                            <a:lnTo>
                              <a:pt x="454" y="1624"/>
                            </a:lnTo>
                            <a:lnTo>
                              <a:pt x="448" y="1627"/>
                            </a:lnTo>
                            <a:lnTo>
                              <a:pt x="446" y="1632"/>
                            </a:lnTo>
                            <a:lnTo>
                              <a:pt x="433" y="1641"/>
                            </a:lnTo>
                            <a:lnTo>
                              <a:pt x="422" y="1652"/>
                            </a:lnTo>
                            <a:lnTo>
                              <a:pt x="411" y="1664"/>
                            </a:lnTo>
                            <a:lnTo>
                              <a:pt x="401" y="1677"/>
                            </a:lnTo>
                            <a:lnTo>
                              <a:pt x="390" y="1689"/>
                            </a:lnTo>
                            <a:lnTo>
                              <a:pt x="379" y="1702"/>
                            </a:lnTo>
                            <a:lnTo>
                              <a:pt x="366" y="1713"/>
                            </a:lnTo>
                            <a:lnTo>
                              <a:pt x="354" y="1724"/>
                            </a:lnTo>
                            <a:lnTo>
                              <a:pt x="347" y="1724"/>
                            </a:lnTo>
                            <a:lnTo>
                              <a:pt x="341" y="1723"/>
                            </a:lnTo>
                            <a:lnTo>
                              <a:pt x="335" y="1720"/>
                            </a:lnTo>
                            <a:lnTo>
                              <a:pt x="332" y="1716"/>
                            </a:lnTo>
                            <a:lnTo>
                              <a:pt x="326" y="1703"/>
                            </a:lnTo>
                            <a:lnTo>
                              <a:pt x="323" y="1691"/>
                            </a:lnTo>
                            <a:lnTo>
                              <a:pt x="322" y="1679"/>
                            </a:lnTo>
                            <a:lnTo>
                              <a:pt x="324" y="1667"/>
                            </a:lnTo>
                            <a:lnTo>
                              <a:pt x="326" y="1654"/>
                            </a:lnTo>
                            <a:lnTo>
                              <a:pt x="330" y="1642"/>
                            </a:lnTo>
                            <a:lnTo>
                              <a:pt x="334" y="1631"/>
                            </a:lnTo>
                            <a:lnTo>
                              <a:pt x="340" y="1622"/>
                            </a:lnTo>
                            <a:lnTo>
                              <a:pt x="346" y="1609"/>
                            </a:lnTo>
                            <a:lnTo>
                              <a:pt x="352" y="1597"/>
                            </a:lnTo>
                            <a:lnTo>
                              <a:pt x="358" y="1585"/>
                            </a:lnTo>
                            <a:lnTo>
                              <a:pt x="365" y="1573"/>
                            </a:lnTo>
                            <a:lnTo>
                              <a:pt x="372" y="1561"/>
                            </a:lnTo>
                            <a:lnTo>
                              <a:pt x="379" y="1549"/>
                            </a:lnTo>
                            <a:lnTo>
                              <a:pt x="386" y="1537"/>
                            </a:lnTo>
                            <a:lnTo>
                              <a:pt x="394" y="1526"/>
                            </a:lnTo>
                            <a:lnTo>
                              <a:pt x="396" y="1509"/>
                            </a:lnTo>
                            <a:lnTo>
                              <a:pt x="397" y="1493"/>
                            </a:lnTo>
                            <a:lnTo>
                              <a:pt x="397" y="1476"/>
                            </a:lnTo>
                            <a:lnTo>
                              <a:pt x="395" y="1461"/>
                            </a:lnTo>
                            <a:lnTo>
                              <a:pt x="391" y="1446"/>
                            </a:lnTo>
                            <a:lnTo>
                              <a:pt x="385" y="1430"/>
                            </a:lnTo>
                            <a:lnTo>
                              <a:pt x="378" y="1415"/>
                            </a:lnTo>
                            <a:lnTo>
                              <a:pt x="370" y="1402"/>
                            </a:lnTo>
                            <a:lnTo>
                              <a:pt x="355" y="1370"/>
                            </a:lnTo>
                            <a:lnTo>
                              <a:pt x="342" y="1338"/>
                            </a:lnTo>
                            <a:lnTo>
                              <a:pt x="330" y="1304"/>
                            </a:lnTo>
                            <a:lnTo>
                              <a:pt x="322" y="1271"/>
                            </a:lnTo>
                            <a:lnTo>
                              <a:pt x="315" y="1235"/>
                            </a:lnTo>
                            <a:lnTo>
                              <a:pt x="312" y="1200"/>
                            </a:lnTo>
                            <a:lnTo>
                              <a:pt x="311" y="1164"/>
                            </a:lnTo>
                            <a:lnTo>
                              <a:pt x="314" y="1128"/>
                            </a:lnTo>
                            <a:lnTo>
                              <a:pt x="314" y="1121"/>
                            </a:lnTo>
                            <a:lnTo>
                              <a:pt x="316" y="1114"/>
                            </a:lnTo>
                            <a:lnTo>
                              <a:pt x="318" y="1107"/>
                            </a:lnTo>
                            <a:lnTo>
                              <a:pt x="321" y="1101"/>
                            </a:lnTo>
                            <a:lnTo>
                              <a:pt x="323" y="1094"/>
                            </a:lnTo>
                            <a:lnTo>
                              <a:pt x="326" y="1087"/>
                            </a:lnTo>
                            <a:lnTo>
                              <a:pt x="329" y="1081"/>
                            </a:lnTo>
                            <a:lnTo>
                              <a:pt x="332" y="1075"/>
                            </a:lnTo>
                            <a:lnTo>
                              <a:pt x="326" y="1070"/>
                            </a:lnTo>
                            <a:lnTo>
                              <a:pt x="321" y="1069"/>
                            </a:lnTo>
                            <a:lnTo>
                              <a:pt x="314" y="1070"/>
                            </a:lnTo>
                            <a:lnTo>
                              <a:pt x="308" y="1073"/>
                            </a:lnTo>
                            <a:lnTo>
                              <a:pt x="294" y="1115"/>
                            </a:lnTo>
                            <a:lnTo>
                              <a:pt x="291" y="1103"/>
                            </a:lnTo>
                            <a:lnTo>
                              <a:pt x="288" y="1092"/>
                            </a:lnTo>
                            <a:lnTo>
                              <a:pt x="285" y="1081"/>
                            </a:lnTo>
                            <a:lnTo>
                              <a:pt x="283" y="1070"/>
                            </a:lnTo>
                            <a:lnTo>
                              <a:pt x="280" y="1058"/>
                            </a:lnTo>
                            <a:lnTo>
                              <a:pt x="279" y="1048"/>
                            </a:lnTo>
                            <a:lnTo>
                              <a:pt x="279" y="1036"/>
                            </a:lnTo>
                            <a:lnTo>
                              <a:pt x="280" y="1026"/>
                            </a:lnTo>
                            <a:lnTo>
                              <a:pt x="275" y="1022"/>
                            </a:lnTo>
                            <a:lnTo>
                              <a:pt x="270" y="1022"/>
                            </a:lnTo>
                            <a:lnTo>
                              <a:pt x="265" y="1023"/>
                            </a:lnTo>
                            <a:lnTo>
                              <a:pt x="261" y="1025"/>
                            </a:lnTo>
                            <a:lnTo>
                              <a:pt x="255" y="1032"/>
                            </a:lnTo>
                            <a:lnTo>
                              <a:pt x="256" y="1043"/>
                            </a:lnTo>
                            <a:lnTo>
                              <a:pt x="258" y="1055"/>
                            </a:lnTo>
                            <a:lnTo>
                              <a:pt x="259" y="1067"/>
                            </a:lnTo>
                            <a:lnTo>
                              <a:pt x="262" y="1080"/>
                            </a:lnTo>
                            <a:lnTo>
                              <a:pt x="264" y="1091"/>
                            </a:lnTo>
                            <a:lnTo>
                              <a:pt x="267" y="1103"/>
                            </a:lnTo>
                            <a:lnTo>
                              <a:pt x="270" y="1115"/>
                            </a:lnTo>
                            <a:lnTo>
                              <a:pt x="276" y="1127"/>
                            </a:lnTo>
                            <a:lnTo>
                              <a:pt x="279" y="1129"/>
                            </a:lnTo>
                            <a:lnTo>
                              <a:pt x="283" y="1132"/>
                            </a:lnTo>
                            <a:lnTo>
                              <a:pt x="286" y="1134"/>
                            </a:lnTo>
                            <a:lnTo>
                              <a:pt x="290" y="1134"/>
                            </a:lnTo>
                            <a:lnTo>
                              <a:pt x="290" y="1142"/>
                            </a:lnTo>
                            <a:lnTo>
                              <a:pt x="280" y="1132"/>
                            </a:lnTo>
                            <a:lnTo>
                              <a:pt x="270" y="1123"/>
                            </a:lnTo>
                            <a:lnTo>
                              <a:pt x="260" y="1114"/>
                            </a:lnTo>
                            <a:lnTo>
                              <a:pt x="250" y="1105"/>
                            </a:lnTo>
                            <a:lnTo>
                              <a:pt x="240" y="1096"/>
                            </a:lnTo>
                            <a:lnTo>
                              <a:pt x="230" y="1087"/>
                            </a:lnTo>
                            <a:lnTo>
                              <a:pt x="221" y="1078"/>
                            </a:lnTo>
                            <a:lnTo>
                              <a:pt x="213" y="1071"/>
                            </a:lnTo>
                            <a:lnTo>
                              <a:pt x="214" y="1068"/>
                            </a:lnTo>
                            <a:lnTo>
                              <a:pt x="204" y="1060"/>
                            </a:lnTo>
                            <a:lnTo>
                              <a:pt x="196" y="1053"/>
                            </a:lnTo>
                            <a:lnTo>
                              <a:pt x="189" y="1046"/>
                            </a:lnTo>
                            <a:lnTo>
                              <a:pt x="182" y="1040"/>
                            </a:lnTo>
                            <a:lnTo>
                              <a:pt x="175" y="1033"/>
                            </a:lnTo>
                            <a:lnTo>
                              <a:pt x="168" y="1027"/>
                            </a:lnTo>
                            <a:lnTo>
                              <a:pt x="161" y="1020"/>
                            </a:lnTo>
                            <a:lnTo>
                              <a:pt x="153" y="1013"/>
                            </a:lnTo>
                            <a:lnTo>
                              <a:pt x="135" y="996"/>
                            </a:lnTo>
                            <a:lnTo>
                              <a:pt x="121" y="979"/>
                            </a:lnTo>
                            <a:lnTo>
                              <a:pt x="108" y="961"/>
                            </a:lnTo>
                            <a:lnTo>
                              <a:pt x="97" y="944"/>
                            </a:lnTo>
                            <a:lnTo>
                              <a:pt x="85" y="925"/>
                            </a:lnTo>
                            <a:lnTo>
                              <a:pt x="74" y="906"/>
                            </a:lnTo>
                            <a:lnTo>
                              <a:pt x="62" y="887"/>
                            </a:lnTo>
                            <a:lnTo>
                              <a:pt x="50" y="868"/>
                            </a:lnTo>
                            <a:lnTo>
                              <a:pt x="34" y="832"/>
                            </a:lnTo>
                            <a:lnTo>
                              <a:pt x="22" y="797"/>
                            </a:lnTo>
                            <a:lnTo>
                              <a:pt x="11" y="761"/>
                            </a:lnTo>
                            <a:lnTo>
                              <a:pt x="4" y="725"/>
                            </a:lnTo>
                            <a:lnTo>
                              <a:pt x="0" y="688"/>
                            </a:lnTo>
                            <a:lnTo>
                              <a:pt x="0" y="651"/>
                            </a:lnTo>
                            <a:lnTo>
                              <a:pt x="4" y="613"/>
                            </a:lnTo>
                            <a:lnTo>
                              <a:pt x="15" y="575"/>
                            </a:lnTo>
                            <a:lnTo>
                              <a:pt x="20" y="552"/>
                            </a:lnTo>
                            <a:lnTo>
                              <a:pt x="28" y="530"/>
                            </a:lnTo>
                            <a:lnTo>
                              <a:pt x="36" y="509"/>
                            </a:lnTo>
                            <a:lnTo>
                              <a:pt x="46" y="489"/>
                            </a:lnTo>
                            <a:lnTo>
                              <a:pt x="56" y="468"/>
                            </a:lnTo>
                            <a:lnTo>
                              <a:pt x="69" y="448"/>
                            </a:lnTo>
                            <a:lnTo>
                              <a:pt x="81" y="427"/>
                            </a:lnTo>
                            <a:lnTo>
                              <a:pt x="95" y="408"/>
                            </a:lnTo>
                            <a:close/>
                          </a:path>
                        </a:pathLst>
                      </a:custGeom>
                      <a:solidFill>
                        <a:srgbClr val="6BFFA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09" name="Freeform 4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85" y="3462"/>
                        <a:ext cx="238" cy="137"/>
                      </a:xfrm>
                      <a:custGeom>
                        <a:avLst/>
                        <a:gdLst>
                          <a:gd name="T0" fmla="*/ 115 w 477"/>
                          <a:gd name="T1" fmla="*/ 22 h 274"/>
                          <a:gd name="T2" fmla="*/ 155 w 477"/>
                          <a:gd name="T3" fmla="*/ 54 h 274"/>
                          <a:gd name="T4" fmla="*/ 201 w 477"/>
                          <a:gd name="T5" fmla="*/ 81 h 274"/>
                          <a:gd name="T6" fmla="*/ 209 w 477"/>
                          <a:gd name="T7" fmla="*/ 78 h 274"/>
                          <a:gd name="T8" fmla="*/ 196 w 477"/>
                          <a:gd name="T9" fmla="*/ 66 h 274"/>
                          <a:gd name="T10" fmla="*/ 189 w 477"/>
                          <a:gd name="T11" fmla="*/ 51 h 274"/>
                          <a:gd name="T12" fmla="*/ 229 w 477"/>
                          <a:gd name="T13" fmla="*/ 62 h 274"/>
                          <a:gd name="T14" fmla="*/ 273 w 477"/>
                          <a:gd name="T15" fmla="*/ 70 h 274"/>
                          <a:gd name="T16" fmla="*/ 334 w 477"/>
                          <a:gd name="T17" fmla="*/ 65 h 274"/>
                          <a:gd name="T18" fmla="*/ 402 w 477"/>
                          <a:gd name="T19" fmla="*/ 58 h 274"/>
                          <a:gd name="T20" fmla="*/ 468 w 477"/>
                          <a:gd name="T21" fmla="*/ 70 h 274"/>
                          <a:gd name="T22" fmla="*/ 476 w 477"/>
                          <a:gd name="T23" fmla="*/ 86 h 274"/>
                          <a:gd name="T24" fmla="*/ 460 w 477"/>
                          <a:gd name="T25" fmla="*/ 120 h 274"/>
                          <a:gd name="T26" fmla="*/ 420 w 477"/>
                          <a:gd name="T27" fmla="*/ 147 h 274"/>
                          <a:gd name="T28" fmla="*/ 375 w 477"/>
                          <a:gd name="T29" fmla="*/ 166 h 274"/>
                          <a:gd name="T30" fmla="*/ 344 w 477"/>
                          <a:gd name="T31" fmla="*/ 159 h 274"/>
                          <a:gd name="T32" fmla="*/ 302 w 477"/>
                          <a:gd name="T33" fmla="*/ 141 h 274"/>
                          <a:gd name="T34" fmla="*/ 269 w 477"/>
                          <a:gd name="T35" fmla="*/ 115 h 274"/>
                          <a:gd name="T36" fmla="*/ 267 w 477"/>
                          <a:gd name="T37" fmla="*/ 106 h 274"/>
                          <a:gd name="T38" fmla="*/ 248 w 477"/>
                          <a:gd name="T39" fmla="*/ 105 h 274"/>
                          <a:gd name="T40" fmla="*/ 251 w 477"/>
                          <a:gd name="T41" fmla="*/ 125 h 274"/>
                          <a:gd name="T42" fmla="*/ 266 w 477"/>
                          <a:gd name="T43" fmla="*/ 140 h 274"/>
                          <a:gd name="T44" fmla="*/ 292 w 477"/>
                          <a:gd name="T45" fmla="*/ 158 h 274"/>
                          <a:gd name="T46" fmla="*/ 345 w 477"/>
                          <a:gd name="T47" fmla="*/ 181 h 274"/>
                          <a:gd name="T48" fmla="*/ 396 w 477"/>
                          <a:gd name="T49" fmla="*/ 202 h 274"/>
                          <a:gd name="T50" fmla="*/ 421 w 477"/>
                          <a:gd name="T51" fmla="*/ 220 h 274"/>
                          <a:gd name="T52" fmla="*/ 425 w 477"/>
                          <a:gd name="T53" fmla="*/ 239 h 274"/>
                          <a:gd name="T54" fmla="*/ 406 w 477"/>
                          <a:gd name="T55" fmla="*/ 256 h 274"/>
                          <a:gd name="T56" fmla="*/ 320 w 477"/>
                          <a:gd name="T57" fmla="*/ 268 h 274"/>
                          <a:gd name="T58" fmla="*/ 301 w 477"/>
                          <a:gd name="T59" fmla="*/ 264 h 274"/>
                          <a:gd name="T60" fmla="*/ 283 w 477"/>
                          <a:gd name="T61" fmla="*/ 262 h 274"/>
                          <a:gd name="T62" fmla="*/ 262 w 477"/>
                          <a:gd name="T63" fmla="*/ 259 h 274"/>
                          <a:gd name="T64" fmla="*/ 242 w 477"/>
                          <a:gd name="T65" fmla="*/ 259 h 274"/>
                          <a:gd name="T66" fmla="*/ 223 w 477"/>
                          <a:gd name="T67" fmla="*/ 250 h 274"/>
                          <a:gd name="T68" fmla="*/ 199 w 477"/>
                          <a:gd name="T69" fmla="*/ 239 h 274"/>
                          <a:gd name="T70" fmla="*/ 192 w 477"/>
                          <a:gd name="T71" fmla="*/ 213 h 274"/>
                          <a:gd name="T72" fmla="*/ 175 w 477"/>
                          <a:gd name="T73" fmla="*/ 213 h 274"/>
                          <a:gd name="T74" fmla="*/ 178 w 477"/>
                          <a:gd name="T75" fmla="*/ 234 h 274"/>
                          <a:gd name="T76" fmla="*/ 177 w 477"/>
                          <a:gd name="T77" fmla="*/ 256 h 274"/>
                          <a:gd name="T78" fmla="*/ 123 w 477"/>
                          <a:gd name="T79" fmla="*/ 250 h 274"/>
                          <a:gd name="T80" fmla="*/ 75 w 477"/>
                          <a:gd name="T81" fmla="*/ 239 h 274"/>
                          <a:gd name="T82" fmla="*/ 48 w 477"/>
                          <a:gd name="T83" fmla="*/ 219 h 274"/>
                          <a:gd name="T84" fmla="*/ 60 w 477"/>
                          <a:gd name="T85" fmla="*/ 191 h 274"/>
                          <a:gd name="T86" fmla="*/ 65 w 477"/>
                          <a:gd name="T87" fmla="*/ 158 h 274"/>
                          <a:gd name="T88" fmla="*/ 81 w 477"/>
                          <a:gd name="T89" fmla="*/ 166 h 274"/>
                          <a:gd name="T90" fmla="*/ 95 w 477"/>
                          <a:gd name="T91" fmla="*/ 174 h 274"/>
                          <a:gd name="T92" fmla="*/ 101 w 477"/>
                          <a:gd name="T93" fmla="*/ 167 h 274"/>
                          <a:gd name="T94" fmla="*/ 85 w 477"/>
                          <a:gd name="T95" fmla="*/ 143 h 274"/>
                          <a:gd name="T96" fmla="*/ 50 w 477"/>
                          <a:gd name="T97" fmla="*/ 99 h 274"/>
                          <a:gd name="T98" fmla="*/ 13 w 477"/>
                          <a:gd name="T99" fmla="*/ 57 h 274"/>
                          <a:gd name="T100" fmla="*/ 22 w 477"/>
                          <a:gd name="T101" fmla="*/ 35 h 274"/>
                          <a:gd name="T102" fmla="*/ 55 w 477"/>
                          <a:gd name="T103" fmla="*/ 16 h 274"/>
                          <a:gd name="T104" fmla="*/ 90 w 477"/>
                          <a:gd name="T105" fmla="*/ 0 h 2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477" h="274">
                            <a:moveTo>
                              <a:pt x="90" y="0"/>
                            </a:moveTo>
                            <a:lnTo>
                              <a:pt x="102" y="11"/>
                            </a:lnTo>
                            <a:lnTo>
                              <a:pt x="115" y="22"/>
                            </a:lnTo>
                            <a:lnTo>
                              <a:pt x="128" y="33"/>
                            </a:lnTo>
                            <a:lnTo>
                              <a:pt x="142" y="44"/>
                            </a:lnTo>
                            <a:lnTo>
                              <a:pt x="155" y="54"/>
                            </a:lnTo>
                            <a:lnTo>
                              <a:pt x="171" y="64"/>
                            </a:lnTo>
                            <a:lnTo>
                              <a:pt x="186" y="72"/>
                            </a:lnTo>
                            <a:lnTo>
                              <a:pt x="201" y="81"/>
                            </a:lnTo>
                            <a:lnTo>
                              <a:pt x="204" y="81"/>
                            </a:lnTo>
                            <a:lnTo>
                              <a:pt x="207" y="81"/>
                            </a:lnTo>
                            <a:lnTo>
                              <a:pt x="209" y="78"/>
                            </a:lnTo>
                            <a:lnTo>
                              <a:pt x="208" y="75"/>
                            </a:lnTo>
                            <a:lnTo>
                              <a:pt x="202" y="71"/>
                            </a:lnTo>
                            <a:lnTo>
                              <a:pt x="196" y="66"/>
                            </a:lnTo>
                            <a:lnTo>
                              <a:pt x="199" y="63"/>
                            </a:lnTo>
                            <a:lnTo>
                              <a:pt x="177" y="49"/>
                            </a:lnTo>
                            <a:lnTo>
                              <a:pt x="189" y="51"/>
                            </a:lnTo>
                            <a:lnTo>
                              <a:pt x="201" y="54"/>
                            </a:lnTo>
                            <a:lnTo>
                              <a:pt x="214" y="57"/>
                            </a:lnTo>
                            <a:lnTo>
                              <a:pt x="229" y="62"/>
                            </a:lnTo>
                            <a:lnTo>
                              <a:pt x="243" y="65"/>
                            </a:lnTo>
                            <a:lnTo>
                              <a:pt x="258" y="69"/>
                            </a:lnTo>
                            <a:lnTo>
                              <a:pt x="273" y="70"/>
                            </a:lnTo>
                            <a:lnTo>
                              <a:pt x="289" y="70"/>
                            </a:lnTo>
                            <a:lnTo>
                              <a:pt x="311" y="67"/>
                            </a:lnTo>
                            <a:lnTo>
                              <a:pt x="334" y="65"/>
                            </a:lnTo>
                            <a:lnTo>
                              <a:pt x="356" y="62"/>
                            </a:lnTo>
                            <a:lnTo>
                              <a:pt x="380" y="60"/>
                            </a:lnTo>
                            <a:lnTo>
                              <a:pt x="402" y="58"/>
                            </a:lnTo>
                            <a:lnTo>
                              <a:pt x="424" y="60"/>
                            </a:lnTo>
                            <a:lnTo>
                              <a:pt x="446" y="63"/>
                            </a:lnTo>
                            <a:lnTo>
                              <a:pt x="468" y="70"/>
                            </a:lnTo>
                            <a:lnTo>
                              <a:pt x="472" y="74"/>
                            </a:lnTo>
                            <a:lnTo>
                              <a:pt x="475" y="80"/>
                            </a:lnTo>
                            <a:lnTo>
                              <a:pt x="476" y="86"/>
                            </a:lnTo>
                            <a:lnTo>
                              <a:pt x="477" y="93"/>
                            </a:lnTo>
                            <a:lnTo>
                              <a:pt x="469" y="108"/>
                            </a:lnTo>
                            <a:lnTo>
                              <a:pt x="460" y="120"/>
                            </a:lnTo>
                            <a:lnTo>
                              <a:pt x="448" y="130"/>
                            </a:lnTo>
                            <a:lnTo>
                              <a:pt x="435" y="140"/>
                            </a:lnTo>
                            <a:lnTo>
                              <a:pt x="420" y="147"/>
                            </a:lnTo>
                            <a:lnTo>
                              <a:pt x="405" y="154"/>
                            </a:lnTo>
                            <a:lnTo>
                              <a:pt x="389" y="160"/>
                            </a:lnTo>
                            <a:lnTo>
                              <a:pt x="375" y="166"/>
                            </a:lnTo>
                            <a:lnTo>
                              <a:pt x="372" y="170"/>
                            </a:lnTo>
                            <a:lnTo>
                              <a:pt x="358" y="164"/>
                            </a:lnTo>
                            <a:lnTo>
                              <a:pt x="344" y="159"/>
                            </a:lnTo>
                            <a:lnTo>
                              <a:pt x="329" y="153"/>
                            </a:lnTo>
                            <a:lnTo>
                              <a:pt x="316" y="148"/>
                            </a:lnTo>
                            <a:lnTo>
                              <a:pt x="302" y="141"/>
                            </a:lnTo>
                            <a:lnTo>
                              <a:pt x="290" y="134"/>
                            </a:lnTo>
                            <a:lnTo>
                              <a:pt x="278" y="125"/>
                            </a:lnTo>
                            <a:lnTo>
                              <a:pt x="269" y="115"/>
                            </a:lnTo>
                            <a:lnTo>
                              <a:pt x="270" y="112"/>
                            </a:lnTo>
                            <a:lnTo>
                              <a:pt x="269" y="109"/>
                            </a:lnTo>
                            <a:lnTo>
                              <a:pt x="267" y="106"/>
                            </a:lnTo>
                            <a:lnTo>
                              <a:pt x="266" y="104"/>
                            </a:lnTo>
                            <a:lnTo>
                              <a:pt x="257" y="100"/>
                            </a:lnTo>
                            <a:lnTo>
                              <a:pt x="248" y="105"/>
                            </a:lnTo>
                            <a:lnTo>
                              <a:pt x="247" y="112"/>
                            </a:lnTo>
                            <a:lnTo>
                              <a:pt x="249" y="119"/>
                            </a:lnTo>
                            <a:lnTo>
                              <a:pt x="251" y="125"/>
                            </a:lnTo>
                            <a:lnTo>
                              <a:pt x="256" y="131"/>
                            </a:lnTo>
                            <a:lnTo>
                              <a:pt x="260" y="135"/>
                            </a:lnTo>
                            <a:lnTo>
                              <a:pt x="266" y="140"/>
                            </a:lnTo>
                            <a:lnTo>
                              <a:pt x="271" y="145"/>
                            </a:lnTo>
                            <a:lnTo>
                              <a:pt x="276" y="150"/>
                            </a:lnTo>
                            <a:lnTo>
                              <a:pt x="292" y="158"/>
                            </a:lnTo>
                            <a:lnTo>
                              <a:pt x="310" y="166"/>
                            </a:lnTo>
                            <a:lnTo>
                              <a:pt x="327" y="173"/>
                            </a:lnTo>
                            <a:lnTo>
                              <a:pt x="345" y="181"/>
                            </a:lnTo>
                            <a:lnTo>
                              <a:pt x="362" y="187"/>
                            </a:lnTo>
                            <a:lnTo>
                              <a:pt x="379" y="195"/>
                            </a:lnTo>
                            <a:lnTo>
                              <a:pt x="396" y="202"/>
                            </a:lnTo>
                            <a:lnTo>
                              <a:pt x="413" y="212"/>
                            </a:lnTo>
                            <a:lnTo>
                              <a:pt x="417" y="214"/>
                            </a:lnTo>
                            <a:lnTo>
                              <a:pt x="421" y="220"/>
                            </a:lnTo>
                            <a:lnTo>
                              <a:pt x="423" y="225"/>
                            </a:lnTo>
                            <a:lnTo>
                              <a:pt x="426" y="231"/>
                            </a:lnTo>
                            <a:lnTo>
                              <a:pt x="425" y="239"/>
                            </a:lnTo>
                            <a:lnTo>
                              <a:pt x="421" y="247"/>
                            </a:lnTo>
                            <a:lnTo>
                              <a:pt x="413" y="252"/>
                            </a:lnTo>
                            <a:lnTo>
                              <a:pt x="406" y="256"/>
                            </a:lnTo>
                            <a:lnTo>
                              <a:pt x="332" y="274"/>
                            </a:lnTo>
                            <a:lnTo>
                              <a:pt x="326" y="270"/>
                            </a:lnTo>
                            <a:lnTo>
                              <a:pt x="320" y="268"/>
                            </a:lnTo>
                            <a:lnTo>
                              <a:pt x="314" y="266"/>
                            </a:lnTo>
                            <a:lnTo>
                              <a:pt x="308" y="266"/>
                            </a:lnTo>
                            <a:lnTo>
                              <a:pt x="301" y="264"/>
                            </a:lnTo>
                            <a:lnTo>
                              <a:pt x="295" y="264"/>
                            </a:lnTo>
                            <a:lnTo>
                              <a:pt x="289" y="263"/>
                            </a:lnTo>
                            <a:lnTo>
                              <a:pt x="283" y="262"/>
                            </a:lnTo>
                            <a:lnTo>
                              <a:pt x="276" y="260"/>
                            </a:lnTo>
                            <a:lnTo>
                              <a:pt x="270" y="259"/>
                            </a:lnTo>
                            <a:lnTo>
                              <a:pt x="262" y="259"/>
                            </a:lnTo>
                            <a:lnTo>
                              <a:pt x="256" y="260"/>
                            </a:lnTo>
                            <a:lnTo>
                              <a:pt x="248" y="259"/>
                            </a:lnTo>
                            <a:lnTo>
                              <a:pt x="242" y="259"/>
                            </a:lnTo>
                            <a:lnTo>
                              <a:pt x="236" y="257"/>
                            </a:lnTo>
                            <a:lnTo>
                              <a:pt x="233" y="253"/>
                            </a:lnTo>
                            <a:lnTo>
                              <a:pt x="223" y="250"/>
                            </a:lnTo>
                            <a:lnTo>
                              <a:pt x="214" y="247"/>
                            </a:lnTo>
                            <a:lnTo>
                              <a:pt x="206" y="242"/>
                            </a:lnTo>
                            <a:lnTo>
                              <a:pt x="199" y="239"/>
                            </a:lnTo>
                            <a:lnTo>
                              <a:pt x="196" y="231"/>
                            </a:lnTo>
                            <a:lnTo>
                              <a:pt x="195" y="222"/>
                            </a:lnTo>
                            <a:lnTo>
                              <a:pt x="192" y="213"/>
                            </a:lnTo>
                            <a:lnTo>
                              <a:pt x="186" y="208"/>
                            </a:lnTo>
                            <a:lnTo>
                              <a:pt x="178" y="209"/>
                            </a:lnTo>
                            <a:lnTo>
                              <a:pt x="175" y="213"/>
                            </a:lnTo>
                            <a:lnTo>
                              <a:pt x="175" y="220"/>
                            </a:lnTo>
                            <a:lnTo>
                              <a:pt x="177" y="228"/>
                            </a:lnTo>
                            <a:lnTo>
                              <a:pt x="178" y="234"/>
                            </a:lnTo>
                            <a:lnTo>
                              <a:pt x="178" y="241"/>
                            </a:lnTo>
                            <a:lnTo>
                              <a:pt x="176" y="247"/>
                            </a:lnTo>
                            <a:lnTo>
                              <a:pt x="177" y="256"/>
                            </a:lnTo>
                            <a:lnTo>
                              <a:pt x="158" y="254"/>
                            </a:lnTo>
                            <a:lnTo>
                              <a:pt x="140" y="253"/>
                            </a:lnTo>
                            <a:lnTo>
                              <a:pt x="123" y="250"/>
                            </a:lnTo>
                            <a:lnTo>
                              <a:pt x="107" y="248"/>
                            </a:lnTo>
                            <a:lnTo>
                              <a:pt x="91" y="243"/>
                            </a:lnTo>
                            <a:lnTo>
                              <a:pt x="75" y="239"/>
                            </a:lnTo>
                            <a:lnTo>
                              <a:pt x="59" y="233"/>
                            </a:lnTo>
                            <a:lnTo>
                              <a:pt x="44" y="228"/>
                            </a:lnTo>
                            <a:lnTo>
                              <a:pt x="48" y="219"/>
                            </a:lnTo>
                            <a:lnTo>
                              <a:pt x="53" y="210"/>
                            </a:lnTo>
                            <a:lnTo>
                              <a:pt x="56" y="200"/>
                            </a:lnTo>
                            <a:lnTo>
                              <a:pt x="60" y="191"/>
                            </a:lnTo>
                            <a:lnTo>
                              <a:pt x="62" y="180"/>
                            </a:lnTo>
                            <a:lnTo>
                              <a:pt x="64" y="169"/>
                            </a:lnTo>
                            <a:lnTo>
                              <a:pt x="65" y="158"/>
                            </a:lnTo>
                            <a:lnTo>
                              <a:pt x="67" y="148"/>
                            </a:lnTo>
                            <a:lnTo>
                              <a:pt x="74" y="156"/>
                            </a:lnTo>
                            <a:lnTo>
                              <a:pt x="81" y="166"/>
                            </a:lnTo>
                            <a:lnTo>
                              <a:pt x="85" y="169"/>
                            </a:lnTo>
                            <a:lnTo>
                              <a:pt x="90" y="172"/>
                            </a:lnTo>
                            <a:lnTo>
                              <a:pt x="95" y="174"/>
                            </a:lnTo>
                            <a:lnTo>
                              <a:pt x="101" y="175"/>
                            </a:lnTo>
                            <a:lnTo>
                              <a:pt x="100" y="170"/>
                            </a:lnTo>
                            <a:lnTo>
                              <a:pt x="101" y="167"/>
                            </a:lnTo>
                            <a:lnTo>
                              <a:pt x="100" y="163"/>
                            </a:lnTo>
                            <a:lnTo>
                              <a:pt x="99" y="159"/>
                            </a:lnTo>
                            <a:lnTo>
                              <a:pt x="85" y="143"/>
                            </a:lnTo>
                            <a:lnTo>
                              <a:pt x="73" y="128"/>
                            </a:lnTo>
                            <a:lnTo>
                              <a:pt x="61" y="113"/>
                            </a:lnTo>
                            <a:lnTo>
                              <a:pt x="50" y="99"/>
                            </a:lnTo>
                            <a:lnTo>
                              <a:pt x="38" y="84"/>
                            </a:lnTo>
                            <a:lnTo>
                              <a:pt x="26" y="70"/>
                            </a:lnTo>
                            <a:lnTo>
                              <a:pt x="13" y="57"/>
                            </a:lnTo>
                            <a:lnTo>
                              <a:pt x="0" y="46"/>
                            </a:lnTo>
                            <a:lnTo>
                              <a:pt x="11" y="40"/>
                            </a:lnTo>
                            <a:lnTo>
                              <a:pt x="22" y="35"/>
                            </a:lnTo>
                            <a:lnTo>
                              <a:pt x="33" y="29"/>
                            </a:lnTo>
                            <a:lnTo>
                              <a:pt x="45" y="23"/>
                            </a:lnTo>
                            <a:lnTo>
                              <a:pt x="55" y="16"/>
                            </a:lnTo>
                            <a:lnTo>
                              <a:pt x="66" y="10"/>
                            </a:lnTo>
                            <a:lnTo>
                              <a:pt x="78" y="4"/>
                            </a:lnTo>
                            <a:lnTo>
                              <a:pt x="90" y="0"/>
                            </a:lnTo>
                            <a:close/>
                          </a:path>
                        </a:pathLst>
                      </a:custGeom>
                      <a:solidFill>
                        <a:srgbClr val="4DFF9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0" name="Freeform 4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1" y="3096"/>
                        <a:ext cx="84" cy="154"/>
                      </a:xfrm>
                      <a:custGeom>
                        <a:avLst/>
                        <a:gdLst>
                          <a:gd name="T0" fmla="*/ 58 w 166"/>
                          <a:gd name="T1" fmla="*/ 5 h 308"/>
                          <a:gd name="T2" fmla="*/ 66 w 166"/>
                          <a:gd name="T3" fmla="*/ 1 h 308"/>
                          <a:gd name="T4" fmla="*/ 75 w 166"/>
                          <a:gd name="T5" fmla="*/ 1 h 308"/>
                          <a:gd name="T6" fmla="*/ 84 w 166"/>
                          <a:gd name="T7" fmla="*/ 0 h 308"/>
                          <a:gd name="T8" fmla="*/ 93 w 166"/>
                          <a:gd name="T9" fmla="*/ 3 h 308"/>
                          <a:gd name="T10" fmla="*/ 101 w 166"/>
                          <a:gd name="T11" fmla="*/ 5 h 308"/>
                          <a:gd name="T12" fmla="*/ 109 w 166"/>
                          <a:gd name="T13" fmla="*/ 10 h 308"/>
                          <a:gd name="T14" fmla="*/ 117 w 166"/>
                          <a:gd name="T15" fmla="*/ 15 h 308"/>
                          <a:gd name="T16" fmla="*/ 125 w 166"/>
                          <a:gd name="T17" fmla="*/ 21 h 308"/>
                          <a:gd name="T18" fmla="*/ 140 w 166"/>
                          <a:gd name="T19" fmla="*/ 47 h 308"/>
                          <a:gd name="T20" fmla="*/ 152 w 166"/>
                          <a:gd name="T21" fmla="*/ 77 h 308"/>
                          <a:gd name="T22" fmla="*/ 160 w 166"/>
                          <a:gd name="T23" fmla="*/ 107 h 308"/>
                          <a:gd name="T24" fmla="*/ 165 w 166"/>
                          <a:gd name="T25" fmla="*/ 140 h 308"/>
                          <a:gd name="T26" fmla="*/ 166 w 166"/>
                          <a:gd name="T27" fmla="*/ 172 h 308"/>
                          <a:gd name="T28" fmla="*/ 164 w 166"/>
                          <a:gd name="T29" fmla="*/ 204 h 308"/>
                          <a:gd name="T30" fmla="*/ 159 w 166"/>
                          <a:gd name="T31" fmla="*/ 235 h 308"/>
                          <a:gd name="T32" fmla="*/ 152 w 166"/>
                          <a:gd name="T33" fmla="*/ 266 h 308"/>
                          <a:gd name="T34" fmla="*/ 148 w 166"/>
                          <a:gd name="T35" fmla="*/ 273 h 308"/>
                          <a:gd name="T36" fmla="*/ 144 w 166"/>
                          <a:gd name="T37" fmla="*/ 280 h 308"/>
                          <a:gd name="T38" fmla="*/ 138 w 166"/>
                          <a:gd name="T39" fmla="*/ 287 h 308"/>
                          <a:gd name="T40" fmla="*/ 133 w 166"/>
                          <a:gd name="T41" fmla="*/ 294 h 308"/>
                          <a:gd name="T42" fmla="*/ 126 w 166"/>
                          <a:gd name="T43" fmla="*/ 298 h 308"/>
                          <a:gd name="T44" fmla="*/ 120 w 166"/>
                          <a:gd name="T45" fmla="*/ 303 h 308"/>
                          <a:gd name="T46" fmla="*/ 113 w 166"/>
                          <a:gd name="T47" fmla="*/ 305 h 308"/>
                          <a:gd name="T48" fmla="*/ 106 w 166"/>
                          <a:gd name="T49" fmla="*/ 308 h 308"/>
                          <a:gd name="T50" fmla="*/ 94 w 166"/>
                          <a:gd name="T51" fmla="*/ 307 h 308"/>
                          <a:gd name="T52" fmla="*/ 83 w 166"/>
                          <a:gd name="T53" fmla="*/ 305 h 308"/>
                          <a:gd name="T54" fmla="*/ 72 w 166"/>
                          <a:gd name="T55" fmla="*/ 301 h 308"/>
                          <a:gd name="T56" fmla="*/ 63 w 166"/>
                          <a:gd name="T57" fmla="*/ 296 h 308"/>
                          <a:gd name="T58" fmla="*/ 53 w 166"/>
                          <a:gd name="T59" fmla="*/ 289 h 308"/>
                          <a:gd name="T60" fmla="*/ 45 w 166"/>
                          <a:gd name="T61" fmla="*/ 281 h 308"/>
                          <a:gd name="T62" fmla="*/ 39 w 166"/>
                          <a:gd name="T63" fmla="*/ 272 h 308"/>
                          <a:gd name="T64" fmla="*/ 34 w 166"/>
                          <a:gd name="T65" fmla="*/ 264 h 308"/>
                          <a:gd name="T66" fmla="*/ 24 w 166"/>
                          <a:gd name="T67" fmla="*/ 246 h 308"/>
                          <a:gd name="T68" fmla="*/ 16 w 166"/>
                          <a:gd name="T69" fmla="*/ 228 h 308"/>
                          <a:gd name="T70" fmla="*/ 10 w 166"/>
                          <a:gd name="T71" fmla="*/ 208 h 308"/>
                          <a:gd name="T72" fmla="*/ 5 w 166"/>
                          <a:gd name="T73" fmla="*/ 189 h 308"/>
                          <a:gd name="T74" fmla="*/ 1 w 166"/>
                          <a:gd name="T75" fmla="*/ 168 h 308"/>
                          <a:gd name="T76" fmla="*/ 0 w 166"/>
                          <a:gd name="T77" fmla="*/ 148 h 308"/>
                          <a:gd name="T78" fmla="*/ 1 w 166"/>
                          <a:gd name="T79" fmla="*/ 127 h 308"/>
                          <a:gd name="T80" fmla="*/ 5 w 166"/>
                          <a:gd name="T81" fmla="*/ 108 h 308"/>
                          <a:gd name="T82" fmla="*/ 7 w 166"/>
                          <a:gd name="T83" fmla="*/ 93 h 308"/>
                          <a:gd name="T84" fmla="*/ 10 w 166"/>
                          <a:gd name="T85" fmla="*/ 78 h 308"/>
                          <a:gd name="T86" fmla="*/ 13 w 166"/>
                          <a:gd name="T87" fmla="*/ 62 h 308"/>
                          <a:gd name="T88" fmla="*/ 18 w 166"/>
                          <a:gd name="T89" fmla="*/ 48 h 308"/>
                          <a:gd name="T90" fmla="*/ 23 w 166"/>
                          <a:gd name="T91" fmla="*/ 33 h 308"/>
                          <a:gd name="T92" fmla="*/ 32 w 166"/>
                          <a:gd name="T93" fmla="*/ 22 h 308"/>
                          <a:gd name="T94" fmla="*/ 43 w 166"/>
                          <a:gd name="T95" fmla="*/ 12 h 308"/>
                          <a:gd name="T96" fmla="*/ 58 w 166"/>
                          <a:gd name="T97" fmla="*/ 5 h 30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166" h="308">
                            <a:moveTo>
                              <a:pt x="58" y="5"/>
                            </a:moveTo>
                            <a:lnTo>
                              <a:pt x="66" y="1"/>
                            </a:lnTo>
                            <a:lnTo>
                              <a:pt x="75" y="1"/>
                            </a:lnTo>
                            <a:lnTo>
                              <a:pt x="84" y="0"/>
                            </a:lnTo>
                            <a:lnTo>
                              <a:pt x="93" y="3"/>
                            </a:lnTo>
                            <a:lnTo>
                              <a:pt x="101" y="5"/>
                            </a:lnTo>
                            <a:lnTo>
                              <a:pt x="109" y="10"/>
                            </a:lnTo>
                            <a:lnTo>
                              <a:pt x="117" y="15"/>
                            </a:lnTo>
                            <a:lnTo>
                              <a:pt x="125" y="21"/>
                            </a:lnTo>
                            <a:lnTo>
                              <a:pt x="140" y="47"/>
                            </a:lnTo>
                            <a:lnTo>
                              <a:pt x="152" y="77"/>
                            </a:lnTo>
                            <a:lnTo>
                              <a:pt x="160" y="107"/>
                            </a:lnTo>
                            <a:lnTo>
                              <a:pt x="165" y="140"/>
                            </a:lnTo>
                            <a:lnTo>
                              <a:pt x="166" y="172"/>
                            </a:lnTo>
                            <a:lnTo>
                              <a:pt x="164" y="204"/>
                            </a:lnTo>
                            <a:lnTo>
                              <a:pt x="159" y="235"/>
                            </a:lnTo>
                            <a:lnTo>
                              <a:pt x="152" y="266"/>
                            </a:lnTo>
                            <a:lnTo>
                              <a:pt x="148" y="273"/>
                            </a:lnTo>
                            <a:lnTo>
                              <a:pt x="144" y="280"/>
                            </a:lnTo>
                            <a:lnTo>
                              <a:pt x="138" y="287"/>
                            </a:lnTo>
                            <a:lnTo>
                              <a:pt x="133" y="294"/>
                            </a:lnTo>
                            <a:lnTo>
                              <a:pt x="126" y="298"/>
                            </a:lnTo>
                            <a:lnTo>
                              <a:pt x="120" y="303"/>
                            </a:lnTo>
                            <a:lnTo>
                              <a:pt x="113" y="305"/>
                            </a:lnTo>
                            <a:lnTo>
                              <a:pt x="106" y="308"/>
                            </a:lnTo>
                            <a:lnTo>
                              <a:pt x="94" y="307"/>
                            </a:lnTo>
                            <a:lnTo>
                              <a:pt x="83" y="305"/>
                            </a:lnTo>
                            <a:lnTo>
                              <a:pt x="72" y="301"/>
                            </a:lnTo>
                            <a:lnTo>
                              <a:pt x="63" y="296"/>
                            </a:lnTo>
                            <a:lnTo>
                              <a:pt x="53" y="289"/>
                            </a:lnTo>
                            <a:lnTo>
                              <a:pt x="45" y="281"/>
                            </a:lnTo>
                            <a:lnTo>
                              <a:pt x="39" y="272"/>
                            </a:lnTo>
                            <a:lnTo>
                              <a:pt x="34" y="264"/>
                            </a:lnTo>
                            <a:lnTo>
                              <a:pt x="24" y="246"/>
                            </a:lnTo>
                            <a:lnTo>
                              <a:pt x="16" y="228"/>
                            </a:lnTo>
                            <a:lnTo>
                              <a:pt x="10" y="208"/>
                            </a:lnTo>
                            <a:lnTo>
                              <a:pt x="5" y="189"/>
                            </a:lnTo>
                            <a:lnTo>
                              <a:pt x="1" y="168"/>
                            </a:lnTo>
                            <a:lnTo>
                              <a:pt x="0" y="148"/>
                            </a:lnTo>
                            <a:lnTo>
                              <a:pt x="1" y="127"/>
                            </a:lnTo>
                            <a:lnTo>
                              <a:pt x="5" y="108"/>
                            </a:lnTo>
                            <a:lnTo>
                              <a:pt x="7" y="93"/>
                            </a:lnTo>
                            <a:lnTo>
                              <a:pt x="10" y="78"/>
                            </a:lnTo>
                            <a:lnTo>
                              <a:pt x="13" y="62"/>
                            </a:lnTo>
                            <a:lnTo>
                              <a:pt x="18" y="48"/>
                            </a:lnTo>
                            <a:lnTo>
                              <a:pt x="23" y="33"/>
                            </a:lnTo>
                            <a:lnTo>
                              <a:pt x="32" y="22"/>
                            </a:lnTo>
                            <a:lnTo>
                              <a:pt x="43" y="12"/>
                            </a:lnTo>
                            <a:lnTo>
                              <a:pt x="58" y="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1" name="Freeform 4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4" y="3106"/>
                        <a:ext cx="45" cy="134"/>
                      </a:xfrm>
                      <a:custGeom>
                        <a:avLst/>
                        <a:gdLst>
                          <a:gd name="T0" fmla="*/ 38 w 90"/>
                          <a:gd name="T1" fmla="*/ 4 h 268"/>
                          <a:gd name="T2" fmla="*/ 56 w 90"/>
                          <a:gd name="T3" fmla="*/ 0 h 268"/>
                          <a:gd name="T4" fmla="*/ 80 w 90"/>
                          <a:gd name="T5" fmla="*/ 11 h 268"/>
                          <a:gd name="T6" fmla="*/ 67 w 90"/>
                          <a:gd name="T7" fmla="*/ 23 h 268"/>
                          <a:gd name="T8" fmla="*/ 65 w 90"/>
                          <a:gd name="T9" fmla="*/ 42 h 268"/>
                          <a:gd name="T10" fmla="*/ 66 w 90"/>
                          <a:gd name="T11" fmla="*/ 57 h 268"/>
                          <a:gd name="T12" fmla="*/ 67 w 90"/>
                          <a:gd name="T13" fmla="*/ 74 h 268"/>
                          <a:gd name="T14" fmla="*/ 66 w 90"/>
                          <a:gd name="T15" fmla="*/ 90 h 268"/>
                          <a:gd name="T16" fmla="*/ 64 w 90"/>
                          <a:gd name="T17" fmla="*/ 106 h 268"/>
                          <a:gd name="T18" fmla="*/ 68 w 90"/>
                          <a:gd name="T19" fmla="*/ 117 h 268"/>
                          <a:gd name="T20" fmla="*/ 80 w 90"/>
                          <a:gd name="T21" fmla="*/ 120 h 268"/>
                          <a:gd name="T22" fmla="*/ 90 w 90"/>
                          <a:gd name="T23" fmla="*/ 118 h 268"/>
                          <a:gd name="T24" fmla="*/ 76 w 90"/>
                          <a:gd name="T25" fmla="*/ 124 h 268"/>
                          <a:gd name="T26" fmla="*/ 64 w 90"/>
                          <a:gd name="T27" fmla="*/ 134 h 268"/>
                          <a:gd name="T28" fmla="*/ 62 w 90"/>
                          <a:gd name="T29" fmla="*/ 144 h 268"/>
                          <a:gd name="T30" fmla="*/ 66 w 90"/>
                          <a:gd name="T31" fmla="*/ 155 h 268"/>
                          <a:gd name="T32" fmla="*/ 66 w 90"/>
                          <a:gd name="T33" fmla="*/ 174 h 268"/>
                          <a:gd name="T34" fmla="*/ 69 w 90"/>
                          <a:gd name="T35" fmla="*/ 196 h 268"/>
                          <a:gd name="T36" fmla="*/ 71 w 90"/>
                          <a:gd name="T37" fmla="*/ 217 h 268"/>
                          <a:gd name="T38" fmla="*/ 72 w 90"/>
                          <a:gd name="T39" fmla="*/ 237 h 268"/>
                          <a:gd name="T40" fmla="*/ 80 w 90"/>
                          <a:gd name="T41" fmla="*/ 252 h 268"/>
                          <a:gd name="T42" fmla="*/ 88 w 90"/>
                          <a:gd name="T43" fmla="*/ 259 h 268"/>
                          <a:gd name="T44" fmla="*/ 75 w 90"/>
                          <a:gd name="T45" fmla="*/ 266 h 268"/>
                          <a:gd name="T46" fmla="*/ 57 w 90"/>
                          <a:gd name="T47" fmla="*/ 268 h 268"/>
                          <a:gd name="T48" fmla="*/ 31 w 90"/>
                          <a:gd name="T49" fmla="*/ 243 h 268"/>
                          <a:gd name="T50" fmla="*/ 15 w 90"/>
                          <a:gd name="T51" fmla="*/ 212 h 268"/>
                          <a:gd name="T52" fmla="*/ 5 w 90"/>
                          <a:gd name="T53" fmla="*/ 178 h 268"/>
                          <a:gd name="T54" fmla="*/ 0 w 90"/>
                          <a:gd name="T55" fmla="*/ 144 h 268"/>
                          <a:gd name="T56" fmla="*/ 2 w 90"/>
                          <a:gd name="T57" fmla="*/ 106 h 268"/>
                          <a:gd name="T58" fmla="*/ 5 w 90"/>
                          <a:gd name="T59" fmla="*/ 72 h 268"/>
                          <a:gd name="T60" fmla="*/ 13 w 90"/>
                          <a:gd name="T61" fmla="*/ 39 h 268"/>
                          <a:gd name="T62" fmla="*/ 32 w 90"/>
                          <a:gd name="T63" fmla="*/ 10 h 2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90" h="268">
                            <a:moveTo>
                              <a:pt x="32" y="10"/>
                            </a:moveTo>
                            <a:lnTo>
                              <a:pt x="38" y="4"/>
                            </a:lnTo>
                            <a:lnTo>
                              <a:pt x="47" y="1"/>
                            </a:lnTo>
                            <a:lnTo>
                              <a:pt x="56" y="0"/>
                            </a:lnTo>
                            <a:lnTo>
                              <a:pt x="65" y="2"/>
                            </a:lnTo>
                            <a:lnTo>
                              <a:pt x="80" y="11"/>
                            </a:lnTo>
                            <a:lnTo>
                              <a:pt x="71" y="15"/>
                            </a:lnTo>
                            <a:lnTo>
                              <a:pt x="67" y="23"/>
                            </a:lnTo>
                            <a:lnTo>
                              <a:pt x="65" y="32"/>
                            </a:lnTo>
                            <a:lnTo>
                              <a:pt x="65" y="42"/>
                            </a:lnTo>
                            <a:lnTo>
                              <a:pt x="65" y="49"/>
                            </a:lnTo>
                            <a:lnTo>
                              <a:pt x="66" y="57"/>
                            </a:lnTo>
                            <a:lnTo>
                              <a:pt x="66" y="65"/>
                            </a:lnTo>
                            <a:lnTo>
                              <a:pt x="67" y="74"/>
                            </a:lnTo>
                            <a:lnTo>
                              <a:pt x="66" y="82"/>
                            </a:lnTo>
                            <a:lnTo>
                              <a:pt x="66" y="90"/>
                            </a:lnTo>
                            <a:lnTo>
                              <a:pt x="65" y="98"/>
                            </a:lnTo>
                            <a:lnTo>
                              <a:pt x="64" y="106"/>
                            </a:lnTo>
                            <a:lnTo>
                              <a:pt x="64" y="113"/>
                            </a:lnTo>
                            <a:lnTo>
                              <a:pt x="68" y="117"/>
                            </a:lnTo>
                            <a:lnTo>
                              <a:pt x="73" y="118"/>
                            </a:lnTo>
                            <a:lnTo>
                              <a:pt x="80" y="120"/>
                            </a:lnTo>
                            <a:lnTo>
                              <a:pt x="85" y="118"/>
                            </a:lnTo>
                            <a:lnTo>
                              <a:pt x="90" y="118"/>
                            </a:lnTo>
                            <a:lnTo>
                              <a:pt x="83" y="121"/>
                            </a:lnTo>
                            <a:lnTo>
                              <a:pt x="76" y="124"/>
                            </a:lnTo>
                            <a:lnTo>
                              <a:pt x="68" y="127"/>
                            </a:lnTo>
                            <a:lnTo>
                              <a:pt x="64" y="134"/>
                            </a:lnTo>
                            <a:lnTo>
                              <a:pt x="62" y="138"/>
                            </a:lnTo>
                            <a:lnTo>
                              <a:pt x="62" y="144"/>
                            </a:lnTo>
                            <a:lnTo>
                              <a:pt x="63" y="149"/>
                            </a:lnTo>
                            <a:lnTo>
                              <a:pt x="66" y="155"/>
                            </a:lnTo>
                            <a:lnTo>
                              <a:pt x="65" y="164"/>
                            </a:lnTo>
                            <a:lnTo>
                              <a:pt x="66" y="174"/>
                            </a:lnTo>
                            <a:lnTo>
                              <a:pt x="67" y="185"/>
                            </a:lnTo>
                            <a:lnTo>
                              <a:pt x="69" y="196"/>
                            </a:lnTo>
                            <a:lnTo>
                              <a:pt x="70" y="206"/>
                            </a:lnTo>
                            <a:lnTo>
                              <a:pt x="71" y="217"/>
                            </a:lnTo>
                            <a:lnTo>
                              <a:pt x="71" y="227"/>
                            </a:lnTo>
                            <a:lnTo>
                              <a:pt x="72" y="237"/>
                            </a:lnTo>
                            <a:lnTo>
                              <a:pt x="76" y="244"/>
                            </a:lnTo>
                            <a:lnTo>
                              <a:pt x="80" y="252"/>
                            </a:lnTo>
                            <a:lnTo>
                              <a:pt x="84" y="255"/>
                            </a:lnTo>
                            <a:lnTo>
                              <a:pt x="88" y="259"/>
                            </a:lnTo>
                            <a:lnTo>
                              <a:pt x="82" y="263"/>
                            </a:lnTo>
                            <a:lnTo>
                              <a:pt x="75" y="266"/>
                            </a:lnTo>
                            <a:lnTo>
                              <a:pt x="66" y="268"/>
                            </a:lnTo>
                            <a:lnTo>
                              <a:pt x="57" y="268"/>
                            </a:lnTo>
                            <a:lnTo>
                              <a:pt x="42" y="256"/>
                            </a:lnTo>
                            <a:lnTo>
                              <a:pt x="31" y="243"/>
                            </a:lnTo>
                            <a:lnTo>
                              <a:pt x="22" y="227"/>
                            </a:lnTo>
                            <a:lnTo>
                              <a:pt x="15" y="212"/>
                            </a:lnTo>
                            <a:lnTo>
                              <a:pt x="9" y="195"/>
                            </a:lnTo>
                            <a:lnTo>
                              <a:pt x="5" y="178"/>
                            </a:lnTo>
                            <a:lnTo>
                              <a:pt x="2" y="160"/>
                            </a:lnTo>
                            <a:lnTo>
                              <a:pt x="0" y="144"/>
                            </a:lnTo>
                            <a:lnTo>
                              <a:pt x="1" y="124"/>
                            </a:lnTo>
                            <a:lnTo>
                              <a:pt x="2" y="106"/>
                            </a:lnTo>
                            <a:lnTo>
                              <a:pt x="2" y="88"/>
                            </a:lnTo>
                            <a:lnTo>
                              <a:pt x="5" y="72"/>
                            </a:lnTo>
                            <a:lnTo>
                              <a:pt x="7" y="55"/>
                            </a:lnTo>
                            <a:lnTo>
                              <a:pt x="13" y="39"/>
                            </a:lnTo>
                            <a:lnTo>
                              <a:pt x="20" y="24"/>
                            </a:lnTo>
                            <a:lnTo>
                              <a:pt x="32" y="1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2" name="Freeform 4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76" y="3157"/>
                        <a:ext cx="47" cy="17"/>
                      </a:xfrm>
                      <a:custGeom>
                        <a:avLst/>
                        <a:gdLst>
                          <a:gd name="T0" fmla="*/ 46 w 93"/>
                          <a:gd name="T1" fmla="*/ 0 h 34"/>
                          <a:gd name="T2" fmla="*/ 55 w 93"/>
                          <a:gd name="T3" fmla="*/ 0 h 34"/>
                          <a:gd name="T4" fmla="*/ 64 w 93"/>
                          <a:gd name="T5" fmla="*/ 0 h 34"/>
                          <a:gd name="T6" fmla="*/ 72 w 93"/>
                          <a:gd name="T7" fmla="*/ 1 h 34"/>
                          <a:gd name="T8" fmla="*/ 79 w 93"/>
                          <a:gd name="T9" fmla="*/ 4 h 34"/>
                          <a:gd name="T10" fmla="*/ 84 w 93"/>
                          <a:gd name="T11" fmla="*/ 6 h 34"/>
                          <a:gd name="T12" fmla="*/ 89 w 93"/>
                          <a:gd name="T13" fmla="*/ 9 h 34"/>
                          <a:gd name="T14" fmla="*/ 91 w 93"/>
                          <a:gd name="T15" fmla="*/ 12 h 34"/>
                          <a:gd name="T16" fmla="*/ 93 w 93"/>
                          <a:gd name="T17" fmla="*/ 16 h 34"/>
                          <a:gd name="T18" fmla="*/ 91 w 93"/>
                          <a:gd name="T19" fmla="*/ 19 h 34"/>
                          <a:gd name="T20" fmla="*/ 89 w 93"/>
                          <a:gd name="T21" fmla="*/ 22 h 34"/>
                          <a:gd name="T22" fmla="*/ 84 w 93"/>
                          <a:gd name="T23" fmla="*/ 25 h 34"/>
                          <a:gd name="T24" fmla="*/ 79 w 93"/>
                          <a:gd name="T25" fmla="*/ 28 h 34"/>
                          <a:gd name="T26" fmla="*/ 72 w 93"/>
                          <a:gd name="T27" fmla="*/ 30 h 34"/>
                          <a:gd name="T28" fmla="*/ 64 w 93"/>
                          <a:gd name="T29" fmla="*/ 32 h 34"/>
                          <a:gd name="T30" fmla="*/ 55 w 93"/>
                          <a:gd name="T31" fmla="*/ 33 h 34"/>
                          <a:gd name="T32" fmla="*/ 46 w 93"/>
                          <a:gd name="T33" fmla="*/ 34 h 34"/>
                          <a:gd name="T34" fmla="*/ 36 w 93"/>
                          <a:gd name="T35" fmla="*/ 33 h 34"/>
                          <a:gd name="T36" fmla="*/ 28 w 93"/>
                          <a:gd name="T37" fmla="*/ 32 h 34"/>
                          <a:gd name="T38" fmla="*/ 19 w 93"/>
                          <a:gd name="T39" fmla="*/ 30 h 34"/>
                          <a:gd name="T40" fmla="*/ 13 w 93"/>
                          <a:gd name="T41" fmla="*/ 28 h 34"/>
                          <a:gd name="T42" fmla="*/ 7 w 93"/>
                          <a:gd name="T43" fmla="*/ 25 h 34"/>
                          <a:gd name="T44" fmla="*/ 3 w 93"/>
                          <a:gd name="T45" fmla="*/ 22 h 34"/>
                          <a:gd name="T46" fmla="*/ 0 w 93"/>
                          <a:gd name="T47" fmla="*/ 19 h 34"/>
                          <a:gd name="T48" fmla="*/ 0 w 93"/>
                          <a:gd name="T49" fmla="*/ 16 h 34"/>
                          <a:gd name="T50" fmla="*/ 0 w 93"/>
                          <a:gd name="T51" fmla="*/ 12 h 34"/>
                          <a:gd name="T52" fmla="*/ 3 w 93"/>
                          <a:gd name="T53" fmla="*/ 9 h 34"/>
                          <a:gd name="T54" fmla="*/ 7 w 93"/>
                          <a:gd name="T55" fmla="*/ 6 h 34"/>
                          <a:gd name="T56" fmla="*/ 13 w 93"/>
                          <a:gd name="T57" fmla="*/ 4 h 34"/>
                          <a:gd name="T58" fmla="*/ 19 w 93"/>
                          <a:gd name="T59" fmla="*/ 1 h 34"/>
                          <a:gd name="T60" fmla="*/ 28 w 93"/>
                          <a:gd name="T61" fmla="*/ 0 h 34"/>
                          <a:gd name="T62" fmla="*/ 36 w 93"/>
                          <a:gd name="T63" fmla="*/ 0 h 34"/>
                          <a:gd name="T64" fmla="*/ 46 w 93"/>
                          <a:gd name="T65" fmla="*/ 0 h 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93" h="34">
                            <a:moveTo>
                              <a:pt x="46" y="0"/>
                            </a:moveTo>
                            <a:lnTo>
                              <a:pt x="55" y="0"/>
                            </a:lnTo>
                            <a:lnTo>
                              <a:pt x="64" y="0"/>
                            </a:lnTo>
                            <a:lnTo>
                              <a:pt x="72" y="1"/>
                            </a:lnTo>
                            <a:lnTo>
                              <a:pt x="79" y="4"/>
                            </a:lnTo>
                            <a:lnTo>
                              <a:pt x="84" y="6"/>
                            </a:lnTo>
                            <a:lnTo>
                              <a:pt x="89" y="9"/>
                            </a:lnTo>
                            <a:lnTo>
                              <a:pt x="91" y="12"/>
                            </a:lnTo>
                            <a:lnTo>
                              <a:pt x="93" y="16"/>
                            </a:lnTo>
                            <a:lnTo>
                              <a:pt x="91" y="19"/>
                            </a:lnTo>
                            <a:lnTo>
                              <a:pt x="89" y="22"/>
                            </a:lnTo>
                            <a:lnTo>
                              <a:pt x="84" y="25"/>
                            </a:lnTo>
                            <a:lnTo>
                              <a:pt x="79" y="28"/>
                            </a:lnTo>
                            <a:lnTo>
                              <a:pt x="72" y="30"/>
                            </a:lnTo>
                            <a:lnTo>
                              <a:pt x="64" y="32"/>
                            </a:lnTo>
                            <a:lnTo>
                              <a:pt x="55" y="33"/>
                            </a:lnTo>
                            <a:lnTo>
                              <a:pt x="46" y="34"/>
                            </a:lnTo>
                            <a:lnTo>
                              <a:pt x="36" y="33"/>
                            </a:lnTo>
                            <a:lnTo>
                              <a:pt x="28" y="32"/>
                            </a:lnTo>
                            <a:lnTo>
                              <a:pt x="19" y="30"/>
                            </a:lnTo>
                            <a:lnTo>
                              <a:pt x="13" y="28"/>
                            </a:lnTo>
                            <a:lnTo>
                              <a:pt x="7" y="25"/>
                            </a:lnTo>
                            <a:lnTo>
                              <a:pt x="3" y="22"/>
                            </a:lnTo>
                            <a:lnTo>
                              <a:pt x="0" y="19"/>
                            </a:lnTo>
                            <a:lnTo>
                              <a:pt x="0" y="16"/>
                            </a:lnTo>
                            <a:lnTo>
                              <a:pt x="0" y="12"/>
                            </a:lnTo>
                            <a:lnTo>
                              <a:pt x="3" y="9"/>
                            </a:lnTo>
                            <a:lnTo>
                              <a:pt x="7" y="6"/>
                            </a:lnTo>
                            <a:lnTo>
                              <a:pt x="13" y="4"/>
                            </a:lnTo>
                            <a:lnTo>
                              <a:pt x="19" y="1"/>
                            </a:lnTo>
                            <a:lnTo>
                              <a:pt x="28" y="0"/>
                            </a:lnTo>
                            <a:lnTo>
                              <a:pt x="36" y="0"/>
                            </a:lnTo>
                            <a:lnTo>
                              <a:pt x="4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513" name="Group 41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064" y="2928"/>
                      <a:ext cx="720" cy="960"/>
                      <a:chOff x="3630" y="3082"/>
                      <a:chExt cx="878" cy="984"/>
                    </a:xfrm>
                  </p:grpSpPr>
                  <p:sp>
                    <p:nvSpPr>
                      <p:cNvPr id="4514" name="Freeform 4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0" y="3082"/>
                        <a:ext cx="878" cy="984"/>
                      </a:xfrm>
                      <a:custGeom>
                        <a:avLst/>
                        <a:gdLst>
                          <a:gd name="T0" fmla="*/ 315 w 1755"/>
                          <a:gd name="T1" fmla="*/ 446 h 1968"/>
                          <a:gd name="T2" fmla="*/ 0 w 1755"/>
                          <a:gd name="T3" fmla="*/ 1737 h 1968"/>
                          <a:gd name="T4" fmla="*/ 6 w 1755"/>
                          <a:gd name="T5" fmla="*/ 1739 h 1968"/>
                          <a:gd name="T6" fmla="*/ 21 w 1755"/>
                          <a:gd name="T7" fmla="*/ 1745 h 1968"/>
                          <a:gd name="T8" fmla="*/ 46 w 1755"/>
                          <a:gd name="T9" fmla="*/ 1756 h 1968"/>
                          <a:gd name="T10" fmla="*/ 81 w 1755"/>
                          <a:gd name="T11" fmla="*/ 1768 h 1968"/>
                          <a:gd name="T12" fmla="*/ 122 w 1755"/>
                          <a:gd name="T13" fmla="*/ 1784 h 1968"/>
                          <a:gd name="T14" fmla="*/ 173 w 1755"/>
                          <a:gd name="T15" fmla="*/ 1802 h 1968"/>
                          <a:gd name="T16" fmla="*/ 229 w 1755"/>
                          <a:gd name="T17" fmla="*/ 1820 h 1968"/>
                          <a:gd name="T18" fmla="*/ 293 w 1755"/>
                          <a:gd name="T19" fmla="*/ 1840 h 1968"/>
                          <a:gd name="T20" fmla="*/ 349 w 1755"/>
                          <a:gd name="T21" fmla="*/ 1856 h 1968"/>
                          <a:gd name="T22" fmla="*/ 409 w 1755"/>
                          <a:gd name="T23" fmla="*/ 1873 h 1968"/>
                          <a:gd name="T24" fmla="*/ 471 w 1755"/>
                          <a:gd name="T25" fmla="*/ 1888 h 1968"/>
                          <a:gd name="T26" fmla="*/ 537 w 1755"/>
                          <a:gd name="T27" fmla="*/ 1904 h 1968"/>
                          <a:gd name="T28" fmla="*/ 605 w 1755"/>
                          <a:gd name="T29" fmla="*/ 1918 h 1968"/>
                          <a:gd name="T30" fmla="*/ 675 w 1755"/>
                          <a:gd name="T31" fmla="*/ 1931 h 1968"/>
                          <a:gd name="T32" fmla="*/ 746 w 1755"/>
                          <a:gd name="T33" fmla="*/ 1942 h 1968"/>
                          <a:gd name="T34" fmla="*/ 819 w 1755"/>
                          <a:gd name="T35" fmla="*/ 1951 h 1968"/>
                          <a:gd name="T36" fmla="*/ 862 w 1755"/>
                          <a:gd name="T37" fmla="*/ 1956 h 1968"/>
                          <a:gd name="T38" fmla="*/ 904 w 1755"/>
                          <a:gd name="T39" fmla="*/ 1961 h 1968"/>
                          <a:gd name="T40" fmla="*/ 947 w 1755"/>
                          <a:gd name="T41" fmla="*/ 1963 h 1968"/>
                          <a:gd name="T42" fmla="*/ 990 w 1755"/>
                          <a:gd name="T43" fmla="*/ 1965 h 1968"/>
                          <a:gd name="T44" fmla="*/ 1033 w 1755"/>
                          <a:gd name="T45" fmla="*/ 1966 h 1968"/>
                          <a:gd name="T46" fmla="*/ 1077 w 1755"/>
                          <a:gd name="T47" fmla="*/ 1966 h 1968"/>
                          <a:gd name="T48" fmla="*/ 1119 w 1755"/>
                          <a:gd name="T49" fmla="*/ 1966 h 1968"/>
                          <a:gd name="T50" fmla="*/ 1163 w 1755"/>
                          <a:gd name="T51" fmla="*/ 1964 h 1968"/>
                          <a:gd name="T52" fmla="*/ 1195 w 1755"/>
                          <a:gd name="T53" fmla="*/ 1962 h 1968"/>
                          <a:gd name="T54" fmla="*/ 1229 w 1755"/>
                          <a:gd name="T55" fmla="*/ 1958 h 1968"/>
                          <a:gd name="T56" fmla="*/ 1261 w 1755"/>
                          <a:gd name="T57" fmla="*/ 1955 h 1968"/>
                          <a:gd name="T58" fmla="*/ 1293 w 1755"/>
                          <a:gd name="T59" fmla="*/ 1950 h 1968"/>
                          <a:gd name="T60" fmla="*/ 1326 w 1755"/>
                          <a:gd name="T61" fmla="*/ 1945 h 1968"/>
                          <a:gd name="T62" fmla="*/ 1358 w 1755"/>
                          <a:gd name="T63" fmla="*/ 1938 h 1968"/>
                          <a:gd name="T64" fmla="*/ 1389 w 1755"/>
                          <a:gd name="T65" fmla="*/ 1931 h 1968"/>
                          <a:gd name="T66" fmla="*/ 1420 w 1755"/>
                          <a:gd name="T67" fmla="*/ 1923 h 1968"/>
                          <a:gd name="T68" fmla="*/ 1466 w 1755"/>
                          <a:gd name="T69" fmla="*/ 1909 h 1968"/>
                          <a:gd name="T70" fmla="*/ 1511 w 1755"/>
                          <a:gd name="T71" fmla="*/ 1894 h 1968"/>
                          <a:gd name="T72" fmla="*/ 1555 w 1755"/>
                          <a:gd name="T73" fmla="*/ 1875 h 1968"/>
                          <a:gd name="T74" fmla="*/ 1597 w 1755"/>
                          <a:gd name="T75" fmla="*/ 1855 h 1968"/>
                          <a:gd name="T76" fmla="*/ 1639 w 1755"/>
                          <a:gd name="T77" fmla="*/ 1833 h 1968"/>
                          <a:gd name="T78" fmla="*/ 1679 w 1755"/>
                          <a:gd name="T79" fmla="*/ 1807 h 1968"/>
                          <a:gd name="T80" fmla="*/ 1718 w 1755"/>
                          <a:gd name="T81" fmla="*/ 1780 h 1968"/>
                          <a:gd name="T82" fmla="*/ 1755 w 1755"/>
                          <a:gd name="T83" fmla="*/ 1750 h 1968"/>
                          <a:gd name="T84" fmla="*/ 1114 w 1755"/>
                          <a:gd name="T85" fmla="*/ 410 h 1968"/>
                          <a:gd name="T86" fmla="*/ 981 w 1755"/>
                          <a:gd name="T87" fmla="*/ 0 h 1968"/>
                          <a:gd name="T88" fmla="*/ 979 w 1755"/>
                          <a:gd name="T89" fmla="*/ 8 h 1968"/>
                          <a:gd name="T90" fmla="*/ 970 w 1755"/>
                          <a:gd name="T91" fmla="*/ 30 h 1968"/>
                          <a:gd name="T92" fmla="*/ 954 w 1755"/>
                          <a:gd name="T93" fmla="*/ 61 h 1968"/>
                          <a:gd name="T94" fmla="*/ 928 w 1755"/>
                          <a:gd name="T95" fmla="*/ 99 h 1968"/>
                          <a:gd name="T96" fmla="*/ 891 w 1755"/>
                          <a:gd name="T97" fmla="*/ 141 h 1968"/>
                          <a:gd name="T98" fmla="*/ 843 w 1755"/>
                          <a:gd name="T99" fmla="*/ 183 h 1968"/>
                          <a:gd name="T100" fmla="*/ 781 w 1755"/>
                          <a:gd name="T101" fmla="*/ 221 h 1968"/>
                          <a:gd name="T102" fmla="*/ 703 w 1755"/>
                          <a:gd name="T103" fmla="*/ 253 h 1968"/>
                          <a:gd name="T104" fmla="*/ 675 w 1755"/>
                          <a:gd name="T105" fmla="*/ 257 h 1968"/>
                          <a:gd name="T106" fmla="*/ 616 w 1755"/>
                          <a:gd name="T107" fmla="*/ 241 h 1968"/>
                          <a:gd name="T108" fmla="*/ 564 w 1755"/>
                          <a:gd name="T109" fmla="*/ 171 h 1968"/>
                          <a:gd name="T110" fmla="*/ 558 w 1755"/>
                          <a:gd name="T111" fmla="*/ 11 h 19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1755" h="1968">
                            <a:moveTo>
                              <a:pt x="472" y="11"/>
                            </a:moveTo>
                            <a:lnTo>
                              <a:pt x="315" y="446"/>
                            </a:lnTo>
                            <a:lnTo>
                              <a:pt x="509" y="699"/>
                            </a:lnTo>
                            <a:lnTo>
                              <a:pt x="0" y="1737"/>
                            </a:lnTo>
                            <a:lnTo>
                              <a:pt x="1" y="1737"/>
                            </a:lnTo>
                            <a:lnTo>
                              <a:pt x="6" y="1739"/>
                            </a:lnTo>
                            <a:lnTo>
                              <a:pt x="12" y="1742"/>
                            </a:lnTo>
                            <a:lnTo>
                              <a:pt x="21" y="1745"/>
                            </a:lnTo>
                            <a:lnTo>
                              <a:pt x="32" y="1750"/>
                            </a:lnTo>
                            <a:lnTo>
                              <a:pt x="46" y="1756"/>
                            </a:lnTo>
                            <a:lnTo>
                              <a:pt x="62" y="1761"/>
                            </a:lnTo>
                            <a:lnTo>
                              <a:pt x="81" y="1768"/>
                            </a:lnTo>
                            <a:lnTo>
                              <a:pt x="100" y="1776"/>
                            </a:lnTo>
                            <a:lnTo>
                              <a:pt x="122" y="1784"/>
                            </a:lnTo>
                            <a:lnTo>
                              <a:pt x="146" y="1792"/>
                            </a:lnTo>
                            <a:lnTo>
                              <a:pt x="173" y="1802"/>
                            </a:lnTo>
                            <a:lnTo>
                              <a:pt x="201" y="1811"/>
                            </a:lnTo>
                            <a:lnTo>
                              <a:pt x="229" y="1820"/>
                            </a:lnTo>
                            <a:lnTo>
                              <a:pt x="260" y="1829"/>
                            </a:lnTo>
                            <a:lnTo>
                              <a:pt x="293" y="1840"/>
                            </a:lnTo>
                            <a:lnTo>
                              <a:pt x="320" y="1848"/>
                            </a:lnTo>
                            <a:lnTo>
                              <a:pt x="349" y="1856"/>
                            </a:lnTo>
                            <a:lnTo>
                              <a:pt x="378" y="1864"/>
                            </a:lnTo>
                            <a:lnTo>
                              <a:pt x="409" y="1873"/>
                            </a:lnTo>
                            <a:lnTo>
                              <a:pt x="440" y="1881"/>
                            </a:lnTo>
                            <a:lnTo>
                              <a:pt x="471" y="1888"/>
                            </a:lnTo>
                            <a:lnTo>
                              <a:pt x="503" y="1896"/>
                            </a:lnTo>
                            <a:lnTo>
                              <a:pt x="537" y="1904"/>
                            </a:lnTo>
                            <a:lnTo>
                              <a:pt x="570" y="1911"/>
                            </a:lnTo>
                            <a:lnTo>
                              <a:pt x="605" y="1918"/>
                            </a:lnTo>
                            <a:lnTo>
                              <a:pt x="639" y="1925"/>
                            </a:lnTo>
                            <a:lnTo>
                              <a:pt x="675" y="1931"/>
                            </a:lnTo>
                            <a:lnTo>
                              <a:pt x="710" y="1936"/>
                            </a:lnTo>
                            <a:lnTo>
                              <a:pt x="746" y="1942"/>
                            </a:lnTo>
                            <a:lnTo>
                              <a:pt x="782" y="1947"/>
                            </a:lnTo>
                            <a:lnTo>
                              <a:pt x="819" y="1951"/>
                            </a:lnTo>
                            <a:lnTo>
                              <a:pt x="840" y="1954"/>
                            </a:lnTo>
                            <a:lnTo>
                              <a:pt x="862" y="1956"/>
                            </a:lnTo>
                            <a:lnTo>
                              <a:pt x="882" y="1958"/>
                            </a:lnTo>
                            <a:lnTo>
                              <a:pt x="904" y="1961"/>
                            </a:lnTo>
                            <a:lnTo>
                              <a:pt x="926" y="1962"/>
                            </a:lnTo>
                            <a:lnTo>
                              <a:pt x="947" y="1963"/>
                            </a:lnTo>
                            <a:lnTo>
                              <a:pt x="969" y="1964"/>
                            </a:lnTo>
                            <a:lnTo>
                              <a:pt x="990" y="1965"/>
                            </a:lnTo>
                            <a:lnTo>
                              <a:pt x="1012" y="1966"/>
                            </a:lnTo>
                            <a:lnTo>
                              <a:pt x="1033" y="1966"/>
                            </a:lnTo>
                            <a:lnTo>
                              <a:pt x="1055" y="1968"/>
                            </a:lnTo>
                            <a:lnTo>
                              <a:pt x="1077" y="1966"/>
                            </a:lnTo>
                            <a:lnTo>
                              <a:pt x="1099" y="1966"/>
                            </a:lnTo>
                            <a:lnTo>
                              <a:pt x="1119" y="1966"/>
                            </a:lnTo>
                            <a:lnTo>
                              <a:pt x="1141" y="1965"/>
                            </a:lnTo>
                            <a:lnTo>
                              <a:pt x="1163" y="1964"/>
                            </a:lnTo>
                            <a:lnTo>
                              <a:pt x="1179" y="1963"/>
                            </a:lnTo>
                            <a:lnTo>
                              <a:pt x="1195" y="1962"/>
                            </a:lnTo>
                            <a:lnTo>
                              <a:pt x="1213" y="1961"/>
                            </a:lnTo>
                            <a:lnTo>
                              <a:pt x="1229" y="1958"/>
                            </a:lnTo>
                            <a:lnTo>
                              <a:pt x="1245" y="1956"/>
                            </a:lnTo>
                            <a:lnTo>
                              <a:pt x="1261" y="1955"/>
                            </a:lnTo>
                            <a:lnTo>
                              <a:pt x="1277" y="1953"/>
                            </a:lnTo>
                            <a:lnTo>
                              <a:pt x="1293" y="1950"/>
                            </a:lnTo>
                            <a:lnTo>
                              <a:pt x="1309" y="1947"/>
                            </a:lnTo>
                            <a:lnTo>
                              <a:pt x="1326" y="1945"/>
                            </a:lnTo>
                            <a:lnTo>
                              <a:pt x="1342" y="1941"/>
                            </a:lnTo>
                            <a:lnTo>
                              <a:pt x="1358" y="1938"/>
                            </a:lnTo>
                            <a:lnTo>
                              <a:pt x="1374" y="1934"/>
                            </a:lnTo>
                            <a:lnTo>
                              <a:pt x="1389" y="1931"/>
                            </a:lnTo>
                            <a:lnTo>
                              <a:pt x="1405" y="1927"/>
                            </a:lnTo>
                            <a:lnTo>
                              <a:pt x="1420" y="1923"/>
                            </a:lnTo>
                            <a:lnTo>
                              <a:pt x="1443" y="1916"/>
                            </a:lnTo>
                            <a:lnTo>
                              <a:pt x="1466" y="1909"/>
                            </a:lnTo>
                            <a:lnTo>
                              <a:pt x="1488" y="1902"/>
                            </a:lnTo>
                            <a:lnTo>
                              <a:pt x="1511" y="1894"/>
                            </a:lnTo>
                            <a:lnTo>
                              <a:pt x="1533" y="1885"/>
                            </a:lnTo>
                            <a:lnTo>
                              <a:pt x="1555" y="1875"/>
                            </a:lnTo>
                            <a:lnTo>
                              <a:pt x="1577" y="1866"/>
                            </a:lnTo>
                            <a:lnTo>
                              <a:pt x="1597" y="1855"/>
                            </a:lnTo>
                            <a:lnTo>
                              <a:pt x="1618" y="1844"/>
                            </a:lnTo>
                            <a:lnTo>
                              <a:pt x="1639" y="1833"/>
                            </a:lnTo>
                            <a:lnTo>
                              <a:pt x="1660" y="1820"/>
                            </a:lnTo>
                            <a:lnTo>
                              <a:pt x="1679" y="1807"/>
                            </a:lnTo>
                            <a:lnTo>
                              <a:pt x="1699" y="1794"/>
                            </a:lnTo>
                            <a:lnTo>
                              <a:pt x="1718" y="1780"/>
                            </a:lnTo>
                            <a:lnTo>
                              <a:pt x="1737" y="1765"/>
                            </a:lnTo>
                            <a:lnTo>
                              <a:pt x="1755" y="1750"/>
                            </a:lnTo>
                            <a:lnTo>
                              <a:pt x="993" y="747"/>
                            </a:lnTo>
                            <a:lnTo>
                              <a:pt x="1114" y="410"/>
                            </a:lnTo>
                            <a:lnTo>
                              <a:pt x="1090" y="11"/>
                            </a:lnTo>
                            <a:lnTo>
                              <a:pt x="981" y="0"/>
                            </a:lnTo>
                            <a:lnTo>
                              <a:pt x="980" y="2"/>
                            </a:lnTo>
                            <a:lnTo>
                              <a:pt x="979" y="8"/>
                            </a:lnTo>
                            <a:lnTo>
                              <a:pt x="976" y="17"/>
                            </a:lnTo>
                            <a:lnTo>
                              <a:pt x="970" y="30"/>
                            </a:lnTo>
                            <a:lnTo>
                              <a:pt x="963" y="44"/>
                            </a:lnTo>
                            <a:lnTo>
                              <a:pt x="954" y="61"/>
                            </a:lnTo>
                            <a:lnTo>
                              <a:pt x="942" y="79"/>
                            </a:lnTo>
                            <a:lnTo>
                              <a:pt x="928" y="99"/>
                            </a:lnTo>
                            <a:lnTo>
                              <a:pt x="911" y="120"/>
                            </a:lnTo>
                            <a:lnTo>
                              <a:pt x="891" y="141"/>
                            </a:lnTo>
                            <a:lnTo>
                              <a:pt x="870" y="162"/>
                            </a:lnTo>
                            <a:lnTo>
                              <a:pt x="843" y="183"/>
                            </a:lnTo>
                            <a:lnTo>
                              <a:pt x="814" y="203"/>
                            </a:lnTo>
                            <a:lnTo>
                              <a:pt x="781" y="221"/>
                            </a:lnTo>
                            <a:lnTo>
                              <a:pt x="744" y="238"/>
                            </a:lnTo>
                            <a:lnTo>
                              <a:pt x="703" y="253"/>
                            </a:lnTo>
                            <a:lnTo>
                              <a:pt x="695" y="254"/>
                            </a:lnTo>
                            <a:lnTo>
                              <a:pt x="675" y="257"/>
                            </a:lnTo>
                            <a:lnTo>
                              <a:pt x="647" y="253"/>
                            </a:lnTo>
                            <a:lnTo>
                              <a:pt x="616" y="241"/>
                            </a:lnTo>
                            <a:lnTo>
                              <a:pt x="587" y="215"/>
                            </a:lnTo>
                            <a:lnTo>
                              <a:pt x="564" y="171"/>
                            </a:lnTo>
                            <a:lnTo>
                              <a:pt x="553" y="105"/>
                            </a:lnTo>
                            <a:lnTo>
                              <a:pt x="558" y="11"/>
                            </a:lnTo>
                            <a:lnTo>
                              <a:pt x="472" y="1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5" name="Freeform 4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1" y="3103"/>
                        <a:ext cx="807" cy="937"/>
                      </a:xfrm>
                      <a:custGeom>
                        <a:avLst/>
                        <a:gdLst>
                          <a:gd name="T0" fmla="*/ 293 w 1615"/>
                          <a:gd name="T1" fmla="*/ 405 h 1875"/>
                          <a:gd name="T2" fmla="*/ 0 w 1615"/>
                          <a:gd name="T3" fmla="*/ 1655 h 1875"/>
                          <a:gd name="T4" fmla="*/ 5 w 1615"/>
                          <a:gd name="T5" fmla="*/ 1657 h 1875"/>
                          <a:gd name="T6" fmla="*/ 19 w 1615"/>
                          <a:gd name="T7" fmla="*/ 1662 h 1875"/>
                          <a:gd name="T8" fmla="*/ 39 w 1615"/>
                          <a:gd name="T9" fmla="*/ 1671 h 1875"/>
                          <a:gd name="T10" fmla="*/ 69 w 1615"/>
                          <a:gd name="T11" fmla="*/ 1682 h 1875"/>
                          <a:gd name="T12" fmla="*/ 106 w 1615"/>
                          <a:gd name="T13" fmla="*/ 1696 h 1875"/>
                          <a:gd name="T14" fmla="*/ 150 w 1615"/>
                          <a:gd name="T15" fmla="*/ 1711 h 1875"/>
                          <a:gd name="T16" fmla="*/ 198 w 1615"/>
                          <a:gd name="T17" fmla="*/ 1728 h 1875"/>
                          <a:gd name="T18" fmla="*/ 254 w 1615"/>
                          <a:gd name="T19" fmla="*/ 1746 h 1875"/>
                          <a:gd name="T20" fmla="*/ 313 w 1615"/>
                          <a:gd name="T21" fmla="*/ 1764 h 1875"/>
                          <a:gd name="T22" fmla="*/ 379 w 1615"/>
                          <a:gd name="T23" fmla="*/ 1781 h 1875"/>
                          <a:gd name="T24" fmla="*/ 447 w 1615"/>
                          <a:gd name="T25" fmla="*/ 1800 h 1875"/>
                          <a:gd name="T26" fmla="*/ 520 w 1615"/>
                          <a:gd name="T27" fmla="*/ 1816 h 1875"/>
                          <a:gd name="T28" fmla="*/ 594 w 1615"/>
                          <a:gd name="T29" fmla="*/ 1832 h 1875"/>
                          <a:gd name="T30" fmla="*/ 672 w 1615"/>
                          <a:gd name="T31" fmla="*/ 1846 h 1875"/>
                          <a:gd name="T32" fmla="*/ 750 w 1615"/>
                          <a:gd name="T33" fmla="*/ 1857 h 1875"/>
                          <a:gd name="T34" fmla="*/ 830 w 1615"/>
                          <a:gd name="T35" fmla="*/ 1867 h 1875"/>
                          <a:gd name="T36" fmla="*/ 883 w 1615"/>
                          <a:gd name="T37" fmla="*/ 1871 h 1875"/>
                          <a:gd name="T38" fmla="*/ 938 w 1615"/>
                          <a:gd name="T39" fmla="*/ 1874 h 1875"/>
                          <a:gd name="T40" fmla="*/ 991 w 1615"/>
                          <a:gd name="T41" fmla="*/ 1875 h 1875"/>
                          <a:gd name="T42" fmla="*/ 1045 w 1615"/>
                          <a:gd name="T43" fmla="*/ 1875 h 1875"/>
                          <a:gd name="T44" fmla="*/ 1098 w 1615"/>
                          <a:gd name="T45" fmla="*/ 1872 h 1875"/>
                          <a:gd name="T46" fmla="*/ 1149 w 1615"/>
                          <a:gd name="T47" fmla="*/ 1868 h 1875"/>
                          <a:gd name="T48" fmla="*/ 1201 w 1615"/>
                          <a:gd name="T49" fmla="*/ 1861 h 1875"/>
                          <a:gd name="T50" fmla="*/ 1253 w 1615"/>
                          <a:gd name="T51" fmla="*/ 1852 h 1875"/>
                          <a:gd name="T52" fmla="*/ 1303 w 1615"/>
                          <a:gd name="T53" fmla="*/ 1841 h 1875"/>
                          <a:gd name="T54" fmla="*/ 1352 w 1615"/>
                          <a:gd name="T55" fmla="*/ 1827 h 1875"/>
                          <a:gd name="T56" fmla="*/ 1399 w 1615"/>
                          <a:gd name="T57" fmla="*/ 1811 h 1875"/>
                          <a:gd name="T58" fmla="*/ 1447 w 1615"/>
                          <a:gd name="T59" fmla="*/ 1792 h 1875"/>
                          <a:gd name="T60" fmla="*/ 1491 w 1615"/>
                          <a:gd name="T61" fmla="*/ 1770 h 1875"/>
                          <a:gd name="T62" fmla="*/ 1534 w 1615"/>
                          <a:gd name="T63" fmla="*/ 1745 h 1875"/>
                          <a:gd name="T64" fmla="*/ 1575 w 1615"/>
                          <a:gd name="T65" fmla="*/ 1716 h 1875"/>
                          <a:gd name="T66" fmla="*/ 1615 w 1615"/>
                          <a:gd name="T67" fmla="*/ 1685 h 1875"/>
                          <a:gd name="T68" fmla="*/ 1011 w 1615"/>
                          <a:gd name="T69" fmla="*/ 350 h 1875"/>
                          <a:gd name="T70" fmla="*/ 920 w 1615"/>
                          <a:gd name="T71" fmla="*/ 13 h 1875"/>
                          <a:gd name="T72" fmla="*/ 919 w 1615"/>
                          <a:gd name="T73" fmla="*/ 20 h 1875"/>
                          <a:gd name="T74" fmla="*/ 913 w 1615"/>
                          <a:gd name="T75" fmla="*/ 41 h 1875"/>
                          <a:gd name="T76" fmla="*/ 901 w 1615"/>
                          <a:gd name="T77" fmla="*/ 71 h 1875"/>
                          <a:gd name="T78" fmla="*/ 878 w 1615"/>
                          <a:gd name="T79" fmla="*/ 107 h 1875"/>
                          <a:gd name="T80" fmla="*/ 843 w 1615"/>
                          <a:gd name="T81" fmla="*/ 149 h 1875"/>
                          <a:gd name="T82" fmla="*/ 792 w 1615"/>
                          <a:gd name="T83" fmla="*/ 190 h 1875"/>
                          <a:gd name="T84" fmla="*/ 725 w 1615"/>
                          <a:gd name="T85" fmla="*/ 231 h 1875"/>
                          <a:gd name="T86" fmla="*/ 636 w 1615"/>
                          <a:gd name="T87" fmla="*/ 266 h 1875"/>
                          <a:gd name="T88" fmla="*/ 627 w 1615"/>
                          <a:gd name="T89" fmla="*/ 266 h 1875"/>
                          <a:gd name="T90" fmla="*/ 605 w 1615"/>
                          <a:gd name="T91" fmla="*/ 263 h 1875"/>
                          <a:gd name="T92" fmla="*/ 574 w 1615"/>
                          <a:gd name="T93" fmla="*/ 255 h 1875"/>
                          <a:gd name="T94" fmla="*/ 539 w 1615"/>
                          <a:gd name="T95" fmla="*/ 238 h 1875"/>
                          <a:gd name="T96" fmla="*/ 506 w 1615"/>
                          <a:gd name="T97" fmla="*/ 208 h 1875"/>
                          <a:gd name="T98" fmla="*/ 478 w 1615"/>
                          <a:gd name="T99" fmla="*/ 163 h 1875"/>
                          <a:gd name="T100" fmla="*/ 463 w 1615"/>
                          <a:gd name="T101" fmla="*/ 98 h 1875"/>
                          <a:gd name="T102" fmla="*/ 465 w 1615"/>
                          <a:gd name="T103" fmla="*/ 13 h 18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</a:cxnLst>
                        <a:rect l="0" t="0" r="r" b="b"/>
                        <a:pathLst>
                          <a:path w="1615" h="1875">
                            <a:moveTo>
                              <a:pt x="434" y="13"/>
                            </a:moveTo>
                            <a:lnTo>
                              <a:pt x="293" y="405"/>
                            </a:lnTo>
                            <a:lnTo>
                              <a:pt x="497" y="677"/>
                            </a:lnTo>
                            <a:lnTo>
                              <a:pt x="0" y="1655"/>
                            </a:lnTo>
                            <a:lnTo>
                              <a:pt x="1" y="1655"/>
                            </a:lnTo>
                            <a:lnTo>
                              <a:pt x="5" y="1657"/>
                            </a:lnTo>
                            <a:lnTo>
                              <a:pt x="11" y="1659"/>
                            </a:lnTo>
                            <a:lnTo>
                              <a:pt x="19" y="1662"/>
                            </a:lnTo>
                            <a:lnTo>
                              <a:pt x="28" y="1666"/>
                            </a:lnTo>
                            <a:lnTo>
                              <a:pt x="39" y="1671"/>
                            </a:lnTo>
                            <a:lnTo>
                              <a:pt x="53" y="1677"/>
                            </a:lnTo>
                            <a:lnTo>
                              <a:pt x="69" y="1682"/>
                            </a:lnTo>
                            <a:lnTo>
                              <a:pt x="87" y="1689"/>
                            </a:lnTo>
                            <a:lnTo>
                              <a:pt x="106" y="1696"/>
                            </a:lnTo>
                            <a:lnTo>
                              <a:pt x="127" y="1703"/>
                            </a:lnTo>
                            <a:lnTo>
                              <a:pt x="150" y="1711"/>
                            </a:lnTo>
                            <a:lnTo>
                              <a:pt x="173" y="1719"/>
                            </a:lnTo>
                            <a:lnTo>
                              <a:pt x="198" y="1728"/>
                            </a:lnTo>
                            <a:lnTo>
                              <a:pt x="226" y="1736"/>
                            </a:lnTo>
                            <a:lnTo>
                              <a:pt x="254" y="1746"/>
                            </a:lnTo>
                            <a:lnTo>
                              <a:pt x="283" y="1755"/>
                            </a:lnTo>
                            <a:lnTo>
                              <a:pt x="313" y="1764"/>
                            </a:lnTo>
                            <a:lnTo>
                              <a:pt x="346" y="1773"/>
                            </a:lnTo>
                            <a:lnTo>
                              <a:pt x="379" y="1781"/>
                            </a:lnTo>
                            <a:lnTo>
                              <a:pt x="412" y="1791"/>
                            </a:lnTo>
                            <a:lnTo>
                              <a:pt x="447" y="1800"/>
                            </a:lnTo>
                            <a:lnTo>
                              <a:pt x="483" y="1808"/>
                            </a:lnTo>
                            <a:lnTo>
                              <a:pt x="520" y="1816"/>
                            </a:lnTo>
                            <a:lnTo>
                              <a:pt x="556" y="1824"/>
                            </a:lnTo>
                            <a:lnTo>
                              <a:pt x="594" y="1832"/>
                            </a:lnTo>
                            <a:lnTo>
                              <a:pt x="632" y="1839"/>
                            </a:lnTo>
                            <a:lnTo>
                              <a:pt x="672" y="1846"/>
                            </a:lnTo>
                            <a:lnTo>
                              <a:pt x="711" y="1852"/>
                            </a:lnTo>
                            <a:lnTo>
                              <a:pt x="750" y="1857"/>
                            </a:lnTo>
                            <a:lnTo>
                              <a:pt x="790" y="1862"/>
                            </a:lnTo>
                            <a:lnTo>
                              <a:pt x="830" y="1867"/>
                            </a:lnTo>
                            <a:lnTo>
                              <a:pt x="857" y="1869"/>
                            </a:lnTo>
                            <a:lnTo>
                              <a:pt x="883" y="1871"/>
                            </a:lnTo>
                            <a:lnTo>
                              <a:pt x="911" y="1872"/>
                            </a:lnTo>
                            <a:lnTo>
                              <a:pt x="938" y="1874"/>
                            </a:lnTo>
                            <a:lnTo>
                              <a:pt x="964" y="1875"/>
                            </a:lnTo>
                            <a:lnTo>
                              <a:pt x="991" y="1875"/>
                            </a:lnTo>
                            <a:lnTo>
                              <a:pt x="1018" y="1875"/>
                            </a:lnTo>
                            <a:lnTo>
                              <a:pt x="1045" y="1875"/>
                            </a:lnTo>
                            <a:lnTo>
                              <a:pt x="1071" y="1874"/>
                            </a:lnTo>
                            <a:lnTo>
                              <a:pt x="1098" y="1872"/>
                            </a:lnTo>
                            <a:lnTo>
                              <a:pt x="1124" y="1870"/>
                            </a:lnTo>
                            <a:lnTo>
                              <a:pt x="1149" y="1868"/>
                            </a:lnTo>
                            <a:lnTo>
                              <a:pt x="1176" y="1864"/>
                            </a:lnTo>
                            <a:lnTo>
                              <a:pt x="1201" y="1861"/>
                            </a:lnTo>
                            <a:lnTo>
                              <a:pt x="1228" y="1856"/>
                            </a:lnTo>
                            <a:lnTo>
                              <a:pt x="1253" y="1852"/>
                            </a:lnTo>
                            <a:lnTo>
                              <a:pt x="1278" y="1847"/>
                            </a:lnTo>
                            <a:lnTo>
                              <a:pt x="1303" y="1841"/>
                            </a:lnTo>
                            <a:lnTo>
                              <a:pt x="1328" y="1834"/>
                            </a:lnTo>
                            <a:lnTo>
                              <a:pt x="1352" y="1827"/>
                            </a:lnTo>
                            <a:lnTo>
                              <a:pt x="1376" y="1819"/>
                            </a:lnTo>
                            <a:lnTo>
                              <a:pt x="1399" y="1811"/>
                            </a:lnTo>
                            <a:lnTo>
                              <a:pt x="1423" y="1802"/>
                            </a:lnTo>
                            <a:lnTo>
                              <a:pt x="1447" y="1792"/>
                            </a:lnTo>
                            <a:lnTo>
                              <a:pt x="1468" y="1781"/>
                            </a:lnTo>
                            <a:lnTo>
                              <a:pt x="1491" y="1770"/>
                            </a:lnTo>
                            <a:lnTo>
                              <a:pt x="1513" y="1757"/>
                            </a:lnTo>
                            <a:lnTo>
                              <a:pt x="1534" y="1745"/>
                            </a:lnTo>
                            <a:lnTo>
                              <a:pt x="1555" y="1731"/>
                            </a:lnTo>
                            <a:lnTo>
                              <a:pt x="1575" y="1716"/>
                            </a:lnTo>
                            <a:lnTo>
                              <a:pt x="1595" y="1701"/>
                            </a:lnTo>
                            <a:lnTo>
                              <a:pt x="1615" y="1685"/>
                            </a:lnTo>
                            <a:lnTo>
                              <a:pt x="883" y="682"/>
                            </a:lnTo>
                            <a:lnTo>
                              <a:pt x="1011" y="350"/>
                            </a:lnTo>
                            <a:lnTo>
                              <a:pt x="999" y="0"/>
                            </a:lnTo>
                            <a:lnTo>
                              <a:pt x="920" y="13"/>
                            </a:lnTo>
                            <a:lnTo>
                              <a:pt x="920" y="15"/>
                            </a:lnTo>
                            <a:lnTo>
                              <a:pt x="919" y="20"/>
                            </a:lnTo>
                            <a:lnTo>
                              <a:pt x="917" y="29"/>
                            </a:lnTo>
                            <a:lnTo>
                              <a:pt x="913" y="41"/>
                            </a:lnTo>
                            <a:lnTo>
                              <a:pt x="908" y="54"/>
                            </a:lnTo>
                            <a:lnTo>
                              <a:pt x="901" y="71"/>
                            </a:lnTo>
                            <a:lnTo>
                              <a:pt x="890" y="89"/>
                            </a:lnTo>
                            <a:lnTo>
                              <a:pt x="878" y="107"/>
                            </a:lnTo>
                            <a:lnTo>
                              <a:pt x="862" y="128"/>
                            </a:lnTo>
                            <a:lnTo>
                              <a:pt x="843" y="149"/>
                            </a:lnTo>
                            <a:lnTo>
                              <a:pt x="820" y="170"/>
                            </a:lnTo>
                            <a:lnTo>
                              <a:pt x="792" y="190"/>
                            </a:lnTo>
                            <a:lnTo>
                              <a:pt x="761" y="211"/>
                            </a:lnTo>
                            <a:lnTo>
                              <a:pt x="725" y="231"/>
                            </a:lnTo>
                            <a:lnTo>
                              <a:pt x="683" y="249"/>
                            </a:lnTo>
                            <a:lnTo>
                              <a:pt x="636" y="266"/>
                            </a:lnTo>
                            <a:lnTo>
                              <a:pt x="634" y="266"/>
                            </a:lnTo>
                            <a:lnTo>
                              <a:pt x="627" y="266"/>
                            </a:lnTo>
                            <a:lnTo>
                              <a:pt x="617" y="265"/>
                            </a:lnTo>
                            <a:lnTo>
                              <a:pt x="605" y="263"/>
                            </a:lnTo>
                            <a:lnTo>
                              <a:pt x="590" y="259"/>
                            </a:lnTo>
                            <a:lnTo>
                              <a:pt x="574" y="255"/>
                            </a:lnTo>
                            <a:lnTo>
                              <a:pt x="556" y="248"/>
                            </a:lnTo>
                            <a:lnTo>
                              <a:pt x="539" y="238"/>
                            </a:lnTo>
                            <a:lnTo>
                              <a:pt x="522" y="224"/>
                            </a:lnTo>
                            <a:lnTo>
                              <a:pt x="506" y="208"/>
                            </a:lnTo>
                            <a:lnTo>
                              <a:pt x="491" y="187"/>
                            </a:lnTo>
                            <a:lnTo>
                              <a:pt x="478" y="163"/>
                            </a:lnTo>
                            <a:lnTo>
                              <a:pt x="469" y="133"/>
                            </a:lnTo>
                            <a:lnTo>
                              <a:pt x="463" y="98"/>
                            </a:lnTo>
                            <a:lnTo>
                              <a:pt x="462" y="59"/>
                            </a:lnTo>
                            <a:lnTo>
                              <a:pt x="465" y="13"/>
                            </a:lnTo>
                            <a:lnTo>
                              <a:pt x="434" y="13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6" name="Freeform 4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5" y="3864"/>
                        <a:ext cx="19" cy="46"/>
                      </a:xfrm>
                      <a:custGeom>
                        <a:avLst/>
                        <a:gdLst>
                          <a:gd name="T0" fmla="*/ 16 w 38"/>
                          <a:gd name="T1" fmla="*/ 92 h 92"/>
                          <a:gd name="T2" fmla="*/ 29 w 38"/>
                          <a:gd name="T3" fmla="*/ 80 h 92"/>
                          <a:gd name="T4" fmla="*/ 37 w 38"/>
                          <a:gd name="T5" fmla="*/ 65 h 92"/>
                          <a:gd name="T6" fmla="*/ 38 w 38"/>
                          <a:gd name="T7" fmla="*/ 50 h 92"/>
                          <a:gd name="T8" fmla="*/ 37 w 38"/>
                          <a:gd name="T9" fmla="*/ 35 h 92"/>
                          <a:gd name="T10" fmla="*/ 34 w 38"/>
                          <a:gd name="T11" fmla="*/ 21 h 92"/>
                          <a:gd name="T12" fmla="*/ 29 w 38"/>
                          <a:gd name="T13" fmla="*/ 11 h 92"/>
                          <a:gd name="T14" fmla="*/ 26 w 38"/>
                          <a:gd name="T15" fmla="*/ 2 h 92"/>
                          <a:gd name="T16" fmla="*/ 24 w 38"/>
                          <a:gd name="T17" fmla="*/ 0 h 92"/>
                          <a:gd name="T18" fmla="*/ 11 w 38"/>
                          <a:gd name="T19" fmla="*/ 23 h 92"/>
                          <a:gd name="T20" fmla="*/ 2 w 38"/>
                          <a:gd name="T21" fmla="*/ 43 h 92"/>
                          <a:gd name="T22" fmla="*/ 0 w 38"/>
                          <a:gd name="T23" fmla="*/ 59 h 92"/>
                          <a:gd name="T24" fmla="*/ 2 w 38"/>
                          <a:gd name="T25" fmla="*/ 72 h 92"/>
                          <a:gd name="T26" fmla="*/ 6 w 38"/>
                          <a:gd name="T27" fmla="*/ 81 h 92"/>
                          <a:gd name="T28" fmla="*/ 11 w 38"/>
                          <a:gd name="T29" fmla="*/ 88 h 92"/>
                          <a:gd name="T30" fmla="*/ 15 w 38"/>
                          <a:gd name="T31" fmla="*/ 91 h 92"/>
                          <a:gd name="T32" fmla="*/ 16 w 38"/>
                          <a:gd name="T33" fmla="*/ 9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16" y="92"/>
                            </a:moveTo>
                            <a:lnTo>
                              <a:pt x="29" y="80"/>
                            </a:lnTo>
                            <a:lnTo>
                              <a:pt x="37" y="65"/>
                            </a:lnTo>
                            <a:lnTo>
                              <a:pt x="38" y="50"/>
                            </a:lnTo>
                            <a:lnTo>
                              <a:pt x="37" y="35"/>
                            </a:lnTo>
                            <a:lnTo>
                              <a:pt x="34" y="21"/>
                            </a:lnTo>
                            <a:lnTo>
                              <a:pt x="29" y="11"/>
                            </a:lnTo>
                            <a:lnTo>
                              <a:pt x="26" y="2"/>
                            </a:lnTo>
                            <a:lnTo>
                              <a:pt x="24" y="0"/>
                            </a:lnTo>
                            <a:lnTo>
                              <a:pt x="11" y="23"/>
                            </a:lnTo>
                            <a:lnTo>
                              <a:pt x="2" y="43"/>
                            </a:lnTo>
                            <a:lnTo>
                              <a:pt x="0" y="59"/>
                            </a:lnTo>
                            <a:lnTo>
                              <a:pt x="2" y="72"/>
                            </a:lnTo>
                            <a:lnTo>
                              <a:pt x="6" y="81"/>
                            </a:lnTo>
                            <a:lnTo>
                              <a:pt x="11" y="88"/>
                            </a:lnTo>
                            <a:lnTo>
                              <a:pt x="15" y="91"/>
                            </a:lnTo>
                            <a:lnTo>
                              <a:pt x="16" y="9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7" name="Freeform 4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0" y="3946"/>
                        <a:ext cx="19" cy="47"/>
                      </a:xfrm>
                      <a:custGeom>
                        <a:avLst/>
                        <a:gdLst>
                          <a:gd name="T0" fmla="*/ 22 w 38"/>
                          <a:gd name="T1" fmla="*/ 0 h 92"/>
                          <a:gd name="T2" fmla="*/ 9 w 38"/>
                          <a:gd name="T3" fmla="*/ 13 h 92"/>
                          <a:gd name="T4" fmla="*/ 1 w 38"/>
                          <a:gd name="T5" fmla="*/ 28 h 92"/>
                          <a:gd name="T6" fmla="*/ 0 w 38"/>
                          <a:gd name="T7" fmla="*/ 43 h 92"/>
                          <a:gd name="T8" fmla="*/ 1 w 38"/>
                          <a:gd name="T9" fmla="*/ 58 h 92"/>
                          <a:gd name="T10" fmla="*/ 4 w 38"/>
                          <a:gd name="T11" fmla="*/ 71 h 92"/>
                          <a:gd name="T12" fmla="*/ 9 w 38"/>
                          <a:gd name="T13" fmla="*/ 82 h 92"/>
                          <a:gd name="T14" fmla="*/ 12 w 38"/>
                          <a:gd name="T15" fmla="*/ 90 h 92"/>
                          <a:gd name="T16" fmla="*/ 14 w 38"/>
                          <a:gd name="T17" fmla="*/ 92 h 92"/>
                          <a:gd name="T18" fmla="*/ 27 w 38"/>
                          <a:gd name="T19" fmla="*/ 69 h 92"/>
                          <a:gd name="T20" fmla="*/ 36 w 38"/>
                          <a:gd name="T21" fmla="*/ 49 h 92"/>
                          <a:gd name="T22" fmla="*/ 38 w 38"/>
                          <a:gd name="T23" fmla="*/ 33 h 92"/>
                          <a:gd name="T24" fmla="*/ 36 w 38"/>
                          <a:gd name="T25" fmla="*/ 21 h 92"/>
                          <a:gd name="T26" fmla="*/ 32 w 38"/>
                          <a:gd name="T27" fmla="*/ 11 h 92"/>
                          <a:gd name="T28" fmla="*/ 27 w 38"/>
                          <a:gd name="T29" fmla="*/ 5 h 92"/>
                          <a:gd name="T30" fmla="*/ 23 w 38"/>
                          <a:gd name="T31" fmla="*/ 1 h 92"/>
                          <a:gd name="T32" fmla="*/ 22 w 38"/>
                          <a:gd name="T33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22" y="0"/>
                            </a:moveTo>
                            <a:lnTo>
                              <a:pt x="9" y="13"/>
                            </a:lnTo>
                            <a:lnTo>
                              <a:pt x="1" y="28"/>
                            </a:lnTo>
                            <a:lnTo>
                              <a:pt x="0" y="43"/>
                            </a:lnTo>
                            <a:lnTo>
                              <a:pt x="1" y="58"/>
                            </a:lnTo>
                            <a:lnTo>
                              <a:pt x="4" y="71"/>
                            </a:lnTo>
                            <a:lnTo>
                              <a:pt x="9" y="82"/>
                            </a:lnTo>
                            <a:lnTo>
                              <a:pt x="12" y="90"/>
                            </a:lnTo>
                            <a:lnTo>
                              <a:pt x="14" y="92"/>
                            </a:lnTo>
                            <a:lnTo>
                              <a:pt x="27" y="69"/>
                            </a:lnTo>
                            <a:lnTo>
                              <a:pt x="36" y="49"/>
                            </a:lnTo>
                            <a:lnTo>
                              <a:pt x="38" y="33"/>
                            </a:lnTo>
                            <a:lnTo>
                              <a:pt x="36" y="21"/>
                            </a:lnTo>
                            <a:lnTo>
                              <a:pt x="32" y="11"/>
                            </a:lnTo>
                            <a:lnTo>
                              <a:pt x="27" y="5"/>
                            </a:lnTo>
                            <a:lnTo>
                              <a:pt x="23" y="1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8" name="Freeform 4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8" y="3916"/>
                        <a:ext cx="46" cy="19"/>
                      </a:xfrm>
                      <a:custGeom>
                        <a:avLst/>
                        <a:gdLst>
                          <a:gd name="T0" fmla="*/ 92 w 92"/>
                          <a:gd name="T1" fmla="*/ 22 h 38"/>
                          <a:gd name="T2" fmla="*/ 79 w 92"/>
                          <a:gd name="T3" fmla="*/ 9 h 38"/>
                          <a:gd name="T4" fmla="*/ 65 w 92"/>
                          <a:gd name="T5" fmla="*/ 1 h 38"/>
                          <a:gd name="T6" fmla="*/ 48 w 92"/>
                          <a:gd name="T7" fmla="*/ 0 h 38"/>
                          <a:gd name="T8" fmla="*/ 35 w 92"/>
                          <a:gd name="T9" fmla="*/ 1 h 38"/>
                          <a:gd name="T10" fmla="*/ 21 w 92"/>
                          <a:gd name="T11" fmla="*/ 4 h 38"/>
                          <a:gd name="T12" fmla="*/ 10 w 92"/>
                          <a:gd name="T13" fmla="*/ 9 h 38"/>
                          <a:gd name="T14" fmla="*/ 2 w 92"/>
                          <a:gd name="T15" fmla="*/ 13 h 38"/>
                          <a:gd name="T16" fmla="*/ 0 w 92"/>
                          <a:gd name="T17" fmla="*/ 14 h 38"/>
                          <a:gd name="T18" fmla="*/ 23 w 92"/>
                          <a:gd name="T19" fmla="*/ 27 h 38"/>
                          <a:gd name="T20" fmla="*/ 43 w 92"/>
                          <a:gd name="T21" fmla="*/ 36 h 38"/>
                          <a:gd name="T22" fmla="*/ 59 w 92"/>
                          <a:gd name="T23" fmla="*/ 38 h 38"/>
                          <a:gd name="T24" fmla="*/ 71 w 92"/>
                          <a:gd name="T25" fmla="*/ 36 h 38"/>
                          <a:gd name="T26" fmla="*/ 81 w 92"/>
                          <a:gd name="T27" fmla="*/ 32 h 38"/>
                          <a:gd name="T28" fmla="*/ 88 w 92"/>
                          <a:gd name="T29" fmla="*/ 27 h 38"/>
                          <a:gd name="T30" fmla="*/ 91 w 92"/>
                          <a:gd name="T31" fmla="*/ 23 h 38"/>
                          <a:gd name="T32" fmla="*/ 92 w 92"/>
                          <a:gd name="T33" fmla="*/ 22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92" y="22"/>
                            </a:moveTo>
                            <a:lnTo>
                              <a:pt x="79" y="9"/>
                            </a:lnTo>
                            <a:lnTo>
                              <a:pt x="65" y="1"/>
                            </a:lnTo>
                            <a:lnTo>
                              <a:pt x="48" y="0"/>
                            </a:lnTo>
                            <a:lnTo>
                              <a:pt x="35" y="1"/>
                            </a:lnTo>
                            <a:lnTo>
                              <a:pt x="21" y="4"/>
                            </a:lnTo>
                            <a:lnTo>
                              <a:pt x="10" y="9"/>
                            </a:lnTo>
                            <a:lnTo>
                              <a:pt x="2" y="13"/>
                            </a:lnTo>
                            <a:lnTo>
                              <a:pt x="0" y="14"/>
                            </a:lnTo>
                            <a:lnTo>
                              <a:pt x="23" y="27"/>
                            </a:lnTo>
                            <a:lnTo>
                              <a:pt x="43" y="36"/>
                            </a:lnTo>
                            <a:lnTo>
                              <a:pt x="59" y="38"/>
                            </a:lnTo>
                            <a:lnTo>
                              <a:pt x="71" y="36"/>
                            </a:lnTo>
                            <a:lnTo>
                              <a:pt x="81" y="32"/>
                            </a:lnTo>
                            <a:lnTo>
                              <a:pt x="88" y="27"/>
                            </a:lnTo>
                            <a:lnTo>
                              <a:pt x="91" y="23"/>
                            </a:lnTo>
                            <a:lnTo>
                              <a:pt x="92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19" name="Freeform 4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0" y="3921"/>
                        <a:ext cx="45" cy="19"/>
                      </a:xfrm>
                      <a:custGeom>
                        <a:avLst/>
                        <a:gdLst>
                          <a:gd name="T0" fmla="*/ 0 w 90"/>
                          <a:gd name="T1" fmla="*/ 16 h 38"/>
                          <a:gd name="T2" fmla="*/ 13 w 90"/>
                          <a:gd name="T3" fmla="*/ 29 h 38"/>
                          <a:gd name="T4" fmla="*/ 26 w 90"/>
                          <a:gd name="T5" fmla="*/ 37 h 38"/>
                          <a:gd name="T6" fmla="*/ 41 w 90"/>
                          <a:gd name="T7" fmla="*/ 38 h 38"/>
                          <a:gd name="T8" fmla="*/ 56 w 90"/>
                          <a:gd name="T9" fmla="*/ 37 h 38"/>
                          <a:gd name="T10" fmla="*/ 69 w 90"/>
                          <a:gd name="T11" fmla="*/ 34 h 38"/>
                          <a:gd name="T12" fmla="*/ 79 w 90"/>
                          <a:gd name="T13" fmla="*/ 29 h 38"/>
                          <a:gd name="T14" fmla="*/ 87 w 90"/>
                          <a:gd name="T15" fmla="*/ 26 h 38"/>
                          <a:gd name="T16" fmla="*/ 90 w 90"/>
                          <a:gd name="T17" fmla="*/ 24 h 38"/>
                          <a:gd name="T18" fmla="*/ 67 w 90"/>
                          <a:gd name="T19" fmla="*/ 11 h 38"/>
                          <a:gd name="T20" fmla="*/ 47 w 90"/>
                          <a:gd name="T21" fmla="*/ 3 h 38"/>
                          <a:gd name="T22" fmla="*/ 32 w 90"/>
                          <a:gd name="T23" fmla="*/ 0 h 38"/>
                          <a:gd name="T24" fmla="*/ 19 w 90"/>
                          <a:gd name="T25" fmla="*/ 3 h 38"/>
                          <a:gd name="T26" fmla="*/ 10 w 90"/>
                          <a:gd name="T27" fmla="*/ 6 h 38"/>
                          <a:gd name="T28" fmla="*/ 4 w 90"/>
                          <a:gd name="T29" fmla="*/ 11 h 38"/>
                          <a:gd name="T30" fmla="*/ 1 w 90"/>
                          <a:gd name="T31" fmla="*/ 15 h 38"/>
                          <a:gd name="T32" fmla="*/ 0 w 90"/>
                          <a:gd name="T33" fmla="*/ 16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0" h="38">
                            <a:moveTo>
                              <a:pt x="0" y="16"/>
                            </a:moveTo>
                            <a:lnTo>
                              <a:pt x="13" y="29"/>
                            </a:lnTo>
                            <a:lnTo>
                              <a:pt x="26" y="37"/>
                            </a:lnTo>
                            <a:lnTo>
                              <a:pt x="41" y="38"/>
                            </a:lnTo>
                            <a:lnTo>
                              <a:pt x="56" y="37"/>
                            </a:lnTo>
                            <a:lnTo>
                              <a:pt x="69" y="34"/>
                            </a:lnTo>
                            <a:lnTo>
                              <a:pt x="79" y="29"/>
                            </a:lnTo>
                            <a:lnTo>
                              <a:pt x="87" y="26"/>
                            </a:lnTo>
                            <a:lnTo>
                              <a:pt x="90" y="24"/>
                            </a:lnTo>
                            <a:lnTo>
                              <a:pt x="67" y="11"/>
                            </a:lnTo>
                            <a:lnTo>
                              <a:pt x="47" y="3"/>
                            </a:lnTo>
                            <a:lnTo>
                              <a:pt x="32" y="0"/>
                            </a:lnTo>
                            <a:lnTo>
                              <a:pt x="19" y="3"/>
                            </a:lnTo>
                            <a:lnTo>
                              <a:pt x="10" y="6"/>
                            </a:lnTo>
                            <a:lnTo>
                              <a:pt x="4" y="11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0" name="Freeform 4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0" y="3879"/>
                        <a:ext cx="30" cy="35"/>
                      </a:xfrm>
                      <a:custGeom>
                        <a:avLst/>
                        <a:gdLst>
                          <a:gd name="T0" fmla="*/ 60 w 60"/>
                          <a:gd name="T1" fmla="*/ 70 h 70"/>
                          <a:gd name="T2" fmla="*/ 60 w 60"/>
                          <a:gd name="T3" fmla="*/ 52 h 70"/>
                          <a:gd name="T4" fmla="*/ 55 w 60"/>
                          <a:gd name="T5" fmla="*/ 37 h 70"/>
                          <a:gd name="T6" fmla="*/ 46 w 60"/>
                          <a:gd name="T7" fmla="*/ 24 h 70"/>
                          <a:gd name="T8" fmla="*/ 33 w 60"/>
                          <a:gd name="T9" fmla="*/ 15 h 70"/>
                          <a:gd name="T10" fmla="*/ 22 w 60"/>
                          <a:gd name="T11" fmla="*/ 8 h 70"/>
                          <a:gd name="T12" fmla="*/ 10 w 60"/>
                          <a:gd name="T13" fmla="*/ 4 h 70"/>
                          <a:gd name="T14" fmla="*/ 3 w 60"/>
                          <a:gd name="T15" fmla="*/ 1 h 70"/>
                          <a:gd name="T16" fmla="*/ 0 w 60"/>
                          <a:gd name="T17" fmla="*/ 0 h 70"/>
                          <a:gd name="T18" fmla="*/ 7 w 60"/>
                          <a:gd name="T19" fmla="*/ 27 h 70"/>
                          <a:gd name="T20" fmla="*/ 15 w 60"/>
                          <a:gd name="T21" fmla="*/ 45 h 70"/>
                          <a:gd name="T22" fmla="*/ 25 w 60"/>
                          <a:gd name="T23" fmla="*/ 58 h 70"/>
                          <a:gd name="T24" fmla="*/ 36 w 60"/>
                          <a:gd name="T25" fmla="*/ 66 h 70"/>
                          <a:gd name="T26" fmla="*/ 45 w 60"/>
                          <a:gd name="T27" fmla="*/ 69 h 70"/>
                          <a:gd name="T28" fmla="*/ 53 w 60"/>
                          <a:gd name="T29" fmla="*/ 70 h 70"/>
                          <a:gd name="T30" fmla="*/ 58 w 60"/>
                          <a:gd name="T31" fmla="*/ 70 h 70"/>
                          <a:gd name="T32" fmla="*/ 60 w 60"/>
                          <a:gd name="T33" fmla="*/ 7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0" h="70">
                            <a:moveTo>
                              <a:pt x="60" y="70"/>
                            </a:moveTo>
                            <a:lnTo>
                              <a:pt x="60" y="52"/>
                            </a:lnTo>
                            <a:lnTo>
                              <a:pt x="55" y="37"/>
                            </a:lnTo>
                            <a:lnTo>
                              <a:pt x="46" y="24"/>
                            </a:lnTo>
                            <a:lnTo>
                              <a:pt x="33" y="15"/>
                            </a:lnTo>
                            <a:lnTo>
                              <a:pt x="22" y="8"/>
                            </a:lnTo>
                            <a:lnTo>
                              <a:pt x="10" y="4"/>
                            </a:lnTo>
                            <a:lnTo>
                              <a:pt x="3" y="1"/>
                            </a:lnTo>
                            <a:lnTo>
                              <a:pt x="0" y="0"/>
                            </a:lnTo>
                            <a:lnTo>
                              <a:pt x="7" y="27"/>
                            </a:lnTo>
                            <a:lnTo>
                              <a:pt x="15" y="45"/>
                            </a:lnTo>
                            <a:lnTo>
                              <a:pt x="25" y="58"/>
                            </a:lnTo>
                            <a:lnTo>
                              <a:pt x="36" y="66"/>
                            </a:lnTo>
                            <a:lnTo>
                              <a:pt x="45" y="69"/>
                            </a:lnTo>
                            <a:lnTo>
                              <a:pt x="53" y="70"/>
                            </a:lnTo>
                            <a:lnTo>
                              <a:pt x="58" y="70"/>
                            </a:lnTo>
                            <a:lnTo>
                              <a:pt x="60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1" name="Freeform 4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4" y="3942"/>
                        <a:ext cx="29" cy="35"/>
                      </a:xfrm>
                      <a:custGeom>
                        <a:avLst/>
                        <a:gdLst>
                          <a:gd name="T0" fmla="*/ 0 w 59"/>
                          <a:gd name="T1" fmla="*/ 0 h 70"/>
                          <a:gd name="T2" fmla="*/ 0 w 59"/>
                          <a:gd name="T3" fmla="*/ 18 h 70"/>
                          <a:gd name="T4" fmla="*/ 6 w 59"/>
                          <a:gd name="T5" fmla="*/ 33 h 70"/>
                          <a:gd name="T6" fmla="*/ 15 w 59"/>
                          <a:gd name="T7" fmla="*/ 46 h 70"/>
                          <a:gd name="T8" fmla="*/ 27 w 59"/>
                          <a:gd name="T9" fmla="*/ 55 h 70"/>
                          <a:gd name="T10" fmla="*/ 38 w 59"/>
                          <a:gd name="T11" fmla="*/ 62 h 70"/>
                          <a:gd name="T12" fmla="*/ 49 w 59"/>
                          <a:gd name="T13" fmla="*/ 67 h 70"/>
                          <a:gd name="T14" fmla="*/ 55 w 59"/>
                          <a:gd name="T15" fmla="*/ 69 h 70"/>
                          <a:gd name="T16" fmla="*/ 59 w 59"/>
                          <a:gd name="T17" fmla="*/ 70 h 70"/>
                          <a:gd name="T18" fmla="*/ 52 w 59"/>
                          <a:gd name="T19" fmla="*/ 43 h 70"/>
                          <a:gd name="T20" fmla="*/ 44 w 59"/>
                          <a:gd name="T21" fmla="*/ 25 h 70"/>
                          <a:gd name="T22" fmla="*/ 35 w 59"/>
                          <a:gd name="T23" fmla="*/ 12 h 70"/>
                          <a:gd name="T24" fmla="*/ 24 w 59"/>
                          <a:gd name="T25" fmla="*/ 4 h 70"/>
                          <a:gd name="T26" fmla="*/ 15 w 59"/>
                          <a:gd name="T27" fmla="*/ 1 h 70"/>
                          <a:gd name="T28" fmla="*/ 7 w 59"/>
                          <a:gd name="T29" fmla="*/ 0 h 70"/>
                          <a:gd name="T30" fmla="*/ 2 w 59"/>
                          <a:gd name="T31" fmla="*/ 0 h 70"/>
                          <a:gd name="T32" fmla="*/ 0 w 59"/>
                          <a:gd name="T33" fmla="*/ 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6" y="33"/>
                            </a:lnTo>
                            <a:lnTo>
                              <a:pt x="15" y="46"/>
                            </a:lnTo>
                            <a:lnTo>
                              <a:pt x="27" y="55"/>
                            </a:lnTo>
                            <a:lnTo>
                              <a:pt x="38" y="62"/>
                            </a:lnTo>
                            <a:lnTo>
                              <a:pt x="49" y="67"/>
                            </a:lnTo>
                            <a:lnTo>
                              <a:pt x="55" y="69"/>
                            </a:lnTo>
                            <a:lnTo>
                              <a:pt x="59" y="70"/>
                            </a:lnTo>
                            <a:lnTo>
                              <a:pt x="52" y="43"/>
                            </a:lnTo>
                            <a:lnTo>
                              <a:pt x="44" y="25"/>
                            </a:lnTo>
                            <a:lnTo>
                              <a:pt x="35" y="12"/>
                            </a:lnTo>
                            <a:lnTo>
                              <a:pt x="24" y="4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2" name="Freeform 4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2" y="3940"/>
                        <a:ext cx="36" cy="29"/>
                      </a:xfrm>
                      <a:custGeom>
                        <a:avLst/>
                        <a:gdLst>
                          <a:gd name="T0" fmla="*/ 0 w 70"/>
                          <a:gd name="T1" fmla="*/ 59 h 59"/>
                          <a:gd name="T2" fmla="*/ 26 w 70"/>
                          <a:gd name="T3" fmla="*/ 53 h 59"/>
                          <a:gd name="T4" fmla="*/ 45 w 70"/>
                          <a:gd name="T5" fmla="*/ 44 h 59"/>
                          <a:gd name="T6" fmla="*/ 58 w 70"/>
                          <a:gd name="T7" fmla="*/ 35 h 59"/>
                          <a:gd name="T8" fmla="*/ 66 w 70"/>
                          <a:gd name="T9" fmla="*/ 24 h 59"/>
                          <a:gd name="T10" fmla="*/ 69 w 70"/>
                          <a:gd name="T11" fmla="*/ 15 h 59"/>
                          <a:gd name="T12" fmla="*/ 70 w 70"/>
                          <a:gd name="T13" fmla="*/ 7 h 59"/>
                          <a:gd name="T14" fmla="*/ 70 w 70"/>
                          <a:gd name="T15" fmla="*/ 3 h 59"/>
                          <a:gd name="T16" fmla="*/ 70 w 70"/>
                          <a:gd name="T17" fmla="*/ 0 h 59"/>
                          <a:gd name="T18" fmla="*/ 52 w 70"/>
                          <a:gd name="T19" fmla="*/ 0 h 59"/>
                          <a:gd name="T20" fmla="*/ 37 w 70"/>
                          <a:gd name="T21" fmla="*/ 6 h 59"/>
                          <a:gd name="T22" fmla="*/ 24 w 70"/>
                          <a:gd name="T23" fmla="*/ 15 h 59"/>
                          <a:gd name="T24" fmla="*/ 15 w 70"/>
                          <a:gd name="T25" fmla="*/ 26 h 59"/>
                          <a:gd name="T26" fmla="*/ 8 w 70"/>
                          <a:gd name="T27" fmla="*/ 38 h 59"/>
                          <a:gd name="T28" fmla="*/ 3 w 70"/>
                          <a:gd name="T29" fmla="*/ 49 h 59"/>
                          <a:gd name="T30" fmla="*/ 1 w 70"/>
                          <a:gd name="T31" fmla="*/ 56 h 59"/>
                          <a:gd name="T32" fmla="*/ 0 w 70"/>
                          <a:gd name="T33" fmla="*/ 59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0" y="59"/>
                            </a:moveTo>
                            <a:lnTo>
                              <a:pt x="26" y="53"/>
                            </a:lnTo>
                            <a:lnTo>
                              <a:pt x="45" y="44"/>
                            </a:lnTo>
                            <a:lnTo>
                              <a:pt x="58" y="35"/>
                            </a:lnTo>
                            <a:lnTo>
                              <a:pt x="66" y="24"/>
                            </a:lnTo>
                            <a:lnTo>
                              <a:pt x="69" y="15"/>
                            </a:lnTo>
                            <a:lnTo>
                              <a:pt x="70" y="7"/>
                            </a:lnTo>
                            <a:lnTo>
                              <a:pt x="70" y="3"/>
                            </a:lnTo>
                            <a:lnTo>
                              <a:pt x="70" y="0"/>
                            </a:lnTo>
                            <a:lnTo>
                              <a:pt x="52" y="0"/>
                            </a:lnTo>
                            <a:lnTo>
                              <a:pt x="37" y="6"/>
                            </a:lnTo>
                            <a:lnTo>
                              <a:pt x="24" y="15"/>
                            </a:lnTo>
                            <a:lnTo>
                              <a:pt x="15" y="26"/>
                            </a:lnTo>
                            <a:lnTo>
                              <a:pt x="8" y="38"/>
                            </a:lnTo>
                            <a:lnTo>
                              <a:pt x="3" y="49"/>
                            </a:lnTo>
                            <a:lnTo>
                              <a:pt x="1" y="56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3" name="Freeform 4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5" y="3887"/>
                        <a:ext cx="35" cy="29"/>
                      </a:xfrm>
                      <a:custGeom>
                        <a:avLst/>
                        <a:gdLst>
                          <a:gd name="T0" fmla="*/ 0 w 71"/>
                          <a:gd name="T1" fmla="*/ 59 h 59"/>
                          <a:gd name="T2" fmla="*/ 19 w 71"/>
                          <a:gd name="T3" fmla="*/ 59 h 59"/>
                          <a:gd name="T4" fmla="*/ 34 w 71"/>
                          <a:gd name="T5" fmla="*/ 54 h 59"/>
                          <a:gd name="T6" fmla="*/ 47 w 71"/>
                          <a:gd name="T7" fmla="*/ 45 h 59"/>
                          <a:gd name="T8" fmla="*/ 56 w 71"/>
                          <a:gd name="T9" fmla="*/ 34 h 59"/>
                          <a:gd name="T10" fmla="*/ 63 w 71"/>
                          <a:gd name="T11" fmla="*/ 22 h 59"/>
                          <a:gd name="T12" fmla="*/ 67 w 71"/>
                          <a:gd name="T13" fmla="*/ 10 h 59"/>
                          <a:gd name="T14" fmla="*/ 70 w 71"/>
                          <a:gd name="T15" fmla="*/ 4 h 59"/>
                          <a:gd name="T16" fmla="*/ 71 w 71"/>
                          <a:gd name="T17" fmla="*/ 0 h 59"/>
                          <a:gd name="T18" fmla="*/ 44 w 71"/>
                          <a:gd name="T19" fmla="*/ 6 h 59"/>
                          <a:gd name="T20" fmla="*/ 26 w 71"/>
                          <a:gd name="T21" fmla="*/ 15 h 59"/>
                          <a:gd name="T22" fmla="*/ 13 w 71"/>
                          <a:gd name="T23" fmla="*/ 24 h 59"/>
                          <a:gd name="T24" fmla="*/ 5 w 71"/>
                          <a:gd name="T25" fmla="*/ 35 h 59"/>
                          <a:gd name="T26" fmla="*/ 2 w 71"/>
                          <a:gd name="T27" fmla="*/ 44 h 59"/>
                          <a:gd name="T28" fmla="*/ 0 w 71"/>
                          <a:gd name="T29" fmla="*/ 52 h 59"/>
                          <a:gd name="T30" fmla="*/ 0 w 71"/>
                          <a:gd name="T31" fmla="*/ 57 h 59"/>
                          <a:gd name="T32" fmla="*/ 0 w 71"/>
                          <a:gd name="T33" fmla="*/ 59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1" h="59">
                            <a:moveTo>
                              <a:pt x="0" y="59"/>
                            </a:moveTo>
                            <a:lnTo>
                              <a:pt x="19" y="59"/>
                            </a:lnTo>
                            <a:lnTo>
                              <a:pt x="34" y="54"/>
                            </a:lnTo>
                            <a:lnTo>
                              <a:pt x="47" y="45"/>
                            </a:lnTo>
                            <a:lnTo>
                              <a:pt x="56" y="34"/>
                            </a:lnTo>
                            <a:lnTo>
                              <a:pt x="63" y="22"/>
                            </a:lnTo>
                            <a:lnTo>
                              <a:pt x="67" y="10"/>
                            </a:lnTo>
                            <a:lnTo>
                              <a:pt x="70" y="4"/>
                            </a:lnTo>
                            <a:lnTo>
                              <a:pt x="71" y="0"/>
                            </a:lnTo>
                            <a:lnTo>
                              <a:pt x="44" y="6"/>
                            </a:lnTo>
                            <a:lnTo>
                              <a:pt x="26" y="15"/>
                            </a:lnTo>
                            <a:lnTo>
                              <a:pt x="13" y="24"/>
                            </a:lnTo>
                            <a:lnTo>
                              <a:pt x="5" y="35"/>
                            </a:lnTo>
                            <a:lnTo>
                              <a:pt x="2" y="44"/>
                            </a:lnTo>
                            <a:lnTo>
                              <a:pt x="0" y="52"/>
                            </a:lnTo>
                            <a:lnTo>
                              <a:pt x="0" y="57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4" name="Freeform 4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6" y="3912"/>
                        <a:ext cx="32" cy="30"/>
                      </a:xfrm>
                      <a:custGeom>
                        <a:avLst/>
                        <a:gdLst>
                          <a:gd name="T0" fmla="*/ 31 w 63"/>
                          <a:gd name="T1" fmla="*/ 0 h 59"/>
                          <a:gd name="T2" fmla="*/ 18 w 63"/>
                          <a:gd name="T3" fmla="*/ 2 h 59"/>
                          <a:gd name="T4" fmla="*/ 9 w 63"/>
                          <a:gd name="T5" fmla="*/ 8 h 59"/>
                          <a:gd name="T6" fmla="*/ 2 w 63"/>
                          <a:gd name="T7" fmla="*/ 18 h 59"/>
                          <a:gd name="T8" fmla="*/ 0 w 63"/>
                          <a:gd name="T9" fmla="*/ 30 h 59"/>
                          <a:gd name="T10" fmla="*/ 2 w 63"/>
                          <a:gd name="T11" fmla="*/ 41 h 59"/>
                          <a:gd name="T12" fmla="*/ 9 w 63"/>
                          <a:gd name="T13" fmla="*/ 51 h 59"/>
                          <a:gd name="T14" fmla="*/ 18 w 63"/>
                          <a:gd name="T15" fmla="*/ 56 h 59"/>
                          <a:gd name="T16" fmla="*/ 31 w 63"/>
                          <a:gd name="T17" fmla="*/ 59 h 59"/>
                          <a:gd name="T18" fmla="*/ 44 w 63"/>
                          <a:gd name="T19" fmla="*/ 56 h 59"/>
                          <a:gd name="T20" fmla="*/ 54 w 63"/>
                          <a:gd name="T21" fmla="*/ 51 h 59"/>
                          <a:gd name="T22" fmla="*/ 61 w 63"/>
                          <a:gd name="T23" fmla="*/ 41 h 59"/>
                          <a:gd name="T24" fmla="*/ 63 w 63"/>
                          <a:gd name="T25" fmla="*/ 30 h 59"/>
                          <a:gd name="T26" fmla="*/ 61 w 63"/>
                          <a:gd name="T27" fmla="*/ 18 h 59"/>
                          <a:gd name="T28" fmla="*/ 54 w 63"/>
                          <a:gd name="T29" fmla="*/ 8 h 59"/>
                          <a:gd name="T30" fmla="*/ 44 w 63"/>
                          <a:gd name="T31" fmla="*/ 2 h 59"/>
                          <a:gd name="T32" fmla="*/ 31 w 63"/>
                          <a:gd name="T33" fmla="*/ 0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3" h="59">
                            <a:moveTo>
                              <a:pt x="31" y="0"/>
                            </a:moveTo>
                            <a:lnTo>
                              <a:pt x="18" y="2"/>
                            </a:lnTo>
                            <a:lnTo>
                              <a:pt x="9" y="8"/>
                            </a:lnTo>
                            <a:lnTo>
                              <a:pt x="2" y="18"/>
                            </a:lnTo>
                            <a:lnTo>
                              <a:pt x="0" y="30"/>
                            </a:lnTo>
                            <a:lnTo>
                              <a:pt x="2" y="41"/>
                            </a:lnTo>
                            <a:lnTo>
                              <a:pt x="9" y="51"/>
                            </a:lnTo>
                            <a:lnTo>
                              <a:pt x="18" y="56"/>
                            </a:lnTo>
                            <a:lnTo>
                              <a:pt x="31" y="59"/>
                            </a:lnTo>
                            <a:lnTo>
                              <a:pt x="44" y="56"/>
                            </a:lnTo>
                            <a:lnTo>
                              <a:pt x="54" y="51"/>
                            </a:lnTo>
                            <a:lnTo>
                              <a:pt x="61" y="41"/>
                            </a:lnTo>
                            <a:lnTo>
                              <a:pt x="63" y="30"/>
                            </a:lnTo>
                            <a:lnTo>
                              <a:pt x="61" y="18"/>
                            </a:lnTo>
                            <a:lnTo>
                              <a:pt x="54" y="8"/>
                            </a:lnTo>
                            <a:lnTo>
                              <a:pt x="44" y="2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5" name="Freeform 4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2" y="3714"/>
                        <a:ext cx="19" cy="42"/>
                      </a:xfrm>
                      <a:custGeom>
                        <a:avLst/>
                        <a:gdLst>
                          <a:gd name="T0" fmla="*/ 17 w 38"/>
                          <a:gd name="T1" fmla="*/ 83 h 83"/>
                          <a:gd name="T2" fmla="*/ 30 w 38"/>
                          <a:gd name="T3" fmla="*/ 70 h 83"/>
                          <a:gd name="T4" fmla="*/ 37 w 38"/>
                          <a:gd name="T5" fmla="*/ 55 h 83"/>
                          <a:gd name="T6" fmla="*/ 38 w 38"/>
                          <a:gd name="T7" fmla="*/ 40 h 83"/>
                          <a:gd name="T8" fmla="*/ 37 w 38"/>
                          <a:gd name="T9" fmla="*/ 25 h 83"/>
                          <a:gd name="T10" fmla="*/ 19 w 38"/>
                          <a:gd name="T11" fmla="*/ 0 h 83"/>
                          <a:gd name="T12" fmla="*/ 7 w 38"/>
                          <a:gd name="T13" fmla="*/ 20 h 83"/>
                          <a:gd name="T14" fmla="*/ 2 w 38"/>
                          <a:gd name="T15" fmla="*/ 38 h 83"/>
                          <a:gd name="T16" fmla="*/ 0 w 38"/>
                          <a:gd name="T17" fmla="*/ 53 h 83"/>
                          <a:gd name="T18" fmla="*/ 3 w 38"/>
                          <a:gd name="T19" fmla="*/ 63 h 83"/>
                          <a:gd name="T20" fmla="*/ 7 w 38"/>
                          <a:gd name="T21" fmla="*/ 72 h 83"/>
                          <a:gd name="T22" fmla="*/ 12 w 38"/>
                          <a:gd name="T23" fmla="*/ 78 h 83"/>
                          <a:gd name="T24" fmla="*/ 15 w 38"/>
                          <a:gd name="T25" fmla="*/ 81 h 83"/>
                          <a:gd name="T26" fmla="*/ 17 w 38"/>
                          <a:gd name="T27" fmla="*/ 83 h 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38" h="83">
                            <a:moveTo>
                              <a:pt x="17" y="83"/>
                            </a:moveTo>
                            <a:lnTo>
                              <a:pt x="30" y="70"/>
                            </a:lnTo>
                            <a:lnTo>
                              <a:pt x="37" y="55"/>
                            </a:lnTo>
                            <a:lnTo>
                              <a:pt x="38" y="40"/>
                            </a:lnTo>
                            <a:lnTo>
                              <a:pt x="37" y="25"/>
                            </a:lnTo>
                            <a:lnTo>
                              <a:pt x="19" y="0"/>
                            </a:lnTo>
                            <a:lnTo>
                              <a:pt x="7" y="20"/>
                            </a:lnTo>
                            <a:lnTo>
                              <a:pt x="2" y="38"/>
                            </a:lnTo>
                            <a:lnTo>
                              <a:pt x="0" y="53"/>
                            </a:lnTo>
                            <a:lnTo>
                              <a:pt x="3" y="63"/>
                            </a:lnTo>
                            <a:lnTo>
                              <a:pt x="7" y="72"/>
                            </a:lnTo>
                            <a:lnTo>
                              <a:pt x="12" y="78"/>
                            </a:lnTo>
                            <a:lnTo>
                              <a:pt x="15" y="81"/>
                            </a:lnTo>
                            <a:lnTo>
                              <a:pt x="17" y="8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6" name="Freeform 4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6" y="3793"/>
                        <a:ext cx="20" cy="45"/>
                      </a:xfrm>
                      <a:custGeom>
                        <a:avLst/>
                        <a:gdLst>
                          <a:gd name="T0" fmla="*/ 23 w 39"/>
                          <a:gd name="T1" fmla="*/ 0 h 91"/>
                          <a:gd name="T2" fmla="*/ 9 w 39"/>
                          <a:gd name="T3" fmla="*/ 13 h 91"/>
                          <a:gd name="T4" fmla="*/ 2 w 39"/>
                          <a:gd name="T5" fmla="*/ 28 h 91"/>
                          <a:gd name="T6" fmla="*/ 0 w 39"/>
                          <a:gd name="T7" fmla="*/ 43 h 91"/>
                          <a:gd name="T8" fmla="*/ 2 w 39"/>
                          <a:gd name="T9" fmla="*/ 58 h 91"/>
                          <a:gd name="T10" fmla="*/ 6 w 39"/>
                          <a:gd name="T11" fmla="*/ 71 h 91"/>
                          <a:gd name="T12" fmla="*/ 9 w 39"/>
                          <a:gd name="T13" fmla="*/ 81 h 91"/>
                          <a:gd name="T14" fmla="*/ 14 w 39"/>
                          <a:gd name="T15" fmla="*/ 89 h 91"/>
                          <a:gd name="T16" fmla="*/ 15 w 39"/>
                          <a:gd name="T17" fmla="*/ 91 h 91"/>
                          <a:gd name="T18" fmla="*/ 29 w 39"/>
                          <a:gd name="T19" fmla="*/ 68 h 91"/>
                          <a:gd name="T20" fmla="*/ 37 w 39"/>
                          <a:gd name="T21" fmla="*/ 50 h 91"/>
                          <a:gd name="T22" fmla="*/ 39 w 39"/>
                          <a:gd name="T23" fmla="*/ 34 h 91"/>
                          <a:gd name="T24" fmla="*/ 37 w 39"/>
                          <a:gd name="T25" fmla="*/ 21 h 91"/>
                          <a:gd name="T26" fmla="*/ 33 w 39"/>
                          <a:gd name="T27" fmla="*/ 12 h 91"/>
                          <a:gd name="T28" fmla="*/ 29 w 39"/>
                          <a:gd name="T29" fmla="*/ 5 h 91"/>
                          <a:gd name="T30" fmla="*/ 24 w 39"/>
                          <a:gd name="T31" fmla="*/ 1 h 91"/>
                          <a:gd name="T32" fmla="*/ 23 w 39"/>
                          <a:gd name="T33" fmla="*/ 0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9" h="91">
                            <a:moveTo>
                              <a:pt x="23" y="0"/>
                            </a:moveTo>
                            <a:lnTo>
                              <a:pt x="9" y="13"/>
                            </a:lnTo>
                            <a:lnTo>
                              <a:pt x="2" y="28"/>
                            </a:lnTo>
                            <a:lnTo>
                              <a:pt x="0" y="43"/>
                            </a:lnTo>
                            <a:lnTo>
                              <a:pt x="2" y="58"/>
                            </a:lnTo>
                            <a:lnTo>
                              <a:pt x="6" y="71"/>
                            </a:lnTo>
                            <a:lnTo>
                              <a:pt x="9" y="81"/>
                            </a:lnTo>
                            <a:lnTo>
                              <a:pt x="14" y="89"/>
                            </a:lnTo>
                            <a:lnTo>
                              <a:pt x="15" y="91"/>
                            </a:lnTo>
                            <a:lnTo>
                              <a:pt x="29" y="68"/>
                            </a:lnTo>
                            <a:lnTo>
                              <a:pt x="37" y="50"/>
                            </a:lnTo>
                            <a:lnTo>
                              <a:pt x="39" y="34"/>
                            </a:lnTo>
                            <a:lnTo>
                              <a:pt x="37" y="21"/>
                            </a:lnTo>
                            <a:lnTo>
                              <a:pt x="33" y="12"/>
                            </a:lnTo>
                            <a:lnTo>
                              <a:pt x="29" y="5"/>
                            </a:lnTo>
                            <a:lnTo>
                              <a:pt x="24" y="1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7" name="Freeform 4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5" y="3762"/>
                        <a:ext cx="45" cy="19"/>
                      </a:xfrm>
                      <a:custGeom>
                        <a:avLst/>
                        <a:gdLst>
                          <a:gd name="T0" fmla="*/ 91 w 91"/>
                          <a:gd name="T1" fmla="*/ 22 h 38"/>
                          <a:gd name="T2" fmla="*/ 79 w 91"/>
                          <a:gd name="T3" fmla="*/ 9 h 38"/>
                          <a:gd name="T4" fmla="*/ 64 w 91"/>
                          <a:gd name="T5" fmla="*/ 1 h 38"/>
                          <a:gd name="T6" fmla="*/ 49 w 91"/>
                          <a:gd name="T7" fmla="*/ 0 h 38"/>
                          <a:gd name="T8" fmla="*/ 34 w 91"/>
                          <a:gd name="T9" fmla="*/ 1 h 38"/>
                          <a:gd name="T10" fmla="*/ 21 w 91"/>
                          <a:gd name="T11" fmla="*/ 5 h 38"/>
                          <a:gd name="T12" fmla="*/ 11 w 91"/>
                          <a:gd name="T13" fmla="*/ 9 h 38"/>
                          <a:gd name="T14" fmla="*/ 3 w 91"/>
                          <a:gd name="T15" fmla="*/ 13 h 38"/>
                          <a:gd name="T16" fmla="*/ 0 w 91"/>
                          <a:gd name="T17" fmla="*/ 14 h 38"/>
                          <a:gd name="T18" fmla="*/ 23 w 91"/>
                          <a:gd name="T19" fmla="*/ 28 h 38"/>
                          <a:gd name="T20" fmla="*/ 42 w 91"/>
                          <a:gd name="T21" fmla="*/ 36 h 38"/>
                          <a:gd name="T22" fmla="*/ 58 w 91"/>
                          <a:gd name="T23" fmla="*/ 38 h 38"/>
                          <a:gd name="T24" fmla="*/ 71 w 91"/>
                          <a:gd name="T25" fmla="*/ 36 h 38"/>
                          <a:gd name="T26" fmla="*/ 80 w 91"/>
                          <a:gd name="T27" fmla="*/ 32 h 38"/>
                          <a:gd name="T28" fmla="*/ 87 w 91"/>
                          <a:gd name="T29" fmla="*/ 28 h 38"/>
                          <a:gd name="T30" fmla="*/ 90 w 91"/>
                          <a:gd name="T31" fmla="*/ 23 h 38"/>
                          <a:gd name="T32" fmla="*/ 91 w 91"/>
                          <a:gd name="T33" fmla="*/ 22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1" h="38">
                            <a:moveTo>
                              <a:pt x="91" y="22"/>
                            </a:moveTo>
                            <a:lnTo>
                              <a:pt x="79" y="9"/>
                            </a:lnTo>
                            <a:lnTo>
                              <a:pt x="64" y="1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1" y="5"/>
                            </a:lnTo>
                            <a:lnTo>
                              <a:pt x="11" y="9"/>
                            </a:lnTo>
                            <a:lnTo>
                              <a:pt x="3" y="13"/>
                            </a:lnTo>
                            <a:lnTo>
                              <a:pt x="0" y="14"/>
                            </a:lnTo>
                            <a:lnTo>
                              <a:pt x="23" y="28"/>
                            </a:lnTo>
                            <a:lnTo>
                              <a:pt x="42" y="36"/>
                            </a:lnTo>
                            <a:lnTo>
                              <a:pt x="58" y="38"/>
                            </a:lnTo>
                            <a:lnTo>
                              <a:pt x="71" y="36"/>
                            </a:lnTo>
                            <a:lnTo>
                              <a:pt x="80" y="32"/>
                            </a:lnTo>
                            <a:lnTo>
                              <a:pt x="87" y="28"/>
                            </a:lnTo>
                            <a:lnTo>
                              <a:pt x="90" y="23"/>
                            </a:lnTo>
                            <a:lnTo>
                              <a:pt x="91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8" name="Freeform 4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7" y="3767"/>
                        <a:ext cx="35" cy="19"/>
                      </a:xfrm>
                      <a:custGeom>
                        <a:avLst/>
                        <a:gdLst>
                          <a:gd name="T0" fmla="*/ 0 w 69"/>
                          <a:gd name="T1" fmla="*/ 15 h 38"/>
                          <a:gd name="T2" fmla="*/ 7 w 69"/>
                          <a:gd name="T3" fmla="*/ 24 h 38"/>
                          <a:gd name="T4" fmla="*/ 16 w 69"/>
                          <a:gd name="T5" fmla="*/ 31 h 38"/>
                          <a:gd name="T6" fmla="*/ 25 w 69"/>
                          <a:gd name="T7" fmla="*/ 34 h 38"/>
                          <a:gd name="T8" fmla="*/ 34 w 69"/>
                          <a:gd name="T9" fmla="*/ 36 h 38"/>
                          <a:gd name="T10" fmla="*/ 44 w 69"/>
                          <a:gd name="T11" fmla="*/ 38 h 38"/>
                          <a:gd name="T12" fmla="*/ 53 w 69"/>
                          <a:gd name="T13" fmla="*/ 36 h 38"/>
                          <a:gd name="T14" fmla="*/ 61 w 69"/>
                          <a:gd name="T15" fmla="*/ 35 h 38"/>
                          <a:gd name="T16" fmla="*/ 69 w 69"/>
                          <a:gd name="T17" fmla="*/ 33 h 38"/>
                          <a:gd name="T18" fmla="*/ 46 w 69"/>
                          <a:gd name="T19" fmla="*/ 1 h 38"/>
                          <a:gd name="T20" fmla="*/ 34 w 69"/>
                          <a:gd name="T21" fmla="*/ 0 h 38"/>
                          <a:gd name="T22" fmla="*/ 25 w 69"/>
                          <a:gd name="T23" fmla="*/ 0 h 38"/>
                          <a:gd name="T24" fmla="*/ 17 w 69"/>
                          <a:gd name="T25" fmla="*/ 2 h 38"/>
                          <a:gd name="T26" fmla="*/ 10 w 69"/>
                          <a:gd name="T27" fmla="*/ 5 h 38"/>
                          <a:gd name="T28" fmla="*/ 6 w 69"/>
                          <a:gd name="T29" fmla="*/ 9 h 38"/>
                          <a:gd name="T30" fmla="*/ 2 w 69"/>
                          <a:gd name="T31" fmla="*/ 11 h 38"/>
                          <a:gd name="T32" fmla="*/ 1 w 69"/>
                          <a:gd name="T33" fmla="*/ 13 h 38"/>
                          <a:gd name="T34" fmla="*/ 0 w 69"/>
                          <a:gd name="T35" fmla="*/ 15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69" h="38">
                            <a:moveTo>
                              <a:pt x="0" y="15"/>
                            </a:moveTo>
                            <a:lnTo>
                              <a:pt x="7" y="24"/>
                            </a:lnTo>
                            <a:lnTo>
                              <a:pt x="16" y="31"/>
                            </a:lnTo>
                            <a:lnTo>
                              <a:pt x="25" y="34"/>
                            </a:lnTo>
                            <a:lnTo>
                              <a:pt x="34" y="36"/>
                            </a:lnTo>
                            <a:lnTo>
                              <a:pt x="44" y="38"/>
                            </a:lnTo>
                            <a:lnTo>
                              <a:pt x="53" y="36"/>
                            </a:lnTo>
                            <a:lnTo>
                              <a:pt x="61" y="35"/>
                            </a:lnTo>
                            <a:lnTo>
                              <a:pt x="69" y="33"/>
                            </a:lnTo>
                            <a:lnTo>
                              <a:pt x="46" y="1"/>
                            </a:lnTo>
                            <a:lnTo>
                              <a:pt x="34" y="0"/>
                            </a:lnTo>
                            <a:lnTo>
                              <a:pt x="25" y="0"/>
                            </a:lnTo>
                            <a:lnTo>
                              <a:pt x="17" y="2"/>
                            </a:lnTo>
                            <a:lnTo>
                              <a:pt x="10" y="5"/>
                            </a:lnTo>
                            <a:lnTo>
                              <a:pt x="6" y="9"/>
                            </a:lnTo>
                            <a:lnTo>
                              <a:pt x="2" y="11"/>
                            </a:lnTo>
                            <a:lnTo>
                              <a:pt x="1" y="13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9" name="Freeform 4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7" y="3725"/>
                        <a:ext cx="30" cy="35"/>
                      </a:xfrm>
                      <a:custGeom>
                        <a:avLst/>
                        <a:gdLst>
                          <a:gd name="T0" fmla="*/ 60 w 60"/>
                          <a:gd name="T1" fmla="*/ 71 h 71"/>
                          <a:gd name="T2" fmla="*/ 60 w 60"/>
                          <a:gd name="T3" fmla="*/ 52 h 71"/>
                          <a:gd name="T4" fmla="*/ 54 w 60"/>
                          <a:gd name="T5" fmla="*/ 37 h 71"/>
                          <a:gd name="T6" fmla="*/ 45 w 60"/>
                          <a:gd name="T7" fmla="*/ 25 h 71"/>
                          <a:gd name="T8" fmla="*/ 34 w 60"/>
                          <a:gd name="T9" fmla="*/ 15 h 71"/>
                          <a:gd name="T10" fmla="*/ 22 w 60"/>
                          <a:gd name="T11" fmla="*/ 8 h 71"/>
                          <a:gd name="T12" fmla="*/ 11 w 60"/>
                          <a:gd name="T13" fmla="*/ 4 h 71"/>
                          <a:gd name="T14" fmla="*/ 4 w 60"/>
                          <a:gd name="T15" fmla="*/ 2 h 71"/>
                          <a:gd name="T16" fmla="*/ 0 w 60"/>
                          <a:gd name="T17" fmla="*/ 0 h 71"/>
                          <a:gd name="T18" fmla="*/ 6 w 60"/>
                          <a:gd name="T19" fmla="*/ 27 h 71"/>
                          <a:gd name="T20" fmla="*/ 15 w 60"/>
                          <a:gd name="T21" fmla="*/ 45 h 71"/>
                          <a:gd name="T22" fmla="*/ 24 w 60"/>
                          <a:gd name="T23" fmla="*/ 59 h 71"/>
                          <a:gd name="T24" fmla="*/ 35 w 60"/>
                          <a:gd name="T25" fmla="*/ 66 h 71"/>
                          <a:gd name="T26" fmla="*/ 44 w 60"/>
                          <a:gd name="T27" fmla="*/ 69 h 71"/>
                          <a:gd name="T28" fmla="*/ 52 w 60"/>
                          <a:gd name="T29" fmla="*/ 71 h 71"/>
                          <a:gd name="T30" fmla="*/ 58 w 60"/>
                          <a:gd name="T31" fmla="*/ 71 h 71"/>
                          <a:gd name="T32" fmla="*/ 60 w 60"/>
                          <a:gd name="T33" fmla="*/ 71 h 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0" h="71">
                            <a:moveTo>
                              <a:pt x="60" y="71"/>
                            </a:moveTo>
                            <a:lnTo>
                              <a:pt x="60" y="52"/>
                            </a:lnTo>
                            <a:lnTo>
                              <a:pt x="54" y="37"/>
                            </a:lnTo>
                            <a:lnTo>
                              <a:pt x="45" y="25"/>
                            </a:lnTo>
                            <a:lnTo>
                              <a:pt x="34" y="15"/>
                            </a:lnTo>
                            <a:lnTo>
                              <a:pt x="22" y="8"/>
                            </a:lnTo>
                            <a:lnTo>
                              <a:pt x="11" y="4"/>
                            </a:lnTo>
                            <a:lnTo>
                              <a:pt x="4" y="2"/>
                            </a:lnTo>
                            <a:lnTo>
                              <a:pt x="0" y="0"/>
                            </a:lnTo>
                            <a:lnTo>
                              <a:pt x="6" y="27"/>
                            </a:lnTo>
                            <a:lnTo>
                              <a:pt x="15" y="45"/>
                            </a:lnTo>
                            <a:lnTo>
                              <a:pt x="24" y="59"/>
                            </a:lnTo>
                            <a:lnTo>
                              <a:pt x="35" y="66"/>
                            </a:lnTo>
                            <a:lnTo>
                              <a:pt x="44" y="69"/>
                            </a:lnTo>
                            <a:lnTo>
                              <a:pt x="52" y="71"/>
                            </a:lnTo>
                            <a:lnTo>
                              <a:pt x="58" y="71"/>
                            </a:lnTo>
                            <a:lnTo>
                              <a:pt x="60" y="7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0" name="Freeform 4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1" y="3787"/>
                        <a:ext cx="29" cy="36"/>
                      </a:xfrm>
                      <a:custGeom>
                        <a:avLst/>
                        <a:gdLst>
                          <a:gd name="T0" fmla="*/ 0 w 58"/>
                          <a:gd name="T1" fmla="*/ 0 h 71"/>
                          <a:gd name="T2" fmla="*/ 0 w 58"/>
                          <a:gd name="T3" fmla="*/ 18 h 71"/>
                          <a:gd name="T4" fmla="*/ 5 w 58"/>
                          <a:gd name="T5" fmla="*/ 34 h 71"/>
                          <a:gd name="T6" fmla="*/ 14 w 58"/>
                          <a:gd name="T7" fmla="*/ 46 h 71"/>
                          <a:gd name="T8" fmla="*/ 26 w 58"/>
                          <a:gd name="T9" fmla="*/ 56 h 71"/>
                          <a:gd name="T10" fmla="*/ 37 w 58"/>
                          <a:gd name="T11" fmla="*/ 63 h 71"/>
                          <a:gd name="T12" fmla="*/ 48 w 58"/>
                          <a:gd name="T13" fmla="*/ 68 h 71"/>
                          <a:gd name="T14" fmla="*/ 55 w 58"/>
                          <a:gd name="T15" fmla="*/ 70 h 71"/>
                          <a:gd name="T16" fmla="*/ 58 w 58"/>
                          <a:gd name="T17" fmla="*/ 71 h 71"/>
                          <a:gd name="T18" fmla="*/ 52 w 58"/>
                          <a:gd name="T19" fmla="*/ 45 h 71"/>
                          <a:gd name="T20" fmla="*/ 44 w 58"/>
                          <a:gd name="T21" fmla="*/ 25 h 71"/>
                          <a:gd name="T22" fmla="*/ 34 w 58"/>
                          <a:gd name="T23" fmla="*/ 13 h 71"/>
                          <a:gd name="T24" fmla="*/ 25 w 58"/>
                          <a:gd name="T25" fmla="*/ 5 h 71"/>
                          <a:gd name="T26" fmla="*/ 15 w 58"/>
                          <a:gd name="T27" fmla="*/ 1 h 71"/>
                          <a:gd name="T28" fmla="*/ 7 w 58"/>
                          <a:gd name="T29" fmla="*/ 0 h 71"/>
                          <a:gd name="T30" fmla="*/ 3 w 58"/>
                          <a:gd name="T31" fmla="*/ 0 h 71"/>
                          <a:gd name="T32" fmla="*/ 0 w 58"/>
                          <a:gd name="T33" fmla="*/ 0 h 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58" h="71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5" y="34"/>
                            </a:lnTo>
                            <a:lnTo>
                              <a:pt x="14" y="46"/>
                            </a:lnTo>
                            <a:lnTo>
                              <a:pt x="26" y="56"/>
                            </a:lnTo>
                            <a:lnTo>
                              <a:pt x="37" y="63"/>
                            </a:lnTo>
                            <a:lnTo>
                              <a:pt x="48" y="68"/>
                            </a:lnTo>
                            <a:lnTo>
                              <a:pt x="55" y="70"/>
                            </a:lnTo>
                            <a:lnTo>
                              <a:pt x="58" y="71"/>
                            </a:lnTo>
                            <a:lnTo>
                              <a:pt x="52" y="45"/>
                            </a:lnTo>
                            <a:lnTo>
                              <a:pt x="44" y="25"/>
                            </a:lnTo>
                            <a:lnTo>
                              <a:pt x="34" y="13"/>
                            </a:lnTo>
                            <a:lnTo>
                              <a:pt x="25" y="5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1" name="Freeform 4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49" y="3786"/>
                        <a:ext cx="36" cy="30"/>
                      </a:xfrm>
                      <a:custGeom>
                        <a:avLst/>
                        <a:gdLst>
                          <a:gd name="T0" fmla="*/ 71 w 71"/>
                          <a:gd name="T1" fmla="*/ 0 h 60"/>
                          <a:gd name="T2" fmla="*/ 53 w 71"/>
                          <a:gd name="T3" fmla="*/ 0 h 60"/>
                          <a:gd name="T4" fmla="*/ 37 w 71"/>
                          <a:gd name="T5" fmla="*/ 6 h 60"/>
                          <a:gd name="T6" fmla="*/ 25 w 71"/>
                          <a:gd name="T7" fmla="*/ 15 h 60"/>
                          <a:gd name="T8" fmla="*/ 15 w 71"/>
                          <a:gd name="T9" fmla="*/ 27 h 60"/>
                          <a:gd name="T10" fmla="*/ 8 w 71"/>
                          <a:gd name="T11" fmla="*/ 38 h 60"/>
                          <a:gd name="T12" fmla="*/ 4 w 71"/>
                          <a:gd name="T13" fmla="*/ 50 h 60"/>
                          <a:gd name="T14" fmla="*/ 1 w 71"/>
                          <a:gd name="T15" fmla="*/ 57 h 60"/>
                          <a:gd name="T16" fmla="*/ 0 w 71"/>
                          <a:gd name="T17" fmla="*/ 60 h 60"/>
                          <a:gd name="T18" fmla="*/ 27 w 71"/>
                          <a:gd name="T19" fmla="*/ 55 h 60"/>
                          <a:gd name="T20" fmla="*/ 46 w 71"/>
                          <a:gd name="T21" fmla="*/ 45 h 60"/>
                          <a:gd name="T22" fmla="*/ 59 w 71"/>
                          <a:gd name="T23" fmla="*/ 36 h 60"/>
                          <a:gd name="T24" fmla="*/ 67 w 71"/>
                          <a:gd name="T25" fmla="*/ 26 h 60"/>
                          <a:gd name="T26" fmla="*/ 70 w 71"/>
                          <a:gd name="T27" fmla="*/ 17 h 60"/>
                          <a:gd name="T28" fmla="*/ 71 w 71"/>
                          <a:gd name="T29" fmla="*/ 9 h 60"/>
                          <a:gd name="T30" fmla="*/ 71 w 71"/>
                          <a:gd name="T31" fmla="*/ 3 h 60"/>
                          <a:gd name="T32" fmla="*/ 71 w 71"/>
                          <a:gd name="T33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1" h="60">
                            <a:moveTo>
                              <a:pt x="71" y="0"/>
                            </a:moveTo>
                            <a:lnTo>
                              <a:pt x="53" y="0"/>
                            </a:lnTo>
                            <a:lnTo>
                              <a:pt x="37" y="6"/>
                            </a:lnTo>
                            <a:lnTo>
                              <a:pt x="25" y="15"/>
                            </a:lnTo>
                            <a:lnTo>
                              <a:pt x="15" y="27"/>
                            </a:lnTo>
                            <a:lnTo>
                              <a:pt x="8" y="38"/>
                            </a:lnTo>
                            <a:lnTo>
                              <a:pt x="4" y="50"/>
                            </a:lnTo>
                            <a:lnTo>
                              <a:pt x="1" y="57"/>
                            </a:lnTo>
                            <a:lnTo>
                              <a:pt x="0" y="60"/>
                            </a:lnTo>
                            <a:lnTo>
                              <a:pt x="27" y="55"/>
                            </a:lnTo>
                            <a:lnTo>
                              <a:pt x="46" y="45"/>
                            </a:lnTo>
                            <a:lnTo>
                              <a:pt x="59" y="36"/>
                            </a:lnTo>
                            <a:lnTo>
                              <a:pt x="67" y="26"/>
                            </a:lnTo>
                            <a:lnTo>
                              <a:pt x="70" y="17"/>
                            </a:lnTo>
                            <a:lnTo>
                              <a:pt x="71" y="9"/>
                            </a:lnTo>
                            <a:lnTo>
                              <a:pt x="71" y="3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2" name="Freeform 4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2" y="3742"/>
                        <a:ext cx="20" cy="20"/>
                      </a:xfrm>
                      <a:custGeom>
                        <a:avLst/>
                        <a:gdLst>
                          <a:gd name="T0" fmla="*/ 0 w 39"/>
                          <a:gd name="T1" fmla="*/ 39 h 40"/>
                          <a:gd name="T2" fmla="*/ 5 w 39"/>
                          <a:gd name="T3" fmla="*/ 40 h 40"/>
                          <a:gd name="T4" fmla="*/ 11 w 39"/>
                          <a:gd name="T5" fmla="*/ 40 h 40"/>
                          <a:gd name="T6" fmla="*/ 17 w 39"/>
                          <a:gd name="T7" fmla="*/ 40 h 40"/>
                          <a:gd name="T8" fmla="*/ 22 w 39"/>
                          <a:gd name="T9" fmla="*/ 39 h 40"/>
                          <a:gd name="T10" fmla="*/ 26 w 39"/>
                          <a:gd name="T11" fmla="*/ 37 h 40"/>
                          <a:gd name="T12" fmla="*/ 31 w 39"/>
                          <a:gd name="T13" fmla="*/ 36 h 40"/>
                          <a:gd name="T14" fmla="*/ 35 w 39"/>
                          <a:gd name="T15" fmla="*/ 32 h 40"/>
                          <a:gd name="T16" fmla="*/ 39 w 39"/>
                          <a:gd name="T17" fmla="*/ 30 h 40"/>
                          <a:gd name="T18" fmla="*/ 18 w 39"/>
                          <a:gd name="T19" fmla="*/ 0 h 40"/>
                          <a:gd name="T20" fmla="*/ 5 w 39"/>
                          <a:gd name="T21" fmla="*/ 14 h 40"/>
                          <a:gd name="T22" fmla="*/ 1 w 39"/>
                          <a:gd name="T23" fmla="*/ 26 h 40"/>
                          <a:gd name="T24" fmla="*/ 0 w 39"/>
                          <a:gd name="T25" fmla="*/ 36 h 40"/>
                          <a:gd name="T26" fmla="*/ 0 w 39"/>
                          <a:gd name="T27" fmla="*/ 39 h 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39" h="40">
                            <a:moveTo>
                              <a:pt x="0" y="39"/>
                            </a:moveTo>
                            <a:lnTo>
                              <a:pt x="5" y="40"/>
                            </a:lnTo>
                            <a:lnTo>
                              <a:pt x="11" y="40"/>
                            </a:lnTo>
                            <a:lnTo>
                              <a:pt x="17" y="40"/>
                            </a:lnTo>
                            <a:lnTo>
                              <a:pt x="22" y="39"/>
                            </a:lnTo>
                            <a:lnTo>
                              <a:pt x="26" y="37"/>
                            </a:lnTo>
                            <a:lnTo>
                              <a:pt x="31" y="36"/>
                            </a:lnTo>
                            <a:lnTo>
                              <a:pt x="35" y="32"/>
                            </a:lnTo>
                            <a:lnTo>
                              <a:pt x="39" y="30"/>
                            </a:lnTo>
                            <a:lnTo>
                              <a:pt x="18" y="0"/>
                            </a:lnTo>
                            <a:lnTo>
                              <a:pt x="5" y="14"/>
                            </a:lnTo>
                            <a:lnTo>
                              <a:pt x="1" y="26"/>
                            </a:lnTo>
                            <a:lnTo>
                              <a:pt x="0" y="36"/>
                            </a:lnTo>
                            <a:lnTo>
                              <a:pt x="0" y="3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3" name="Freeform 4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3" y="3758"/>
                        <a:ext cx="31" cy="30"/>
                      </a:xfrm>
                      <a:custGeom>
                        <a:avLst/>
                        <a:gdLst>
                          <a:gd name="T0" fmla="*/ 31 w 62"/>
                          <a:gd name="T1" fmla="*/ 60 h 60"/>
                          <a:gd name="T2" fmla="*/ 44 w 62"/>
                          <a:gd name="T3" fmla="*/ 58 h 60"/>
                          <a:gd name="T4" fmla="*/ 53 w 62"/>
                          <a:gd name="T5" fmla="*/ 51 h 60"/>
                          <a:gd name="T6" fmla="*/ 60 w 62"/>
                          <a:gd name="T7" fmla="*/ 42 h 60"/>
                          <a:gd name="T8" fmla="*/ 62 w 62"/>
                          <a:gd name="T9" fmla="*/ 30 h 60"/>
                          <a:gd name="T10" fmla="*/ 60 w 62"/>
                          <a:gd name="T11" fmla="*/ 19 h 60"/>
                          <a:gd name="T12" fmla="*/ 53 w 62"/>
                          <a:gd name="T13" fmla="*/ 9 h 60"/>
                          <a:gd name="T14" fmla="*/ 44 w 62"/>
                          <a:gd name="T15" fmla="*/ 2 h 60"/>
                          <a:gd name="T16" fmla="*/ 31 w 62"/>
                          <a:gd name="T17" fmla="*/ 0 h 60"/>
                          <a:gd name="T18" fmla="*/ 18 w 62"/>
                          <a:gd name="T19" fmla="*/ 2 h 60"/>
                          <a:gd name="T20" fmla="*/ 9 w 62"/>
                          <a:gd name="T21" fmla="*/ 9 h 60"/>
                          <a:gd name="T22" fmla="*/ 2 w 62"/>
                          <a:gd name="T23" fmla="*/ 19 h 60"/>
                          <a:gd name="T24" fmla="*/ 0 w 62"/>
                          <a:gd name="T25" fmla="*/ 30 h 60"/>
                          <a:gd name="T26" fmla="*/ 2 w 62"/>
                          <a:gd name="T27" fmla="*/ 42 h 60"/>
                          <a:gd name="T28" fmla="*/ 9 w 62"/>
                          <a:gd name="T29" fmla="*/ 51 h 60"/>
                          <a:gd name="T30" fmla="*/ 18 w 62"/>
                          <a:gd name="T31" fmla="*/ 58 h 60"/>
                          <a:gd name="T32" fmla="*/ 31 w 62"/>
                          <a:gd name="T33" fmla="*/ 6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2" h="60">
                            <a:moveTo>
                              <a:pt x="31" y="60"/>
                            </a:moveTo>
                            <a:lnTo>
                              <a:pt x="44" y="58"/>
                            </a:lnTo>
                            <a:lnTo>
                              <a:pt x="53" y="51"/>
                            </a:lnTo>
                            <a:lnTo>
                              <a:pt x="60" y="42"/>
                            </a:lnTo>
                            <a:lnTo>
                              <a:pt x="62" y="30"/>
                            </a:lnTo>
                            <a:lnTo>
                              <a:pt x="60" y="19"/>
                            </a:lnTo>
                            <a:lnTo>
                              <a:pt x="53" y="9"/>
                            </a:lnTo>
                            <a:lnTo>
                              <a:pt x="44" y="2"/>
                            </a:lnTo>
                            <a:lnTo>
                              <a:pt x="31" y="0"/>
                            </a:lnTo>
                            <a:lnTo>
                              <a:pt x="18" y="2"/>
                            </a:lnTo>
                            <a:lnTo>
                              <a:pt x="9" y="9"/>
                            </a:lnTo>
                            <a:lnTo>
                              <a:pt x="2" y="19"/>
                            </a:lnTo>
                            <a:lnTo>
                              <a:pt x="0" y="30"/>
                            </a:lnTo>
                            <a:lnTo>
                              <a:pt x="2" y="42"/>
                            </a:lnTo>
                            <a:lnTo>
                              <a:pt x="9" y="51"/>
                            </a:lnTo>
                            <a:lnTo>
                              <a:pt x="18" y="58"/>
                            </a:lnTo>
                            <a:lnTo>
                              <a:pt x="31" y="6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4" name="Freeform 4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50" y="3771"/>
                        <a:ext cx="19" cy="45"/>
                      </a:xfrm>
                      <a:custGeom>
                        <a:avLst/>
                        <a:gdLst>
                          <a:gd name="T0" fmla="*/ 16 w 38"/>
                          <a:gd name="T1" fmla="*/ 91 h 91"/>
                          <a:gd name="T2" fmla="*/ 29 w 38"/>
                          <a:gd name="T3" fmla="*/ 78 h 91"/>
                          <a:gd name="T4" fmla="*/ 37 w 38"/>
                          <a:gd name="T5" fmla="*/ 63 h 91"/>
                          <a:gd name="T6" fmla="*/ 38 w 38"/>
                          <a:gd name="T7" fmla="*/ 48 h 91"/>
                          <a:gd name="T8" fmla="*/ 37 w 38"/>
                          <a:gd name="T9" fmla="*/ 33 h 91"/>
                          <a:gd name="T10" fmla="*/ 33 w 38"/>
                          <a:gd name="T11" fmla="*/ 20 h 91"/>
                          <a:gd name="T12" fmla="*/ 29 w 38"/>
                          <a:gd name="T13" fmla="*/ 10 h 91"/>
                          <a:gd name="T14" fmla="*/ 25 w 38"/>
                          <a:gd name="T15" fmla="*/ 2 h 91"/>
                          <a:gd name="T16" fmla="*/ 24 w 38"/>
                          <a:gd name="T17" fmla="*/ 0 h 91"/>
                          <a:gd name="T18" fmla="*/ 10 w 38"/>
                          <a:gd name="T19" fmla="*/ 23 h 91"/>
                          <a:gd name="T20" fmla="*/ 2 w 38"/>
                          <a:gd name="T21" fmla="*/ 41 h 91"/>
                          <a:gd name="T22" fmla="*/ 0 w 38"/>
                          <a:gd name="T23" fmla="*/ 57 h 91"/>
                          <a:gd name="T24" fmla="*/ 2 w 38"/>
                          <a:gd name="T25" fmla="*/ 70 h 91"/>
                          <a:gd name="T26" fmla="*/ 6 w 38"/>
                          <a:gd name="T27" fmla="*/ 79 h 91"/>
                          <a:gd name="T28" fmla="*/ 10 w 38"/>
                          <a:gd name="T29" fmla="*/ 86 h 91"/>
                          <a:gd name="T30" fmla="*/ 15 w 38"/>
                          <a:gd name="T31" fmla="*/ 89 h 91"/>
                          <a:gd name="T32" fmla="*/ 16 w 38"/>
                          <a:gd name="T33" fmla="*/ 91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8" h="91">
                            <a:moveTo>
                              <a:pt x="16" y="91"/>
                            </a:moveTo>
                            <a:lnTo>
                              <a:pt x="29" y="78"/>
                            </a:lnTo>
                            <a:lnTo>
                              <a:pt x="37" y="63"/>
                            </a:lnTo>
                            <a:lnTo>
                              <a:pt x="38" y="48"/>
                            </a:lnTo>
                            <a:lnTo>
                              <a:pt x="37" y="33"/>
                            </a:lnTo>
                            <a:lnTo>
                              <a:pt x="33" y="20"/>
                            </a:lnTo>
                            <a:lnTo>
                              <a:pt x="29" y="10"/>
                            </a:lnTo>
                            <a:lnTo>
                              <a:pt x="25" y="2"/>
                            </a:lnTo>
                            <a:lnTo>
                              <a:pt x="24" y="0"/>
                            </a:lnTo>
                            <a:lnTo>
                              <a:pt x="10" y="23"/>
                            </a:lnTo>
                            <a:lnTo>
                              <a:pt x="2" y="41"/>
                            </a:lnTo>
                            <a:lnTo>
                              <a:pt x="0" y="57"/>
                            </a:lnTo>
                            <a:lnTo>
                              <a:pt x="2" y="70"/>
                            </a:lnTo>
                            <a:lnTo>
                              <a:pt x="6" y="79"/>
                            </a:lnTo>
                            <a:lnTo>
                              <a:pt x="10" y="86"/>
                            </a:lnTo>
                            <a:lnTo>
                              <a:pt x="15" y="89"/>
                            </a:lnTo>
                            <a:lnTo>
                              <a:pt x="16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5" name="Freeform 4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4" y="3853"/>
                        <a:ext cx="20" cy="46"/>
                      </a:xfrm>
                      <a:custGeom>
                        <a:avLst/>
                        <a:gdLst>
                          <a:gd name="T0" fmla="*/ 24 w 40"/>
                          <a:gd name="T1" fmla="*/ 0 h 91"/>
                          <a:gd name="T2" fmla="*/ 10 w 40"/>
                          <a:gd name="T3" fmla="*/ 13 h 91"/>
                          <a:gd name="T4" fmla="*/ 3 w 40"/>
                          <a:gd name="T5" fmla="*/ 28 h 91"/>
                          <a:gd name="T6" fmla="*/ 0 w 40"/>
                          <a:gd name="T7" fmla="*/ 43 h 91"/>
                          <a:gd name="T8" fmla="*/ 3 w 40"/>
                          <a:gd name="T9" fmla="*/ 58 h 91"/>
                          <a:gd name="T10" fmla="*/ 6 w 40"/>
                          <a:gd name="T11" fmla="*/ 71 h 91"/>
                          <a:gd name="T12" fmla="*/ 10 w 40"/>
                          <a:gd name="T13" fmla="*/ 81 h 91"/>
                          <a:gd name="T14" fmla="*/ 14 w 40"/>
                          <a:gd name="T15" fmla="*/ 89 h 91"/>
                          <a:gd name="T16" fmla="*/ 15 w 40"/>
                          <a:gd name="T17" fmla="*/ 91 h 91"/>
                          <a:gd name="T18" fmla="*/ 29 w 40"/>
                          <a:gd name="T19" fmla="*/ 68 h 91"/>
                          <a:gd name="T20" fmla="*/ 37 w 40"/>
                          <a:gd name="T21" fmla="*/ 50 h 91"/>
                          <a:gd name="T22" fmla="*/ 40 w 40"/>
                          <a:gd name="T23" fmla="*/ 34 h 91"/>
                          <a:gd name="T24" fmla="*/ 37 w 40"/>
                          <a:gd name="T25" fmla="*/ 21 h 91"/>
                          <a:gd name="T26" fmla="*/ 34 w 40"/>
                          <a:gd name="T27" fmla="*/ 12 h 91"/>
                          <a:gd name="T28" fmla="*/ 29 w 40"/>
                          <a:gd name="T29" fmla="*/ 5 h 91"/>
                          <a:gd name="T30" fmla="*/ 25 w 40"/>
                          <a:gd name="T31" fmla="*/ 1 h 91"/>
                          <a:gd name="T32" fmla="*/ 24 w 40"/>
                          <a:gd name="T33" fmla="*/ 0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40" h="91">
                            <a:moveTo>
                              <a:pt x="24" y="0"/>
                            </a:moveTo>
                            <a:lnTo>
                              <a:pt x="10" y="13"/>
                            </a:lnTo>
                            <a:lnTo>
                              <a:pt x="3" y="28"/>
                            </a:lnTo>
                            <a:lnTo>
                              <a:pt x="0" y="43"/>
                            </a:lnTo>
                            <a:lnTo>
                              <a:pt x="3" y="58"/>
                            </a:lnTo>
                            <a:lnTo>
                              <a:pt x="6" y="71"/>
                            </a:lnTo>
                            <a:lnTo>
                              <a:pt x="10" y="81"/>
                            </a:lnTo>
                            <a:lnTo>
                              <a:pt x="14" y="89"/>
                            </a:lnTo>
                            <a:lnTo>
                              <a:pt x="15" y="91"/>
                            </a:lnTo>
                            <a:lnTo>
                              <a:pt x="29" y="68"/>
                            </a:lnTo>
                            <a:lnTo>
                              <a:pt x="37" y="50"/>
                            </a:lnTo>
                            <a:lnTo>
                              <a:pt x="40" y="34"/>
                            </a:lnTo>
                            <a:lnTo>
                              <a:pt x="37" y="21"/>
                            </a:lnTo>
                            <a:lnTo>
                              <a:pt x="34" y="12"/>
                            </a:lnTo>
                            <a:lnTo>
                              <a:pt x="29" y="5"/>
                            </a:lnTo>
                            <a:lnTo>
                              <a:pt x="25" y="1"/>
                            </a:lnTo>
                            <a:lnTo>
                              <a:pt x="24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6" name="Freeform 4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2" y="3822"/>
                        <a:ext cx="46" cy="19"/>
                      </a:xfrm>
                      <a:custGeom>
                        <a:avLst/>
                        <a:gdLst>
                          <a:gd name="T0" fmla="*/ 92 w 92"/>
                          <a:gd name="T1" fmla="*/ 22 h 38"/>
                          <a:gd name="T2" fmla="*/ 79 w 92"/>
                          <a:gd name="T3" fmla="*/ 9 h 38"/>
                          <a:gd name="T4" fmla="*/ 64 w 92"/>
                          <a:gd name="T5" fmla="*/ 1 h 38"/>
                          <a:gd name="T6" fmla="*/ 49 w 92"/>
                          <a:gd name="T7" fmla="*/ 0 h 38"/>
                          <a:gd name="T8" fmla="*/ 34 w 92"/>
                          <a:gd name="T9" fmla="*/ 1 h 38"/>
                          <a:gd name="T10" fmla="*/ 20 w 92"/>
                          <a:gd name="T11" fmla="*/ 5 h 38"/>
                          <a:gd name="T12" fmla="*/ 10 w 92"/>
                          <a:gd name="T13" fmla="*/ 9 h 38"/>
                          <a:gd name="T14" fmla="*/ 2 w 92"/>
                          <a:gd name="T15" fmla="*/ 13 h 38"/>
                          <a:gd name="T16" fmla="*/ 0 w 92"/>
                          <a:gd name="T17" fmla="*/ 14 h 38"/>
                          <a:gd name="T18" fmla="*/ 23 w 92"/>
                          <a:gd name="T19" fmla="*/ 28 h 38"/>
                          <a:gd name="T20" fmla="*/ 42 w 92"/>
                          <a:gd name="T21" fmla="*/ 36 h 38"/>
                          <a:gd name="T22" fmla="*/ 58 w 92"/>
                          <a:gd name="T23" fmla="*/ 38 h 38"/>
                          <a:gd name="T24" fmla="*/ 71 w 92"/>
                          <a:gd name="T25" fmla="*/ 36 h 38"/>
                          <a:gd name="T26" fmla="*/ 80 w 92"/>
                          <a:gd name="T27" fmla="*/ 32 h 38"/>
                          <a:gd name="T28" fmla="*/ 87 w 92"/>
                          <a:gd name="T29" fmla="*/ 28 h 38"/>
                          <a:gd name="T30" fmla="*/ 91 w 92"/>
                          <a:gd name="T31" fmla="*/ 23 h 38"/>
                          <a:gd name="T32" fmla="*/ 92 w 92"/>
                          <a:gd name="T33" fmla="*/ 22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92" y="22"/>
                            </a:moveTo>
                            <a:lnTo>
                              <a:pt x="79" y="9"/>
                            </a:lnTo>
                            <a:lnTo>
                              <a:pt x="64" y="1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0" y="5"/>
                            </a:lnTo>
                            <a:lnTo>
                              <a:pt x="10" y="9"/>
                            </a:lnTo>
                            <a:lnTo>
                              <a:pt x="2" y="13"/>
                            </a:lnTo>
                            <a:lnTo>
                              <a:pt x="0" y="14"/>
                            </a:lnTo>
                            <a:lnTo>
                              <a:pt x="23" y="28"/>
                            </a:lnTo>
                            <a:lnTo>
                              <a:pt x="42" y="36"/>
                            </a:lnTo>
                            <a:lnTo>
                              <a:pt x="58" y="38"/>
                            </a:lnTo>
                            <a:lnTo>
                              <a:pt x="71" y="36"/>
                            </a:lnTo>
                            <a:lnTo>
                              <a:pt x="80" y="32"/>
                            </a:lnTo>
                            <a:lnTo>
                              <a:pt x="87" y="28"/>
                            </a:lnTo>
                            <a:lnTo>
                              <a:pt x="91" y="23"/>
                            </a:lnTo>
                            <a:lnTo>
                              <a:pt x="92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7" name="Freeform 4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5" y="3828"/>
                        <a:ext cx="46" cy="19"/>
                      </a:xfrm>
                      <a:custGeom>
                        <a:avLst/>
                        <a:gdLst>
                          <a:gd name="T0" fmla="*/ 0 w 92"/>
                          <a:gd name="T1" fmla="*/ 16 h 38"/>
                          <a:gd name="T2" fmla="*/ 12 w 92"/>
                          <a:gd name="T3" fmla="*/ 28 h 38"/>
                          <a:gd name="T4" fmla="*/ 27 w 92"/>
                          <a:gd name="T5" fmla="*/ 36 h 38"/>
                          <a:gd name="T6" fmla="*/ 42 w 92"/>
                          <a:gd name="T7" fmla="*/ 38 h 38"/>
                          <a:gd name="T8" fmla="*/ 57 w 92"/>
                          <a:gd name="T9" fmla="*/ 36 h 38"/>
                          <a:gd name="T10" fmla="*/ 71 w 92"/>
                          <a:gd name="T11" fmla="*/ 33 h 38"/>
                          <a:gd name="T12" fmla="*/ 81 w 92"/>
                          <a:gd name="T13" fmla="*/ 28 h 38"/>
                          <a:gd name="T14" fmla="*/ 89 w 92"/>
                          <a:gd name="T15" fmla="*/ 25 h 38"/>
                          <a:gd name="T16" fmla="*/ 92 w 92"/>
                          <a:gd name="T17" fmla="*/ 24 h 38"/>
                          <a:gd name="T18" fmla="*/ 69 w 92"/>
                          <a:gd name="T19" fmla="*/ 10 h 38"/>
                          <a:gd name="T20" fmla="*/ 49 w 92"/>
                          <a:gd name="T21" fmla="*/ 2 h 38"/>
                          <a:gd name="T22" fmla="*/ 33 w 92"/>
                          <a:gd name="T23" fmla="*/ 0 h 38"/>
                          <a:gd name="T24" fmla="*/ 20 w 92"/>
                          <a:gd name="T25" fmla="*/ 2 h 38"/>
                          <a:gd name="T26" fmla="*/ 11 w 92"/>
                          <a:gd name="T27" fmla="*/ 5 h 38"/>
                          <a:gd name="T28" fmla="*/ 4 w 92"/>
                          <a:gd name="T29" fmla="*/ 10 h 38"/>
                          <a:gd name="T30" fmla="*/ 1 w 92"/>
                          <a:gd name="T31" fmla="*/ 15 h 38"/>
                          <a:gd name="T32" fmla="*/ 0 w 92"/>
                          <a:gd name="T33" fmla="*/ 16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6"/>
                            </a:moveTo>
                            <a:lnTo>
                              <a:pt x="12" y="28"/>
                            </a:lnTo>
                            <a:lnTo>
                              <a:pt x="27" y="36"/>
                            </a:lnTo>
                            <a:lnTo>
                              <a:pt x="42" y="38"/>
                            </a:lnTo>
                            <a:lnTo>
                              <a:pt x="57" y="36"/>
                            </a:lnTo>
                            <a:lnTo>
                              <a:pt x="71" y="33"/>
                            </a:lnTo>
                            <a:lnTo>
                              <a:pt x="81" y="28"/>
                            </a:lnTo>
                            <a:lnTo>
                              <a:pt x="89" y="25"/>
                            </a:lnTo>
                            <a:lnTo>
                              <a:pt x="92" y="24"/>
                            </a:lnTo>
                            <a:lnTo>
                              <a:pt x="69" y="10"/>
                            </a:lnTo>
                            <a:lnTo>
                              <a:pt x="49" y="2"/>
                            </a:lnTo>
                            <a:lnTo>
                              <a:pt x="33" y="0"/>
                            </a:lnTo>
                            <a:lnTo>
                              <a:pt x="20" y="2"/>
                            </a:lnTo>
                            <a:lnTo>
                              <a:pt x="11" y="5"/>
                            </a:lnTo>
                            <a:lnTo>
                              <a:pt x="4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8" name="Freeform 4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5" y="3786"/>
                        <a:ext cx="30" cy="35"/>
                      </a:xfrm>
                      <a:custGeom>
                        <a:avLst/>
                        <a:gdLst>
                          <a:gd name="T0" fmla="*/ 0 w 60"/>
                          <a:gd name="T1" fmla="*/ 0 h 71"/>
                          <a:gd name="T2" fmla="*/ 6 w 60"/>
                          <a:gd name="T3" fmla="*/ 27 h 71"/>
                          <a:gd name="T4" fmla="*/ 15 w 60"/>
                          <a:gd name="T5" fmla="*/ 45 h 71"/>
                          <a:gd name="T6" fmla="*/ 24 w 60"/>
                          <a:gd name="T7" fmla="*/ 58 h 71"/>
                          <a:gd name="T8" fmla="*/ 34 w 60"/>
                          <a:gd name="T9" fmla="*/ 66 h 71"/>
                          <a:gd name="T10" fmla="*/ 44 w 60"/>
                          <a:gd name="T11" fmla="*/ 70 h 71"/>
                          <a:gd name="T12" fmla="*/ 52 w 60"/>
                          <a:gd name="T13" fmla="*/ 71 h 71"/>
                          <a:gd name="T14" fmla="*/ 57 w 60"/>
                          <a:gd name="T15" fmla="*/ 71 h 71"/>
                          <a:gd name="T16" fmla="*/ 60 w 60"/>
                          <a:gd name="T17" fmla="*/ 71 h 71"/>
                          <a:gd name="T18" fmla="*/ 60 w 60"/>
                          <a:gd name="T19" fmla="*/ 52 h 71"/>
                          <a:gd name="T20" fmla="*/ 54 w 60"/>
                          <a:gd name="T21" fmla="*/ 37 h 71"/>
                          <a:gd name="T22" fmla="*/ 45 w 60"/>
                          <a:gd name="T23" fmla="*/ 25 h 71"/>
                          <a:gd name="T24" fmla="*/ 33 w 60"/>
                          <a:gd name="T25" fmla="*/ 15 h 71"/>
                          <a:gd name="T26" fmla="*/ 22 w 60"/>
                          <a:gd name="T27" fmla="*/ 9 h 71"/>
                          <a:gd name="T28" fmla="*/ 10 w 60"/>
                          <a:gd name="T29" fmla="*/ 4 h 71"/>
                          <a:gd name="T30" fmla="*/ 3 w 60"/>
                          <a:gd name="T31" fmla="*/ 2 h 71"/>
                          <a:gd name="T32" fmla="*/ 0 w 60"/>
                          <a:gd name="T33" fmla="*/ 0 h 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0" h="71">
                            <a:moveTo>
                              <a:pt x="0" y="0"/>
                            </a:moveTo>
                            <a:lnTo>
                              <a:pt x="6" y="27"/>
                            </a:lnTo>
                            <a:lnTo>
                              <a:pt x="15" y="45"/>
                            </a:lnTo>
                            <a:lnTo>
                              <a:pt x="24" y="58"/>
                            </a:lnTo>
                            <a:lnTo>
                              <a:pt x="34" y="66"/>
                            </a:lnTo>
                            <a:lnTo>
                              <a:pt x="44" y="70"/>
                            </a:lnTo>
                            <a:lnTo>
                              <a:pt x="52" y="71"/>
                            </a:lnTo>
                            <a:lnTo>
                              <a:pt x="57" y="71"/>
                            </a:lnTo>
                            <a:lnTo>
                              <a:pt x="60" y="71"/>
                            </a:lnTo>
                            <a:lnTo>
                              <a:pt x="60" y="52"/>
                            </a:lnTo>
                            <a:lnTo>
                              <a:pt x="54" y="37"/>
                            </a:lnTo>
                            <a:lnTo>
                              <a:pt x="45" y="25"/>
                            </a:lnTo>
                            <a:lnTo>
                              <a:pt x="33" y="15"/>
                            </a:lnTo>
                            <a:lnTo>
                              <a:pt x="22" y="9"/>
                            </a:lnTo>
                            <a:lnTo>
                              <a:pt x="10" y="4"/>
                            </a:lnTo>
                            <a:lnTo>
                              <a:pt x="3" y="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9" name="Freeform 4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69" y="3849"/>
                        <a:ext cx="29" cy="35"/>
                      </a:xfrm>
                      <a:custGeom>
                        <a:avLst/>
                        <a:gdLst>
                          <a:gd name="T0" fmla="*/ 0 w 59"/>
                          <a:gd name="T1" fmla="*/ 0 h 70"/>
                          <a:gd name="T2" fmla="*/ 0 w 59"/>
                          <a:gd name="T3" fmla="*/ 18 h 70"/>
                          <a:gd name="T4" fmla="*/ 5 w 59"/>
                          <a:gd name="T5" fmla="*/ 33 h 70"/>
                          <a:gd name="T6" fmla="*/ 14 w 59"/>
                          <a:gd name="T7" fmla="*/ 46 h 70"/>
                          <a:gd name="T8" fmla="*/ 25 w 59"/>
                          <a:gd name="T9" fmla="*/ 55 h 70"/>
                          <a:gd name="T10" fmla="*/ 37 w 59"/>
                          <a:gd name="T11" fmla="*/ 62 h 70"/>
                          <a:gd name="T12" fmla="*/ 48 w 59"/>
                          <a:gd name="T13" fmla="*/ 67 h 70"/>
                          <a:gd name="T14" fmla="*/ 55 w 59"/>
                          <a:gd name="T15" fmla="*/ 69 h 70"/>
                          <a:gd name="T16" fmla="*/ 59 w 59"/>
                          <a:gd name="T17" fmla="*/ 70 h 70"/>
                          <a:gd name="T18" fmla="*/ 53 w 59"/>
                          <a:gd name="T19" fmla="*/ 44 h 70"/>
                          <a:gd name="T20" fmla="*/ 44 w 59"/>
                          <a:gd name="T21" fmla="*/ 25 h 70"/>
                          <a:gd name="T22" fmla="*/ 35 w 59"/>
                          <a:gd name="T23" fmla="*/ 12 h 70"/>
                          <a:gd name="T24" fmla="*/ 24 w 59"/>
                          <a:gd name="T25" fmla="*/ 5 h 70"/>
                          <a:gd name="T26" fmla="*/ 15 w 59"/>
                          <a:gd name="T27" fmla="*/ 1 h 70"/>
                          <a:gd name="T28" fmla="*/ 7 w 59"/>
                          <a:gd name="T29" fmla="*/ 0 h 70"/>
                          <a:gd name="T30" fmla="*/ 2 w 59"/>
                          <a:gd name="T31" fmla="*/ 0 h 70"/>
                          <a:gd name="T32" fmla="*/ 0 w 59"/>
                          <a:gd name="T33" fmla="*/ 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5" y="33"/>
                            </a:lnTo>
                            <a:lnTo>
                              <a:pt x="14" y="46"/>
                            </a:lnTo>
                            <a:lnTo>
                              <a:pt x="25" y="55"/>
                            </a:lnTo>
                            <a:lnTo>
                              <a:pt x="37" y="62"/>
                            </a:lnTo>
                            <a:lnTo>
                              <a:pt x="48" y="67"/>
                            </a:lnTo>
                            <a:lnTo>
                              <a:pt x="55" y="69"/>
                            </a:lnTo>
                            <a:lnTo>
                              <a:pt x="59" y="70"/>
                            </a:lnTo>
                            <a:lnTo>
                              <a:pt x="53" y="44"/>
                            </a:lnTo>
                            <a:lnTo>
                              <a:pt x="44" y="25"/>
                            </a:lnTo>
                            <a:lnTo>
                              <a:pt x="35" y="12"/>
                            </a:lnTo>
                            <a:lnTo>
                              <a:pt x="24" y="5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0" name="Freeform 4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07" y="3847"/>
                        <a:ext cx="36" cy="29"/>
                      </a:xfrm>
                      <a:custGeom>
                        <a:avLst/>
                        <a:gdLst>
                          <a:gd name="T0" fmla="*/ 71 w 71"/>
                          <a:gd name="T1" fmla="*/ 0 h 58"/>
                          <a:gd name="T2" fmla="*/ 53 w 71"/>
                          <a:gd name="T3" fmla="*/ 0 h 58"/>
                          <a:gd name="T4" fmla="*/ 36 w 71"/>
                          <a:gd name="T5" fmla="*/ 4 h 58"/>
                          <a:gd name="T6" fmla="*/ 25 w 71"/>
                          <a:gd name="T7" fmla="*/ 13 h 58"/>
                          <a:gd name="T8" fmla="*/ 15 w 71"/>
                          <a:gd name="T9" fmla="*/ 25 h 58"/>
                          <a:gd name="T10" fmla="*/ 8 w 71"/>
                          <a:gd name="T11" fmla="*/ 36 h 58"/>
                          <a:gd name="T12" fmla="*/ 3 w 71"/>
                          <a:gd name="T13" fmla="*/ 48 h 58"/>
                          <a:gd name="T14" fmla="*/ 1 w 71"/>
                          <a:gd name="T15" fmla="*/ 55 h 58"/>
                          <a:gd name="T16" fmla="*/ 0 w 71"/>
                          <a:gd name="T17" fmla="*/ 58 h 58"/>
                          <a:gd name="T18" fmla="*/ 26 w 71"/>
                          <a:gd name="T19" fmla="*/ 53 h 58"/>
                          <a:gd name="T20" fmla="*/ 46 w 71"/>
                          <a:gd name="T21" fmla="*/ 43 h 58"/>
                          <a:gd name="T22" fmla="*/ 58 w 71"/>
                          <a:gd name="T23" fmla="*/ 34 h 58"/>
                          <a:gd name="T24" fmla="*/ 66 w 71"/>
                          <a:gd name="T25" fmla="*/ 24 h 58"/>
                          <a:gd name="T26" fmla="*/ 70 w 71"/>
                          <a:gd name="T27" fmla="*/ 15 h 58"/>
                          <a:gd name="T28" fmla="*/ 71 w 71"/>
                          <a:gd name="T29" fmla="*/ 7 h 58"/>
                          <a:gd name="T30" fmla="*/ 71 w 71"/>
                          <a:gd name="T31" fmla="*/ 2 h 58"/>
                          <a:gd name="T32" fmla="*/ 71 w 71"/>
                          <a:gd name="T33" fmla="*/ 0 h 5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1" h="58">
                            <a:moveTo>
                              <a:pt x="71" y="0"/>
                            </a:moveTo>
                            <a:lnTo>
                              <a:pt x="53" y="0"/>
                            </a:lnTo>
                            <a:lnTo>
                              <a:pt x="36" y="4"/>
                            </a:lnTo>
                            <a:lnTo>
                              <a:pt x="25" y="13"/>
                            </a:lnTo>
                            <a:lnTo>
                              <a:pt x="15" y="25"/>
                            </a:lnTo>
                            <a:lnTo>
                              <a:pt x="8" y="36"/>
                            </a:lnTo>
                            <a:lnTo>
                              <a:pt x="3" y="48"/>
                            </a:lnTo>
                            <a:lnTo>
                              <a:pt x="1" y="55"/>
                            </a:lnTo>
                            <a:lnTo>
                              <a:pt x="0" y="58"/>
                            </a:lnTo>
                            <a:lnTo>
                              <a:pt x="26" y="53"/>
                            </a:lnTo>
                            <a:lnTo>
                              <a:pt x="46" y="43"/>
                            </a:lnTo>
                            <a:lnTo>
                              <a:pt x="58" y="34"/>
                            </a:lnTo>
                            <a:lnTo>
                              <a:pt x="66" y="24"/>
                            </a:lnTo>
                            <a:lnTo>
                              <a:pt x="70" y="15"/>
                            </a:lnTo>
                            <a:lnTo>
                              <a:pt x="71" y="7"/>
                            </a:lnTo>
                            <a:lnTo>
                              <a:pt x="71" y="2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1" name="Freeform 4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0" y="3793"/>
                        <a:ext cx="35" cy="30"/>
                      </a:xfrm>
                      <a:custGeom>
                        <a:avLst/>
                        <a:gdLst>
                          <a:gd name="T0" fmla="*/ 71 w 71"/>
                          <a:gd name="T1" fmla="*/ 0 h 60"/>
                          <a:gd name="T2" fmla="*/ 44 w 71"/>
                          <a:gd name="T3" fmla="*/ 6 h 60"/>
                          <a:gd name="T4" fmla="*/ 26 w 71"/>
                          <a:gd name="T5" fmla="*/ 15 h 60"/>
                          <a:gd name="T6" fmla="*/ 13 w 71"/>
                          <a:gd name="T7" fmla="*/ 24 h 60"/>
                          <a:gd name="T8" fmla="*/ 5 w 71"/>
                          <a:gd name="T9" fmla="*/ 35 h 60"/>
                          <a:gd name="T10" fmla="*/ 1 w 71"/>
                          <a:gd name="T11" fmla="*/ 44 h 60"/>
                          <a:gd name="T12" fmla="*/ 0 w 71"/>
                          <a:gd name="T13" fmla="*/ 52 h 60"/>
                          <a:gd name="T14" fmla="*/ 0 w 71"/>
                          <a:gd name="T15" fmla="*/ 58 h 60"/>
                          <a:gd name="T16" fmla="*/ 0 w 71"/>
                          <a:gd name="T17" fmla="*/ 60 h 60"/>
                          <a:gd name="T18" fmla="*/ 19 w 71"/>
                          <a:gd name="T19" fmla="*/ 60 h 60"/>
                          <a:gd name="T20" fmla="*/ 34 w 71"/>
                          <a:gd name="T21" fmla="*/ 54 h 60"/>
                          <a:gd name="T22" fmla="*/ 46 w 71"/>
                          <a:gd name="T23" fmla="*/ 45 h 60"/>
                          <a:gd name="T24" fmla="*/ 56 w 71"/>
                          <a:gd name="T25" fmla="*/ 34 h 60"/>
                          <a:gd name="T26" fmla="*/ 62 w 71"/>
                          <a:gd name="T27" fmla="*/ 22 h 60"/>
                          <a:gd name="T28" fmla="*/ 67 w 71"/>
                          <a:gd name="T29" fmla="*/ 11 h 60"/>
                          <a:gd name="T30" fmla="*/ 69 w 71"/>
                          <a:gd name="T31" fmla="*/ 4 h 60"/>
                          <a:gd name="T32" fmla="*/ 71 w 71"/>
                          <a:gd name="T33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1" h="60">
                            <a:moveTo>
                              <a:pt x="71" y="0"/>
                            </a:moveTo>
                            <a:lnTo>
                              <a:pt x="44" y="6"/>
                            </a:lnTo>
                            <a:lnTo>
                              <a:pt x="26" y="15"/>
                            </a:lnTo>
                            <a:lnTo>
                              <a:pt x="13" y="24"/>
                            </a:lnTo>
                            <a:lnTo>
                              <a:pt x="5" y="35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8"/>
                            </a:lnTo>
                            <a:lnTo>
                              <a:pt x="0" y="60"/>
                            </a:lnTo>
                            <a:lnTo>
                              <a:pt x="19" y="60"/>
                            </a:lnTo>
                            <a:lnTo>
                              <a:pt x="34" y="54"/>
                            </a:lnTo>
                            <a:lnTo>
                              <a:pt x="46" y="45"/>
                            </a:lnTo>
                            <a:lnTo>
                              <a:pt x="56" y="34"/>
                            </a:lnTo>
                            <a:lnTo>
                              <a:pt x="62" y="22"/>
                            </a:lnTo>
                            <a:lnTo>
                              <a:pt x="67" y="11"/>
                            </a:lnTo>
                            <a:lnTo>
                              <a:pt x="69" y="4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2" name="Freeform 4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1" y="3819"/>
                        <a:ext cx="31" cy="30"/>
                      </a:xfrm>
                      <a:custGeom>
                        <a:avLst/>
                        <a:gdLst>
                          <a:gd name="T0" fmla="*/ 31 w 62"/>
                          <a:gd name="T1" fmla="*/ 0 h 60"/>
                          <a:gd name="T2" fmla="*/ 18 w 62"/>
                          <a:gd name="T3" fmla="*/ 2 h 60"/>
                          <a:gd name="T4" fmla="*/ 9 w 62"/>
                          <a:gd name="T5" fmla="*/ 9 h 60"/>
                          <a:gd name="T6" fmla="*/ 2 w 62"/>
                          <a:gd name="T7" fmla="*/ 19 h 60"/>
                          <a:gd name="T8" fmla="*/ 0 w 62"/>
                          <a:gd name="T9" fmla="*/ 30 h 60"/>
                          <a:gd name="T10" fmla="*/ 2 w 62"/>
                          <a:gd name="T11" fmla="*/ 42 h 60"/>
                          <a:gd name="T12" fmla="*/ 9 w 62"/>
                          <a:gd name="T13" fmla="*/ 51 h 60"/>
                          <a:gd name="T14" fmla="*/ 18 w 62"/>
                          <a:gd name="T15" fmla="*/ 58 h 60"/>
                          <a:gd name="T16" fmla="*/ 31 w 62"/>
                          <a:gd name="T17" fmla="*/ 60 h 60"/>
                          <a:gd name="T18" fmla="*/ 43 w 62"/>
                          <a:gd name="T19" fmla="*/ 58 h 60"/>
                          <a:gd name="T20" fmla="*/ 53 w 62"/>
                          <a:gd name="T21" fmla="*/ 51 h 60"/>
                          <a:gd name="T22" fmla="*/ 59 w 62"/>
                          <a:gd name="T23" fmla="*/ 42 h 60"/>
                          <a:gd name="T24" fmla="*/ 62 w 62"/>
                          <a:gd name="T25" fmla="*/ 30 h 60"/>
                          <a:gd name="T26" fmla="*/ 59 w 62"/>
                          <a:gd name="T27" fmla="*/ 19 h 60"/>
                          <a:gd name="T28" fmla="*/ 53 w 62"/>
                          <a:gd name="T29" fmla="*/ 9 h 60"/>
                          <a:gd name="T30" fmla="*/ 43 w 62"/>
                          <a:gd name="T31" fmla="*/ 2 h 60"/>
                          <a:gd name="T32" fmla="*/ 31 w 62"/>
                          <a:gd name="T33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2" h="60">
                            <a:moveTo>
                              <a:pt x="31" y="0"/>
                            </a:moveTo>
                            <a:lnTo>
                              <a:pt x="18" y="2"/>
                            </a:lnTo>
                            <a:lnTo>
                              <a:pt x="9" y="9"/>
                            </a:lnTo>
                            <a:lnTo>
                              <a:pt x="2" y="19"/>
                            </a:lnTo>
                            <a:lnTo>
                              <a:pt x="0" y="30"/>
                            </a:lnTo>
                            <a:lnTo>
                              <a:pt x="2" y="42"/>
                            </a:lnTo>
                            <a:lnTo>
                              <a:pt x="9" y="51"/>
                            </a:lnTo>
                            <a:lnTo>
                              <a:pt x="18" y="58"/>
                            </a:lnTo>
                            <a:lnTo>
                              <a:pt x="31" y="60"/>
                            </a:lnTo>
                            <a:lnTo>
                              <a:pt x="43" y="58"/>
                            </a:lnTo>
                            <a:lnTo>
                              <a:pt x="53" y="51"/>
                            </a:lnTo>
                            <a:lnTo>
                              <a:pt x="59" y="42"/>
                            </a:lnTo>
                            <a:lnTo>
                              <a:pt x="62" y="30"/>
                            </a:lnTo>
                            <a:lnTo>
                              <a:pt x="59" y="19"/>
                            </a:lnTo>
                            <a:lnTo>
                              <a:pt x="53" y="9"/>
                            </a:lnTo>
                            <a:lnTo>
                              <a:pt x="43" y="2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3" name="Freeform 4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7" y="3616"/>
                        <a:ext cx="19" cy="46"/>
                      </a:xfrm>
                      <a:custGeom>
                        <a:avLst/>
                        <a:gdLst>
                          <a:gd name="T0" fmla="*/ 16 w 38"/>
                          <a:gd name="T1" fmla="*/ 92 h 92"/>
                          <a:gd name="T2" fmla="*/ 29 w 38"/>
                          <a:gd name="T3" fmla="*/ 79 h 92"/>
                          <a:gd name="T4" fmla="*/ 37 w 38"/>
                          <a:gd name="T5" fmla="*/ 64 h 92"/>
                          <a:gd name="T6" fmla="*/ 38 w 38"/>
                          <a:gd name="T7" fmla="*/ 48 h 92"/>
                          <a:gd name="T8" fmla="*/ 37 w 38"/>
                          <a:gd name="T9" fmla="*/ 33 h 92"/>
                          <a:gd name="T10" fmla="*/ 34 w 38"/>
                          <a:gd name="T11" fmla="*/ 20 h 92"/>
                          <a:gd name="T12" fmla="*/ 29 w 38"/>
                          <a:gd name="T13" fmla="*/ 10 h 92"/>
                          <a:gd name="T14" fmla="*/ 26 w 38"/>
                          <a:gd name="T15" fmla="*/ 2 h 92"/>
                          <a:gd name="T16" fmla="*/ 24 w 38"/>
                          <a:gd name="T17" fmla="*/ 0 h 92"/>
                          <a:gd name="T18" fmla="*/ 11 w 38"/>
                          <a:gd name="T19" fmla="*/ 23 h 92"/>
                          <a:gd name="T20" fmla="*/ 3 w 38"/>
                          <a:gd name="T21" fmla="*/ 42 h 92"/>
                          <a:gd name="T22" fmla="*/ 0 w 38"/>
                          <a:gd name="T23" fmla="*/ 59 h 92"/>
                          <a:gd name="T24" fmla="*/ 3 w 38"/>
                          <a:gd name="T25" fmla="*/ 71 h 92"/>
                          <a:gd name="T26" fmla="*/ 6 w 38"/>
                          <a:gd name="T27" fmla="*/ 80 h 92"/>
                          <a:gd name="T28" fmla="*/ 11 w 38"/>
                          <a:gd name="T29" fmla="*/ 87 h 92"/>
                          <a:gd name="T30" fmla="*/ 15 w 38"/>
                          <a:gd name="T31" fmla="*/ 91 h 92"/>
                          <a:gd name="T32" fmla="*/ 16 w 38"/>
                          <a:gd name="T33" fmla="*/ 9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16" y="92"/>
                            </a:moveTo>
                            <a:lnTo>
                              <a:pt x="29" y="79"/>
                            </a:lnTo>
                            <a:lnTo>
                              <a:pt x="37" y="64"/>
                            </a:lnTo>
                            <a:lnTo>
                              <a:pt x="38" y="48"/>
                            </a:lnTo>
                            <a:lnTo>
                              <a:pt x="37" y="33"/>
                            </a:lnTo>
                            <a:lnTo>
                              <a:pt x="34" y="20"/>
                            </a:lnTo>
                            <a:lnTo>
                              <a:pt x="29" y="10"/>
                            </a:lnTo>
                            <a:lnTo>
                              <a:pt x="26" y="2"/>
                            </a:lnTo>
                            <a:lnTo>
                              <a:pt x="24" y="0"/>
                            </a:lnTo>
                            <a:lnTo>
                              <a:pt x="11" y="23"/>
                            </a:lnTo>
                            <a:lnTo>
                              <a:pt x="3" y="42"/>
                            </a:lnTo>
                            <a:lnTo>
                              <a:pt x="0" y="59"/>
                            </a:lnTo>
                            <a:lnTo>
                              <a:pt x="3" y="71"/>
                            </a:lnTo>
                            <a:lnTo>
                              <a:pt x="6" y="80"/>
                            </a:lnTo>
                            <a:lnTo>
                              <a:pt x="11" y="87"/>
                            </a:lnTo>
                            <a:lnTo>
                              <a:pt x="15" y="91"/>
                            </a:lnTo>
                            <a:lnTo>
                              <a:pt x="16" y="9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4" name="Freeform 4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1" y="3699"/>
                        <a:ext cx="20" cy="46"/>
                      </a:xfrm>
                      <a:custGeom>
                        <a:avLst/>
                        <a:gdLst>
                          <a:gd name="T0" fmla="*/ 23 w 39"/>
                          <a:gd name="T1" fmla="*/ 0 h 92"/>
                          <a:gd name="T2" fmla="*/ 9 w 39"/>
                          <a:gd name="T3" fmla="*/ 12 h 92"/>
                          <a:gd name="T4" fmla="*/ 2 w 39"/>
                          <a:gd name="T5" fmla="*/ 27 h 92"/>
                          <a:gd name="T6" fmla="*/ 0 w 39"/>
                          <a:gd name="T7" fmla="*/ 42 h 92"/>
                          <a:gd name="T8" fmla="*/ 2 w 39"/>
                          <a:gd name="T9" fmla="*/ 57 h 92"/>
                          <a:gd name="T10" fmla="*/ 5 w 39"/>
                          <a:gd name="T11" fmla="*/ 71 h 92"/>
                          <a:gd name="T12" fmla="*/ 9 w 39"/>
                          <a:gd name="T13" fmla="*/ 81 h 92"/>
                          <a:gd name="T14" fmla="*/ 14 w 39"/>
                          <a:gd name="T15" fmla="*/ 89 h 92"/>
                          <a:gd name="T16" fmla="*/ 15 w 39"/>
                          <a:gd name="T17" fmla="*/ 92 h 92"/>
                          <a:gd name="T18" fmla="*/ 29 w 39"/>
                          <a:gd name="T19" fmla="*/ 69 h 92"/>
                          <a:gd name="T20" fmla="*/ 37 w 39"/>
                          <a:gd name="T21" fmla="*/ 49 h 92"/>
                          <a:gd name="T22" fmla="*/ 39 w 39"/>
                          <a:gd name="T23" fmla="*/ 33 h 92"/>
                          <a:gd name="T24" fmla="*/ 37 w 39"/>
                          <a:gd name="T25" fmla="*/ 20 h 92"/>
                          <a:gd name="T26" fmla="*/ 33 w 39"/>
                          <a:gd name="T27" fmla="*/ 11 h 92"/>
                          <a:gd name="T28" fmla="*/ 29 w 39"/>
                          <a:gd name="T29" fmla="*/ 4 h 92"/>
                          <a:gd name="T30" fmla="*/ 24 w 39"/>
                          <a:gd name="T31" fmla="*/ 1 h 92"/>
                          <a:gd name="T32" fmla="*/ 23 w 39"/>
                          <a:gd name="T33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9" h="92">
                            <a:moveTo>
                              <a:pt x="23" y="0"/>
                            </a:moveTo>
                            <a:lnTo>
                              <a:pt x="9" y="12"/>
                            </a:lnTo>
                            <a:lnTo>
                              <a:pt x="2" y="27"/>
                            </a:lnTo>
                            <a:lnTo>
                              <a:pt x="0" y="42"/>
                            </a:lnTo>
                            <a:lnTo>
                              <a:pt x="2" y="57"/>
                            </a:lnTo>
                            <a:lnTo>
                              <a:pt x="5" y="71"/>
                            </a:lnTo>
                            <a:lnTo>
                              <a:pt x="9" y="81"/>
                            </a:lnTo>
                            <a:lnTo>
                              <a:pt x="14" y="89"/>
                            </a:lnTo>
                            <a:lnTo>
                              <a:pt x="15" y="92"/>
                            </a:lnTo>
                            <a:lnTo>
                              <a:pt x="29" y="69"/>
                            </a:lnTo>
                            <a:lnTo>
                              <a:pt x="37" y="49"/>
                            </a:lnTo>
                            <a:lnTo>
                              <a:pt x="39" y="33"/>
                            </a:lnTo>
                            <a:lnTo>
                              <a:pt x="37" y="20"/>
                            </a:lnTo>
                            <a:lnTo>
                              <a:pt x="33" y="11"/>
                            </a:lnTo>
                            <a:lnTo>
                              <a:pt x="29" y="4"/>
                            </a:lnTo>
                            <a:lnTo>
                              <a:pt x="24" y="1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5" name="Freeform 4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9" y="3668"/>
                        <a:ext cx="46" cy="19"/>
                      </a:xfrm>
                      <a:custGeom>
                        <a:avLst/>
                        <a:gdLst>
                          <a:gd name="T0" fmla="*/ 92 w 92"/>
                          <a:gd name="T1" fmla="*/ 23 h 39"/>
                          <a:gd name="T2" fmla="*/ 79 w 92"/>
                          <a:gd name="T3" fmla="*/ 10 h 39"/>
                          <a:gd name="T4" fmla="*/ 64 w 92"/>
                          <a:gd name="T5" fmla="*/ 3 h 39"/>
                          <a:gd name="T6" fmla="*/ 49 w 92"/>
                          <a:gd name="T7" fmla="*/ 0 h 39"/>
                          <a:gd name="T8" fmla="*/ 34 w 92"/>
                          <a:gd name="T9" fmla="*/ 1 h 39"/>
                          <a:gd name="T10" fmla="*/ 21 w 92"/>
                          <a:gd name="T11" fmla="*/ 6 h 39"/>
                          <a:gd name="T12" fmla="*/ 10 w 92"/>
                          <a:gd name="T13" fmla="*/ 10 h 39"/>
                          <a:gd name="T14" fmla="*/ 2 w 92"/>
                          <a:gd name="T15" fmla="*/ 14 h 39"/>
                          <a:gd name="T16" fmla="*/ 0 w 92"/>
                          <a:gd name="T17" fmla="*/ 15 h 39"/>
                          <a:gd name="T18" fmla="*/ 23 w 92"/>
                          <a:gd name="T19" fmla="*/ 29 h 39"/>
                          <a:gd name="T20" fmla="*/ 43 w 92"/>
                          <a:gd name="T21" fmla="*/ 37 h 39"/>
                          <a:gd name="T22" fmla="*/ 59 w 92"/>
                          <a:gd name="T23" fmla="*/ 39 h 39"/>
                          <a:gd name="T24" fmla="*/ 71 w 92"/>
                          <a:gd name="T25" fmla="*/ 37 h 39"/>
                          <a:gd name="T26" fmla="*/ 81 w 92"/>
                          <a:gd name="T27" fmla="*/ 34 h 39"/>
                          <a:gd name="T28" fmla="*/ 87 w 92"/>
                          <a:gd name="T29" fmla="*/ 29 h 39"/>
                          <a:gd name="T30" fmla="*/ 91 w 92"/>
                          <a:gd name="T31" fmla="*/ 24 h 39"/>
                          <a:gd name="T32" fmla="*/ 92 w 92"/>
                          <a:gd name="T33" fmla="*/ 23 h 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9">
                            <a:moveTo>
                              <a:pt x="92" y="23"/>
                            </a:moveTo>
                            <a:lnTo>
                              <a:pt x="79" y="10"/>
                            </a:lnTo>
                            <a:lnTo>
                              <a:pt x="64" y="3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1" y="6"/>
                            </a:lnTo>
                            <a:lnTo>
                              <a:pt x="10" y="10"/>
                            </a:lnTo>
                            <a:lnTo>
                              <a:pt x="2" y="14"/>
                            </a:lnTo>
                            <a:lnTo>
                              <a:pt x="0" y="15"/>
                            </a:lnTo>
                            <a:lnTo>
                              <a:pt x="23" y="29"/>
                            </a:lnTo>
                            <a:lnTo>
                              <a:pt x="43" y="37"/>
                            </a:lnTo>
                            <a:lnTo>
                              <a:pt x="59" y="39"/>
                            </a:lnTo>
                            <a:lnTo>
                              <a:pt x="71" y="37"/>
                            </a:lnTo>
                            <a:lnTo>
                              <a:pt x="81" y="34"/>
                            </a:lnTo>
                            <a:lnTo>
                              <a:pt x="87" y="29"/>
                            </a:lnTo>
                            <a:lnTo>
                              <a:pt x="91" y="24"/>
                            </a:lnTo>
                            <a:lnTo>
                              <a:pt x="92" y="2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6" name="Freeform 4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2" y="3673"/>
                        <a:ext cx="46" cy="19"/>
                      </a:xfrm>
                      <a:custGeom>
                        <a:avLst/>
                        <a:gdLst>
                          <a:gd name="T0" fmla="*/ 0 w 92"/>
                          <a:gd name="T1" fmla="*/ 16 h 38"/>
                          <a:gd name="T2" fmla="*/ 12 w 92"/>
                          <a:gd name="T3" fmla="*/ 29 h 38"/>
                          <a:gd name="T4" fmla="*/ 27 w 92"/>
                          <a:gd name="T5" fmla="*/ 37 h 38"/>
                          <a:gd name="T6" fmla="*/ 42 w 92"/>
                          <a:gd name="T7" fmla="*/ 38 h 38"/>
                          <a:gd name="T8" fmla="*/ 57 w 92"/>
                          <a:gd name="T9" fmla="*/ 37 h 38"/>
                          <a:gd name="T10" fmla="*/ 71 w 92"/>
                          <a:gd name="T11" fmla="*/ 33 h 38"/>
                          <a:gd name="T12" fmla="*/ 82 w 92"/>
                          <a:gd name="T13" fmla="*/ 29 h 38"/>
                          <a:gd name="T14" fmla="*/ 90 w 92"/>
                          <a:gd name="T15" fmla="*/ 25 h 38"/>
                          <a:gd name="T16" fmla="*/ 92 w 92"/>
                          <a:gd name="T17" fmla="*/ 24 h 38"/>
                          <a:gd name="T18" fmla="*/ 69 w 92"/>
                          <a:gd name="T19" fmla="*/ 10 h 38"/>
                          <a:gd name="T20" fmla="*/ 49 w 92"/>
                          <a:gd name="T21" fmla="*/ 2 h 38"/>
                          <a:gd name="T22" fmla="*/ 33 w 92"/>
                          <a:gd name="T23" fmla="*/ 0 h 38"/>
                          <a:gd name="T24" fmla="*/ 20 w 92"/>
                          <a:gd name="T25" fmla="*/ 2 h 38"/>
                          <a:gd name="T26" fmla="*/ 11 w 92"/>
                          <a:gd name="T27" fmla="*/ 6 h 38"/>
                          <a:gd name="T28" fmla="*/ 4 w 92"/>
                          <a:gd name="T29" fmla="*/ 10 h 38"/>
                          <a:gd name="T30" fmla="*/ 1 w 92"/>
                          <a:gd name="T31" fmla="*/ 15 h 38"/>
                          <a:gd name="T32" fmla="*/ 0 w 92"/>
                          <a:gd name="T33" fmla="*/ 16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6"/>
                            </a:moveTo>
                            <a:lnTo>
                              <a:pt x="12" y="29"/>
                            </a:lnTo>
                            <a:lnTo>
                              <a:pt x="27" y="37"/>
                            </a:lnTo>
                            <a:lnTo>
                              <a:pt x="42" y="38"/>
                            </a:lnTo>
                            <a:lnTo>
                              <a:pt x="57" y="37"/>
                            </a:lnTo>
                            <a:lnTo>
                              <a:pt x="71" y="33"/>
                            </a:lnTo>
                            <a:lnTo>
                              <a:pt x="82" y="29"/>
                            </a:lnTo>
                            <a:lnTo>
                              <a:pt x="90" y="25"/>
                            </a:lnTo>
                            <a:lnTo>
                              <a:pt x="92" y="24"/>
                            </a:lnTo>
                            <a:lnTo>
                              <a:pt x="69" y="10"/>
                            </a:lnTo>
                            <a:lnTo>
                              <a:pt x="49" y="2"/>
                            </a:lnTo>
                            <a:lnTo>
                              <a:pt x="33" y="0"/>
                            </a:lnTo>
                            <a:lnTo>
                              <a:pt x="20" y="2"/>
                            </a:lnTo>
                            <a:lnTo>
                              <a:pt x="11" y="6"/>
                            </a:lnTo>
                            <a:lnTo>
                              <a:pt x="4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7" name="Freeform 4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2" y="3631"/>
                        <a:ext cx="29" cy="35"/>
                      </a:xfrm>
                      <a:custGeom>
                        <a:avLst/>
                        <a:gdLst>
                          <a:gd name="T0" fmla="*/ 0 w 59"/>
                          <a:gd name="T1" fmla="*/ 0 h 70"/>
                          <a:gd name="T2" fmla="*/ 6 w 59"/>
                          <a:gd name="T3" fmla="*/ 26 h 70"/>
                          <a:gd name="T4" fmla="*/ 15 w 59"/>
                          <a:gd name="T5" fmla="*/ 45 h 70"/>
                          <a:gd name="T6" fmla="*/ 24 w 59"/>
                          <a:gd name="T7" fmla="*/ 57 h 70"/>
                          <a:gd name="T8" fmla="*/ 35 w 59"/>
                          <a:gd name="T9" fmla="*/ 65 h 70"/>
                          <a:gd name="T10" fmla="*/ 44 w 59"/>
                          <a:gd name="T11" fmla="*/ 69 h 70"/>
                          <a:gd name="T12" fmla="*/ 52 w 59"/>
                          <a:gd name="T13" fmla="*/ 70 h 70"/>
                          <a:gd name="T14" fmla="*/ 56 w 59"/>
                          <a:gd name="T15" fmla="*/ 70 h 70"/>
                          <a:gd name="T16" fmla="*/ 59 w 59"/>
                          <a:gd name="T17" fmla="*/ 70 h 70"/>
                          <a:gd name="T18" fmla="*/ 59 w 59"/>
                          <a:gd name="T19" fmla="*/ 52 h 70"/>
                          <a:gd name="T20" fmla="*/ 54 w 59"/>
                          <a:gd name="T21" fmla="*/ 37 h 70"/>
                          <a:gd name="T22" fmla="*/ 45 w 59"/>
                          <a:gd name="T23" fmla="*/ 24 h 70"/>
                          <a:gd name="T24" fmla="*/ 33 w 59"/>
                          <a:gd name="T25" fmla="*/ 15 h 70"/>
                          <a:gd name="T26" fmla="*/ 22 w 59"/>
                          <a:gd name="T27" fmla="*/ 8 h 70"/>
                          <a:gd name="T28" fmla="*/ 10 w 59"/>
                          <a:gd name="T29" fmla="*/ 3 h 70"/>
                          <a:gd name="T30" fmla="*/ 3 w 59"/>
                          <a:gd name="T31" fmla="*/ 1 h 70"/>
                          <a:gd name="T32" fmla="*/ 0 w 59"/>
                          <a:gd name="T33" fmla="*/ 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0" y="0"/>
                            </a:moveTo>
                            <a:lnTo>
                              <a:pt x="6" y="26"/>
                            </a:lnTo>
                            <a:lnTo>
                              <a:pt x="15" y="45"/>
                            </a:lnTo>
                            <a:lnTo>
                              <a:pt x="24" y="57"/>
                            </a:lnTo>
                            <a:lnTo>
                              <a:pt x="35" y="65"/>
                            </a:lnTo>
                            <a:lnTo>
                              <a:pt x="44" y="69"/>
                            </a:lnTo>
                            <a:lnTo>
                              <a:pt x="52" y="70"/>
                            </a:lnTo>
                            <a:lnTo>
                              <a:pt x="56" y="70"/>
                            </a:lnTo>
                            <a:lnTo>
                              <a:pt x="59" y="70"/>
                            </a:lnTo>
                            <a:lnTo>
                              <a:pt x="59" y="52"/>
                            </a:lnTo>
                            <a:lnTo>
                              <a:pt x="54" y="37"/>
                            </a:lnTo>
                            <a:lnTo>
                              <a:pt x="45" y="24"/>
                            </a:lnTo>
                            <a:lnTo>
                              <a:pt x="33" y="15"/>
                            </a:lnTo>
                            <a:lnTo>
                              <a:pt x="22" y="8"/>
                            </a:lnTo>
                            <a:lnTo>
                              <a:pt x="10" y="3"/>
                            </a:lnTo>
                            <a:lnTo>
                              <a:pt x="3" y="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8" name="Freeform 4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66" y="3694"/>
                        <a:ext cx="29" cy="35"/>
                      </a:xfrm>
                      <a:custGeom>
                        <a:avLst/>
                        <a:gdLst>
                          <a:gd name="T0" fmla="*/ 59 w 59"/>
                          <a:gd name="T1" fmla="*/ 71 h 71"/>
                          <a:gd name="T2" fmla="*/ 53 w 59"/>
                          <a:gd name="T3" fmla="*/ 44 h 71"/>
                          <a:gd name="T4" fmla="*/ 44 w 59"/>
                          <a:gd name="T5" fmla="*/ 26 h 71"/>
                          <a:gd name="T6" fmla="*/ 35 w 59"/>
                          <a:gd name="T7" fmla="*/ 13 h 71"/>
                          <a:gd name="T8" fmla="*/ 24 w 59"/>
                          <a:gd name="T9" fmla="*/ 5 h 71"/>
                          <a:gd name="T10" fmla="*/ 15 w 59"/>
                          <a:gd name="T11" fmla="*/ 1 h 71"/>
                          <a:gd name="T12" fmla="*/ 7 w 59"/>
                          <a:gd name="T13" fmla="*/ 0 h 71"/>
                          <a:gd name="T14" fmla="*/ 3 w 59"/>
                          <a:gd name="T15" fmla="*/ 0 h 71"/>
                          <a:gd name="T16" fmla="*/ 0 w 59"/>
                          <a:gd name="T17" fmla="*/ 0 h 71"/>
                          <a:gd name="T18" fmla="*/ 0 w 59"/>
                          <a:gd name="T19" fmla="*/ 19 h 71"/>
                          <a:gd name="T20" fmla="*/ 5 w 59"/>
                          <a:gd name="T21" fmla="*/ 34 h 71"/>
                          <a:gd name="T22" fmla="*/ 14 w 59"/>
                          <a:gd name="T23" fmla="*/ 46 h 71"/>
                          <a:gd name="T24" fmla="*/ 26 w 59"/>
                          <a:gd name="T25" fmla="*/ 56 h 71"/>
                          <a:gd name="T26" fmla="*/ 37 w 59"/>
                          <a:gd name="T27" fmla="*/ 63 h 71"/>
                          <a:gd name="T28" fmla="*/ 49 w 59"/>
                          <a:gd name="T29" fmla="*/ 67 h 71"/>
                          <a:gd name="T30" fmla="*/ 56 w 59"/>
                          <a:gd name="T31" fmla="*/ 69 h 71"/>
                          <a:gd name="T32" fmla="*/ 59 w 59"/>
                          <a:gd name="T33" fmla="*/ 71 h 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59" h="71">
                            <a:moveTo>
                              <a:pt x="59" y="71"/>
                            </a:moveTo>
                            <a:lnTo>
                              <a:pt x="53" y="44"/>
                            </a:lnTo>
                            <a:lnTo>
                              <a:pt x="44" y="26"/>
                            </a:lnTo>
                            <a:lnTo>
                              <a:pt x="35" y="13"/>
                            </a:lnTo>
                            <a:lnTo>
                              <a:pt x="24" y="5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lnTo>
                              <a:pt x="0" y="19"/>
                            </a:lnTo>
                            <a:lnTo>
                              <a:pt x="5" y="34"/>
                            </a:lnTo>
                            <a:lnTo>
                              <a:pt x="14" y="46"/>
                            </a:lnTo>
                            <a:lnTo>
                              <a:pt x="26" y="56"/>
                            </a:lnTo>
                            <a:lnTo>
                              <a:pt x="37" y="63"/>
                            </a:lnTo>
                            <a:lnTo>
                              <a:pt x="49" y="67"/>
                            </a:lnTo>
                            <a:lnTo>
                              <a:pt x="56" y="69"/>
                            </a:lnTo>
                            <a:lnTo>
                              <a:pt x="59" y="7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9" name="Freeform 4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04" y="3692"/>
                        <a:ext cx="35" cy="30"/>
                      </a:xfrm>
                      <a:custGeom>
                        <a:avLst/>
                        <a:gdLst>
                          <a:gd name="T0" fmla="*/ 0 w 70"/>
                          <a:gd name="T1" fmla="*/ 59 h 59"/>
                          <a:gd name="T2" fmla="*/ 26 w 70"/>
                          <a:gd name="T3" fmla="*/ 53 h 59"/>
                          <a:gd name="T4" fmla="*/ 45 w 70"/>
                          <a:gd name="T5" fmla="*/ 44 h 59"/>
                          <a:gd name="T6" fmla="*/ 59 w 70"/>
                          <a:gd name="T7" fmla="*/ 34 h 59"/>
                          <a:gd name="T8" fmla="*/ 66 w 70"/>
                          <a:gd name="T9" fmla="*/ 24 h 59"/>
                          <a:gd name="T10" fmla="*/ 69 w 70"/>
                          <a:gd name="T11" fmla="*/ 15 h 59"/>
                          <a:gd name="T12" fmla="*/ 70 w 70"/>
                          <a:gd name="T13" fmla="*/ 7 h 59"/>
                          <a:gd name="T14" fmla="*/ 70 w 70"/>
                          <a:gd name="T15" fmla="*/ 2 h 59"/>
                          <a:gd name="T16" fmla="*/ 70 w 70"/>
                          <a:gd name="T17" fmla="*/ 0 h 59"/>
                          <a:gd name="T18" fmla="*/ 52 w 70"/>
                          <a:gd name="T19" fmla="*/ 0 h 59"/>
                          <a:gd name="T20" fmla="*/ 37 w 70"/>
                          <a:gd name="T21" fmla="*/ 4 h 59"/>
                          <a:gd name="T22" fmla="*/ 24 w 70"/>
                          <a:gd name="T23" fmla="*/ 14 h 59"/>
                          <a:gd name="T24" fmla="*/ 15 w 70"/>
                          <a:gd name="T25" fmla="*/ 25 h 59"/>
                          <a:gd name="T26" fmla="*/ 8 w 70"/>
                          <a:gd name="T27" fmla="*/ 37 h 59"/>
                          <a:gd name="T28" fmla="*/ 3 w 70"/>
                          <a:gd name="T29" fmla="*/ 48 h 59"/>
                          <a:gd name="T30" fmla="*/ 1 w 70"/>
                          <a:gd name="T31" fmla="*/ 55 h 59"/>
                          <a:gd name="T32" fmla="*/ 0 w 70"/>
                          <a:gd name="T33" fmla="*/ 59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0" y="59"/>
                            </a:moveTo>
                            <a:lnTo>
                              <a:pt x="26" y="53"/>
                            </a:lnTo>
                            <a:lnTo>
                              <a:pt x="45" y="44"/>
                            </a:lnTo>
                            <a:lnTo>
                              <a:pt x="59" y="34"/>
                            </a:lnTo>
                            <a:lnTo>
                              <a:pt x="66" y="24"/>
                            </a:lnTo>
                            <a:lnTo>
                              <a:pt x="69" y="15"/>
                            </a:lnTo>
                            <a:lnTo>
                              <a:pt x="70" y="7"/>
                            </a:lnTo>
                            <a:lnTo>
                              <a:pt x="70" y="2"/>
                            </a:lnTo>
                            <a:lnTo>
                              <a:pt x="70" y="0"/>
                            </a:lnTo>
                            <a:lnTo>
                              <a:pt x="52" y="0"/>
                            </a:lnTo>
                            <a:lnTo>
                              <a:pt x="37" y="4"/>
                            </a:lnTo>
                            <a:lnTo>
                              <a:pt x="24" y="14"/>
                            </a:lnTo>
                            <a:lnTo>
                              <a:pt x="15" y="25"/>
                            </a:lnTo>
                            <a:lnTo>
                              <a:pt x="8" y="37"/>
                            </a:lnTo>
                            <a:lnTo>
                              <a:pt x="3" y="48"/>
                            </a:lnTo>
                            <a:lnTo>
                              <a:pt x="1" y="55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0" name="Freeform 4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67" y="3639"/>
                        <a:ext cx="35" cy="29"/>
                      </a:xfrm>
                      <a:custGeom>
                        <a:avLst/>
                        <a:gdLst>
                          <a:gd name="T0" fmla="*/ 0 w 70"/>
                          <a:gd name="T1" fmla="*/ 58 h 58"/>
                          <a:gd name="T2" fmla="*/ 18 w 70"/>
                          <a:gd name="T3" fmla="*/ 58 h 58"/>
                          <a:gd name="T4" fmla="*/ 33 w 70"/>
                          <a:gd name="T5" fmla="*/ 54 h 58"/>
                          <a:gd name="T6" fmla="*/ 46 w 70"/>
                          <a:gd name="T7" fmla="*/ 45 h 58"/>
                          <a:gd name="T8" fmla="*/ 55 w 70"/>
                          <a:gd name="T9" fmla="*/ 33 h 58"/>
                          <a:gd name="T10" fmla="*/ 62 w 70"/>
                          <a:gd name="T11" fmla="*/ 22 h 58"/>
                          <a:gd name="T12" fmla="*/ 66 w 70"/>
                          <a:gd name="T13" fmla="*/ 10 h 58"/>
                          <a:gd name="T14" fmla="*/ 69 w 70"/>
                          <a:gd name="T15" fmla="*/ 3 h 58"/>
                          <a:gd name="T16" fmla="*/ 70 w 70"/>
                          <a:gd name="T17" fmla="*/ 0 h 58"/>
                          <a:gd name="T18" fmla="*/ 43 w 70"/>
                          <a:gd name="T19" fmla="*/ 5 h 58"/>
                          <a:gd name="T20" fmla="*/ 25 w 70"/>
                          <a:gd name="T21" fmla="*/ 15 h 58"/>
                          <a:gd name="T22" fmla="*/ 11 w 70"/>
                          <a:gd name="T23" fmla="*/ 24 h 58"/>
                          <a:gd name="T24" fmla="*/ 4 w 70"/>
                          <a:gd name="T25" fmla="*/ 34 h 58"/>
                          <a:gd name="T26" fmla="*/ 1 w 70"/>
                          <a:gd name="T27" fmla="*/ 43 h 58"/>
                          <a:gd name="T28" fmla="*/ 0 w 70"/>
                          <a:gd name="T29" fmla="*/ 52 h 58"/>
                          <a:gd name="T30" fmla="*/ 0 w 70"/>
                          <a:gd name="T31" fmla="*/ 56 h 58"/>
                          <a:gd name="T32" fmla="*/ 0 w 70"/>
                          <a:gd name="T33" fmla="*/ 58 h 5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0" h="58">
                            <a:moveTo>
                              <a:pt x="0" y="58"/>
                            </a:moveTo>
                            <a:lnTo>
                              <a:pt x="18" y="58"/>
                            </a:lnTo>
                            <a:lnTo>
                              <a:pt x="33" y="54"/>
                            </a:lnTo>
                            <a:lnTo>
                              <a:pt x="46" y="45"/>
                            </a:lnTo>
                            <a:lnTo>
                              <a:pt x="55" y="33"/>
                            </a:lnTo>
                            <a:lnTo>
                              <a:pt x="62" y="22"/>
                            </a:lnTo>
                            <a:lnTo>
                              <a:pt x="66" y="10"/>
                            </a:lnTo>
                            <a:lnTo>
                              <a:pt x="69" y="3"/>
                            </a:lnTo>
                            <a:lnTo>
                              <a:pt x="70" y="0"/>
                            </a:lnTo>
                            <a:lnTo>
                              <a:pt x="43" y="5"/>
                            </a:lnTo>
                            <a:lnTo>
                              <a:pt x="25" y="15"/>
                            </a:lnTo>
                            <a:lnTo>
                              <a:pt x="11" y="24"/>
                            </a:lnTo>
                            <a:lnTo>
                              <a:pt x="4" y="34"/>
                            </a:lnTo>
                            <a:lnTo>
                              <a:pt x="1" y="43"/>
                            </a:lnTo>
                            <a:lnTo>
                              <a:pt x="0" y="52"/>
                            </a:lnTo>
                            <a:lnTo>
                              <a:pt x="0" y="56"/>
                            </a:lnTo>
                            <a:lnTo>
                              <a:pt x="0" y="58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1" name="Freeform 4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37" y="3665"/>
                        <a:ext cx="32" cy="29"/>
                      </a:xfrm>
                      <a:custGeom>
                        <a:avLst/>
                        <a:gdLst>
                          <a:gd name="T0" fmla="*/ 32 w 63"/>
                          <a:gd name="T1" fmla="*/ 58 h 58"/>
                          <a:gd name="T2" fmla="*/ 45 w 63"/>
                          <a:gd name="T3" fmla="*/ 56 h 58"/>
                          <a:gd name="T4" fmla="*/ 54 w 63"/>
                          <a:gd name="T5" fmla="*/ 50 h 58"/>
                          <a:gd name="T6" fmla="*/ 61 w 63"/>
                          <a:gd name="T7" fmla="*/ 40 h 58"/>
                          <a:gd name="T8" fmla="*/ 63 w 63"/>
                          <a:gd name="T9" fmla="*/ 28 h 58"/>
                          <a:gd name="T10" fmla="*/ 61 w 63"/>
                          <a:gd name="T11" fmla="*/ 17 h 58"/>
                          <a:gd name="T12" fmla="*/ 54 w 63"/>
                          <a:gd name="T13" fmla="*/ 8 h 58"/>
                          <a:gd name="T14" fmla="*/ 45 w 63"/>
                          <a:gd name="T15" fmla="*/ 2 h 58"/>
                          <a:gd name="T16" fmla="*/ 32 w 63"/>
                          <a:gd name="T17" fmla="*/ 0 h 58"/>
                          <a:gd name="T18" fmla="*/ 19 w 63"/>
                          <a:gd name="T19" fmla="*/ 2 h 58"/>
                          <a:gd name="T20" fmla="*/ 9 w 63"/>
                          <a:gd name="T21" fmla="*/ 8 h 58"/>
                          <a:gd name="T22" fmla="*/ 2 w 63"/>
                          <a:gd name="T23" fmla="*/ 17 h 58"/>
                          <a:gd name="T24" fmla="*/ 0 w 63"/>
                          <a:gd name="T25" fmla="*/ 28 h 58"/>
                          <a:gd name="T26" fmla="*/ 2 w 63"/>
                          <a:gd name="T27" fmla="*/ 40 h 58"/>
                          <a:gd name="T28" fmla="*/ 9 w 63"/>
                          <a:gd name="T29" fmla="*/ 50 h 58"/>
                          <a:gd name="T30" fmla="*/ 19 w 63"/>
                          <a:gd name="T31" fmla="*/ 56 h 58"/>
                          <a:gd name="T32" fmla="*/ 32 w 63"/>
                          <a:gd name="T33" fmla="*/ 58 h 5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3" h="58">
                            <a:moveTo>
                              <a:pt x="32" y="58"/>
                            </a:moveTo>
                            <a:lnTo>
                              <a:pt x="45" y="56"/>
                            </a:lnTo>
                            <a:lnTo>
                              <a:pt x="54" y="50"/>
                            </a:lnTo>
                            <a:lnTo>
                              <a:pt x="61" y="40"/>
                            </a:lnTo>
                            <a:lnTo>
                              <a:pt x="63" y="28"/>
                            </a:lnTo>
                            <a:lnTo>
                              <a:pt x="61" y="17"/>
                            </a:lnTo>
                            <a:lnTo>
                              <a:pt x="54" y="8"/>
                            </a:lnTo>
                            <a:lnTo>
                              <a:pt x="45" y="2"/>
                            </a:lnTo>
                            <a:lnTo>
                              <a:pt x="32" y="0"/>
                            </a:lnTo>
                            <a:lnTo>
                              <a:pt x="19" y="2"/>
                            </a:lnTo>
                            <a:lnTo>
                              <a:pt x="9" y="8"/>
                            </a:lnTo>
                            <a:lnTo>
                              <a:pt x="2" y="17"/>
                            </a:lnTo>
                            <a:lnTo>
                              <a:pt x="0" y="28"/>
                            </a:lnTo>
                            <a:lnTo>
                              <a:pt x="2" y="40"/>
                            </a:lnTo>
                            <a:lnTo>
                              <a:pt x="9" y="50"/>
                            </a:lnTo>
                            <a:lnTo>
                              <a:pt x="19" y="56"/>
                            </a:lnTo>
                            <a:lnTo>
                              <a:pt x="32" y="5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2" name="Freeform 4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7" y="3944"/>
                        <a:ext cx="14" cy="15"/>
                      </a:xfrm>
                      <a:custGeom>
                        <a:avLst/>
                        <a:gdLst>
                          <a:gd name="T0" fmla="*/ 22 w 29"/>
                          <a:gd name="T1" fmla="*/ 0 h 30"/>
                          <a:gd name="T2" fmla="*/ 14 w 29"/>
                          <a:gd name="T3" fmla="*/ 7 h 30"/>
                          <a:gd name="T4" fmla="*/ 8 w 29"/>
                          <a:gd name="T5" fmla="*/ 14 h 30"/>
                          <a:gd name="T6" fmla="*/ 3 w 29"/>
                          <a:gd name="T7" fmla="*/ 22 h 30"/>
                          <a:gd name="T8" fmla="*/ 0 w 29"/>
                          <a:gd name="T9" fmla="*/ 30 h 30"/>
                          <a:gd name="T10" fmla="*/ 8 w 29"/>
                          <a:gd name="T11" fmla="*/ 24 h 30"/>
                          <a:gd name="T12" fmla="*/ 15 w 29"/>
                          <a:gd name="T13" fmla="*/ 19 h 30"/>
                          <a:gd name="T14" fmla="*/ 22 w 29"/>
                          <a:gd name="T15" fmla="*/ 14 h 30"/>
                          <a:gd name="T16" fmla="*/ 29 w 29"/>
                          <a:gd name="T17" fmla="*/ 8 h 30"/>
                          <a:gd name="T18" fmla="*/ 27 w 29"/>
                          <a:gd name="T19" fmla="*/ 5 h 30"/>
                          <a:gd name="T20" fmla="*/ 24 w 29"/>
                          <a:gd name="T21" fmla="*/ 2 h 30"/>
                          <a:gd name="T22" fmla="*/ 23 w 29"/>
                          <a:gd name="T23" fmla="*/ 0 h 30"/>
                          <a:gd name="T24" fmla="*/ 22 w 29"/>
                          <a:gd name="T25" fmla="*/ 0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9" h="30">
                            <a:moveTo>
                              <a:pt x="22" y="0"/>
                            </a:moveTo>
                            <a:lnTo>
                              <a:pt x="14" y="7"/>
                            </a:lnTo>
                            <a:lnTo>
                              <a:pt x="8" y="14"/>
                            </a:lnTo>
                            <a:lnTo>
                              <a:pt x="3" y="22"/>
                            </a:lnTo>
                            <a:lnTo>
                              <a:pt x="0" y="30"/>
                            </a:lnTo>
                            <a:lnTo>
                              <a:pt x="8" y="24"/>
                            </a:lnTo>
                            <a:lnTo>
                              <a:pt x="15" y="19"/>
                            </a:lnTo>
                            <a:lnTo>
                              <a:pt x="22" y="14"/>
                            </a:lnTo>
                            <a:lnTo>
                              <a:pt x="29" y="8"/>
                            </a:lnTo>
                            <a:lnTo>
                              <a:pt x="27" y="5"/>
                            </a:lnTo>
                            <a:lnTo>
                              <a:pt x="24" y="2"/>
                            </a:lnTo>
                            <a:lnTo>
                              <a:pt x="23" y="0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3" name="Freeform 4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4" y="3912"/>
                        <a:ext cx="46" cy="19"/>
                      </a:xfrm>
                      <a:custGeom>
                        <a:avLst/>
                        <a:gdLst>
                          <a:gd name="T0" fmla="*/ 92 w 92"/>
                          <a:gd name="T1" fmla="*/ 22 h 38"/>
                          <a:gd name="T2" fmla="*/ 80 w 92"/>
                          <a:gd name="T3" fmla="*/ 9 h 38"/>
                          <a:gd name="T4" fmla="*/ 65 w 92"/>
                          <a:gd name="T5" fmla="*/ 1 h 38"/>
                          <a:gd name="T6" fmla="*/ 50 w 92"/>
                          <a:gd name="T7" fmla="*/ 0 h 38"/>
                          <a:gd name="T8" fmla="*/ 35 w 92"/>
                          <a:gd name="T9" fmla="*/ 1 h 38"/>
                          <a:gd name="T10" fmla="*/ 21 w 92"/>
                          <a:gd name="T11" fmla="*/ 5 h 38"/>
                          <a:gd name="T12" fmla="*/ 10 w 92"/>
                          <a:gd name="T13" fmla="*/ 9 h 38"/>
                          <a:gd name="T14" fmla="*/ 2 w 92"/>
                          <a:gd name="T15" fmla="*/ 13 h 38"/>
                          <a:gd name="T16" fmla="*/ 0 w 92"/>
                          <a:gd name="T17" fmla="*/ 14 h 38"/>
                          <a:gd name="T18" fmla="*/ 23 w 92"/>
                          <a:gd name="T19" fmla="*/ 28 h 38"/>
                          <a:gd name="T20" fmla="*/ 43 w 92"/>
                          <a:gd name="T21" fmla="*/ 36 h 38"/>
                          <a:gd name="T22" fmla="*/ 59 w 92"/>
                          <a:gd name="T23" fmla="*/ 38 h 38"/>
                          <a:gd name="T24" fmla="*/ 71 w 92"/>
                          <a:gd name="T25" fmla="*/ 36 h 38"/>
                          <a:gd name="T26" fmla="*/ 81 w 92"/>
                          <a:gd name="T27" fmla="*/ 32 h 38"/>
                          <a:gd name="T28" fmla="*/ 88 w 92"/>
                          <a:gd name="T29" fmla="*/ 28 h 38"/>
                          <a:gd name="T30" fmla="*/ 91 w 92"/>
                          <a:gd name="T31" fmla="*/ 23 h 38"/>
                          <a:gd name="T32" fmla="*/ 92 w 92"/>
                          <a:gd name="T33" fmla="*/ 22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92" y="22"/>
                            </a:moveTo>
                            <a:lnTo>
                              <a:pt x="80" y="9"/>
                            </a:lnTo>
                            <a:lnTo>
                              <a:pt x="65" y="1"/>
                            </a:lnTo>
                            <a:lnTo>
                              <a:pt x="50" y="0"/>
                            </a:lnTo>
                            <a:lnTo>
                              <a:pt x="35" y="1"/>
                            </a:lnTo>
                            <a:lnTo>
                              <a:pt x="21" y="5"/>
                            </a:lnTo>
                            <a:lnTo>
                              <a:pt x="10" y="9"/>
                            </a:lnTo>
                            <a:lnTo>
                              <a:pt x="2" y="13"/>
                            </a:lnTo>
                            <a:lnTo>
                              <a:pt x="0" y="14"/>
                            </a:lnTo>
                            <a:lnTo>
                              <a:pt x="23" y="28"/>
                            </a:lnTo>
                            <a:lnTo>
                              <a:pt x="43" y="36"/>
                            </a:lnTo>
                            <a:lnTo>
                              <a:pt x="59" y="38"/>
                            </a:lnTo>
                            <a:lnTo>
                              <a:pt x="71" y="36"/>
                            </a:lnTo>
                            <a:lnTo>
                              <a:pt x="81" y="32"/>
                            </a:lnTo>
                            <a:lnTo>
                              <a:pt x="88" y="28"/>
                            </a:lnTo>
                            <a:lnTo>
                              <a:pt x="91" y="23"/>
                            </a:lnTo>
                            <a:lnTo>
                              <a:pt x="92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4" name="Freeform 4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17" y="3876"/>
                        <a:ext cx="28" cy="35"/>
                      </a:xfrm>
                      <a:custGeom>
                        <a:avLst/>
                        <a:gdLst>
                          <a:gd name="T0" fmla="*/ 57 w 57"/>
                          <a:gd name="T1" fmla="*/ 72 h 72"/>
                          <a:gd name="T2" fmla="*/ 6 w 57"/>
                          <a:gd name="T3" fmla="*/ 3 h 72"/>
                          <a:gd name="T4" fmla="*/ 4 w 57"/>
                          <a:gd name="T5" fmla="*/ 1 h 72"/>
                          <a:gd name="T6" fmla="*/ 1 w 57"/>
                          <a:gd name="T7" fmla="*/ 1 h 72"/>
                          <a:gd name="T8" fmla="*/ 0 w 57"/>
                          <a:gd name="T9" fmla="*/ 0 h 72"/>
                          <a:gd name="T10" fmla="*/ 0 w 57"/>
                          <a:gd name="T11" fmla="*/ 0 h 72"/>
                          <a:gd name="T12" fmla="*/ 6 w 57"/>
                          <a:gd name="T13" fmla="*/ 23 h 72"/>
                          <a:gd name="T14" fmla="*/ 13 w 57"/>
                          <a:gd name="T15" fmla="*/ 42 h 72"/>
                          <a:gd name="T16" fmla="*/ 21 w 57"/>
                          <a:gd name="T17" fmla="*/ 54 h 72"/>
                          <a:gd name="T18" fmla="*/ 29 w 57"/>
                          <a:gd name="T19" fmla="*/ 62 h 72"/>
                          <a:gd name="T20" fmla="*/ 38 w 57"/>
                          <a:gd name="T21" fmla="*/ 68 h 72"/>
                          <a:gd name="T22" fmla="*/ 45 w 57"/>
                          <a:gd name="T23" fmla="*/ 70 h 72"/>
                          <a:gd name="T24" fmla="*/ 52 w 57"/>
                          <a:gd name="T25" fmla="*/ 72 h 72"/>
                          <a:gd name="T26" fmla="*/ 57 w 57"/>
                          <a:gd name="T27" fmla="*/ 72 h 7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57" h="72">
                            <a:moveTo>
                              <a:pt x="57" y="72"/>
                            </a:moveTo>
                            <a:lnTo>
                              <a:pt x="6" y="3"/>
                            </a:lnTo>
                            <a:lnTo>
                              <a:pt x="4" y="1"/>
                            </a:lnTo>
                            <a:lnTo>
                              <a:pt x="1" y="1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6" y="23"/>
                            </a:lnTo>
                            <a:lnTo>
                              <a:pt x="13" y="42"/>
                            </a:lnTo>
                            <a:lnTo>
                              <a:pt x="21" y="54"/>
                            </a:lnTo>
                            <a:lnTo>
                              <a:pt x="29" y="62"/>
                            </a:lnTo>
                            <a:lnTo>
                              <a:pt x="38" y="68"/>
                            </a:lnTo>
                            <a:lnTo>
                              <a:pt x="45" y="70"/>
                            </a:lnTo>
                            <a:lnTo>
                              <a:pt x="52" y="72"/>
                            </a:lnTo>
                            <a:lnTo>
                              <a:pt x="57" y="7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5" name="Freeform 4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09" y="3937"/>
                        <a:ext cx="35" cy="30"/>
                      </a:xfrm>
                      <a:custGeom>
                        <a:avLst/>
                        <a:gdLst>
                          <a:gd name="T0" fmla="*/ 0 w 70"/>
                          <a:gd name="T1" fmla="*/ 59 h 59"/>
                          <a:gd name="T2" fmla="*/ 27 w 70"/>
                          <a:gd name="T3" fmla="*/ 53 h 59"/>
                          <a:gd name="T4" fmla="*/ 45 w 70"/>
                          <a:gd name="T5" fmla="*/ 44 h 59"/>
                          <a:gd name="T6" fmla="*/ 59 w 70"/>
                          <a:gd name="T7" fmla="*/ 35 h 59"/>
                          <a:gd name="T8" fmla="*/ 66 w 70"/>
                          <a:gd name="T9" fmla="*/ 25 h 59"/>
                          <a:gd name="T10" fmla="*/ 69 w 70"/>
                          <a:gd name="T11" fmla="*/ 15 h 59"/>
                          <a:gd name="T12" fmla="*/ 70 w 70"/>
                          <a:gd name="T13" fmla="*/ 7 h 59"/>
                          <a:gd name="T14" fmla="*/ 70 w 70"/>
                          <a:gd name="T15" fmla="*/ 3 h 59"/>
                          <a:gd name="T16" fmla="*/ 70 w 70"/>
                          <a:gd name="T17" fmla="*/ 0 h 59"/>
                          <a:gd name="T18" fmla="*/ 52 w 70"/>
                          <a:gd name="T19" fmla="*/ 0 h 59"/>
                          <a:gd name="T20" fmla="*/ 37 w 70"/>
                          <a:gd name="T21" fmla="*/ 5 h 59"/>
                          <a:gd name="T22" fmla="*/ 24 w 70"/>
                          <a:gd name="T23" fmla="*/ 14 h 59"/>
                          <a:gd name="T24" fmla="*/ 15 w 70"/>
                          <a:gd name="T25" fmla="*/ 26 h 59"/>
                          <a:gd name="T26" fmla="*/ 8 w 70"/>
                          <a:gd name="T27" fmla="*/ 37 h 59"/>
                          <a:gd name="T28" fmla="*/ 3 w 70"/>
                          <a:gd name="T29" fmla="*/ 49 h 59"/>
                          <a:gd name="T30" fmla="*/ 1 w 70"/>
                          <a:gd name="T31" fmla="*/ 56 h 59"/>
                          <a:gd name="T32" fmla="*/ 0 w 70"/>
                          <a:gd name="T33" fmla="*/ 59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0" y="59"/>
                            </a:moveTo>
                            <a:lnTo>
                              <a:pt x="27" y="53"/>
                            </a:lnTo>
                            <a:lnTo>
                              <a:pt x="45" y="44"/>
                            </a:lnTo>
                            <a:lnTo>
                              <a:pt x="59" y="35"/>
                            </a:lnTo>
                            <a:lnTo>
                              <a:pt x="66" y="25"/>
                            </a:lnTo>
                            <a:lnTo>
                              <a:pt x="69" y="15"/>
                            </a:lnTo>
                            <a:lnTo>
                              <a:pt x="70" y="7"/>
                            </a:lnTo>
                            <a:lnTo>
                              <a:pt x="70" y="3"/>
                            </a:lnTo>
                            <a:lnTo>
                              <a:pt x="70" y="0"/>
                            </a:lnTo>
                            <a:lnTo>
                              <a:pt x="52" y="0"/>
                            </a:lnTo>
                            <a:lnTo>
                              <a:pt x="37" y="5"/>
                            </a:lnTo>
                            <a:lnTo>
                              <a:pt x="24" y="14"/>
                            </a:lnTo>
                            <a:lnTo>
                              <a:pt x="15" y="26"/>
                            </a:lnTo>
                            <a:lnTo>
                              <a:pt x="8" y="37"/>
                            </a:lnTo>
                            <a:lnTo>
                              <a:pt x="3" y="49"/>
                            </a:lnTo>
                            <a:lnTo>
                              <a:pt x="1" y="56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6" name="Freeform 4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2" y="3914"/>
                        <a:ext cx="22" cy="25"/>
                      </a:xfrm>
                      <a:custGeom>
                        <a:avLst/>
                        <a:gdLst>
                          <a:gd name="T0" fmla="*/ 32 w 45"/>
                          <a:gd name="T1" fmla="*/ 51 h 51"/>
                          <a:gd name="T2" fmla="*/ 36 w 45"/>
                          <a:gd name="T3" fmla="*/ 51 h 51"/>
                          <a:gd name="T4" fmla="*/ 39 w 45"/>
                          <a:gd name="T5" fmla="*/ 50 h 51"/>
                          <a:gd name="T6" fmla="*/ 41 w 45"/>
                          <a:gd name="T7" fmla="*/ 50 h 51"/>
                          <a:gd name="T8" fmla="*/ 45 w 45"/>
                          <a:gd name="T9" fmla="*/ 49 h 51"/>
                          <a:gd name="T10" fmla="*/ 9 w 45"/>
                          <a:gd name="T11" fmla="*/ 0 h 51"/>
                          <a:gd name="T12" fmla="*/ 6 w 45"/>
                          <a:gd name="T13" fmla="*/ 5 h 51"/>
                          <a:gd name="T14" fmla="*/ 2 w 45"/>
                          <a:gd name="T15" fmla="*/ 9 h 51"/>
                          <a:gd name="T16" fmla="*/ 1 w 45"/>
                          <a:gd name="T17" fmla="*/ 15 h 51"/>
                          <a:gd name="T18" fmla="*/ 0 w 45"/>
                          <a:gd name="T19" fmla="*/ 21 h 51"/>
                          <a:gd name="T20" fmla="*/ 2 w 45"/>
                          <a:gd name="T21" fmla="*/ 32 h 51"/>
                          <a:gd name="T22" fmla="*/ 9 w 45"/>
                          <a:gd name="T23" fmla="*/ 42 h 51"/>
                          <a:gd name="T24" fmla="*/ 19 w 45"/>
                          <a:gd name="T25" fmla="*/ 49 h 51"/>
                          <a:gd name="T26" fmla="*/ 32 w 45"/>
                          <a:gd name="T27" fmla="*/ 51 h 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45" h="51">
                            <a:moveTo>
                              <a:pt x="32" y="51"/>
                            </a:moveTo>
                            <a:lnTo>
                              <a:pt x="36" y="51"/>
                            </a:lnTo>
                            <a:lnTo>
                              <a:pt x="39" y="50"/>
                            </a:lnTo>
                            <a:lnTo>
                              <a:pt x="41" y="50"/>
                            </a:lnTo>
                            <a:lnTo>
                              <a:pt x="45" y="49"/>
                            </a:lnTo>
                            <a:lnTo>
                              <a:pt x="9" y="0"/>
                            </a:lnTo>
                            <a:lnTo>
                              <a:pt x="6" y="5"/>
                            </a:lnTo>
                            <a:lnTo>
                              <a:pt x="2" y="9"/>
                            </a:lnTo>
                            <a:lnTo>
                              <a:pt x="1" y="15"/>
                            </a:lnTo>
                            <a:lnTo>
                              <a:pt x="0" y="21"/>
                            </a:lnTo>
                            <a:lnTo>
                              <a:pt x="2" y="32"/>
                            </a:lnTo>
                            <a:lnTo>
                              <a:pt x="9" y="42"/>
                            </a:lnTo>
                            <a:lnTo>
                              <a:pt x="19" y="49"/>
                            </a:lnTo>
                            <a:lnTo>
                              <a:pt x="32" y="5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7" name="Freeform 4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8" y="3933"/>
                        <a:ext cx="19" cy="46"/>
                      </a:xfrm>
                      <a:custGeom>
                        <a:avLst/>
                        <a:gdLst>
                          <a:gd name="T0" fmla="*/ 17 w 38"/>
                          <a:gd name="T1" fmla="*/ 93 h 93"/>
                          <a:gd name="T2" fmla="*/ 29 w 38"/>
                          <a:gd name="T3" fmla="*/ 80 h 93"/>
                          <a:gd name="T4" fmla="*/ 37 w 38"/>
                          <a:gd name="T5" fmla="*/ 65 h 93"/>
                          <a:gd name="T6" fmla="*/ 38 w 38"/>
                          <a:gd name="T7" fmla="*/ 50 h 93"/>
                          <a:gd name="T8" fmla="*/ 37 w 38"/>
                          <a:gd name="T9" fmla="*/ 35 h 93"/>
                          <a:gd name="T10" fmla="*/ 34 w 38"/>
                          <a:gd name="T11" fmla="*/ 21 h 93"/>
                          <a:gd name="T12" fmla="*/ 29 w 38"/>
                          <a:gd name="T13" fmla="*/ 11 h 93"/>
                          <a:gd name="T14" fmla="*/ 26 w 38"/>
                          <a:gd name="T15" fmla="*/ 3 h 93"/>
                          <a:gd name="T16" fmla="*/ 25 w 38"/>
                          <a:gd name="T17" fmla="*/ 0 h 93"/>
                          <a:gd name="T18" fmla="*/ 11 w 38"/>
                          <a:gd name="T19" fmla="*/ 23 h 93"/>
                          <a:gd name="T20" fmla="*/ 3 w 38"/>
                          <a:gd name="T21" fmla="*/ 43 h 93"/>
                          <a:gd name="T22" fmla="*/ 0 w 38"/>
                          <a:gd name="T23" fmla="*/ 59 h 93"/>
                          <a:gd name="T24" fmla="*/ 3 w 38"/>
                          <a:gd name="T25" fmla="*/ 72 h 93"/>
                          <a:gd name="T26" fmla="*/ 6 w 38"/>
                          <a:gd name="T27" fmla="*/ 81 h 93"/>
                          <a:gd name="T28" fmla="*/ 11 w 38"/>
                          <a:gd name="T29" fmla="*/ 88 h 93"/>
                          <a:gd name="T30" fmla="*/ 15 w 38"/>
                          <a:gd name="T31" fmla="*/ 91 h 93"/>
                          <a:gd name="T32" fmla="*/ 17 w 38"/>
                          <a:gd name="T33" fmla="*/ 93 h 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8" h="93">
                            <a:moveTo>
                              <a:pt x="17" y="93"/>
                            </a:moveTo>
                            <a:lnTo>
                              <a:pt x="29" y="80"/>
                            </a:lnTo>
                            <a:lnTo>
                              <a:pt x="37" y="65"/>
                            </a:lnTo>
                            <a:lnTo>
                              <a:pt x="38" y="50"/>
                            </a:lnTo>
                            <a:lnTo>
                              <a:pt x="37" y="35"/>
                            </a:lnTo>
                            <a:lnTo>
                              <a:pt x="34" y="21"/>
                            </a:lnTo>
                            <a:lnTo>
                              <a:pt x="29" y="11"/>
                            </a:lnTo>
                            <a:lnTo>
                              <a:pt x="26" y="3"/>
                            </a:lnTo>
                            <a:lnTo>
                              <a:pt x="25" y="0"/>
                            </a:lnTo>
                            <a:lnTo>
                              <a:pt x="11" y="23"/>
                            </a:lnTo>
                            <a:lnTo>
                              <a:pt x="3" y="43"/>
                            </a:lnTo>
                            <a:lnTo>
                              <a:pt x="0" y="59"/>
                            </a:lnTo>
                            <a:lnTo>
                              <a:pt x="3" y="72"/>
                            </a:lnTo>
                            <a:lnTo>
                              <a:pt x="6" y="81"/>
                            </a:lnTo>
                            <a:lnTo>
                              <a:pt x="11" y="88"/>
                            </a:lnTo>
                            <a:lnTo>
                              <a:pt x="15" y="91"/>
                            </a:lnTo>
                            <a:lnTo>
                              <a:pt x="17" y="9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8" name="Freeform 4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2" y="4016"/>
                        <a:ext cx="18" cy="21"/>
                      </a:xfrm>
                      <a:custGeom>
                        <a:avLst/>
                        <a:gdLst>
                          <a:gd name="T0" fmla="*/ 22 w 37"/>
                          <a:gd name="T1" fmla="*/ 0 h 43"/>
                          <a:gd name="T2" fmla="*/ 11 w 37"/>
                          <a:gd name="T3" fmla="*/ 10 h 43"/>
                          <a:gd name="T4" fmla="*/ 4 w 37"/>
                          <a:gd name="T5" fmla="*/ 20 h 43"/>
                          <a:gd name="T6" fmla="*/ 1 w 37"/>
                          <a:gd name="T7" fmla="*/ 30 h 43"/>
                          <a:gd name="T8" fmla="*/ 0 w 37"/>
                          <a:gd name="T9" fmla="*/ 42 h 43"/>
                          <a:gd name="T10" fmla="*/ 4 w 37"/>
                          <a:gd name="T11" fmla="*/ 42 h 43"/>
                          <a:gd name="T12" fmla="*/ 9 w 37"/>
                          <a:gd name="T13" fmla="*/ 43 h 43"/>
                          <a:gd name="T14" fmla="*/ 14 w 37"/>
                          <a:gd name="T15" fmla="*/ 43 h 43"/>
                          <a:gd name="T16" fmla="*/ 18 w 37"/>
                          <a:gd name="T17" fmla="*/ 43 h 43"/>
                          <a:gd name="T18" fmla="*/ 23 w 37"/>
                          <a:gd name="T19" fmla="*/ 43 h 43"/>
                          <a:gd name="T20" fmla="*/ 28 w 37"/>
                          <a:gd name="T21" fmla="*/ 43 h 43"/>
                          <a:gd name="T22" fmla="*/ 32 w 37"/>
                          <a:gd name="T23" fmla="*/ 43 h 43"/>
                          <a:gd name="T24" fmla="*/ 37 w 37"/>
                          <a:gd name="T25" fmla="*/ 43 h 43"/>
                          <a:gd name="T26" fmla="*/ 37 w 37"/>
                          <a:gd name="T27" fmla="*/ 23 h 43"/>
                          <a:gd name="T28" fmla="*/ 31 w 37"/>
                          <a:gd name="T29" fmla="*/ 10 h 43"/>
                          <a:gd name="T30" fmla="*/ 25 w 37"/>
                          <a:gd name="T31" fmla="*/ 3 h 43"/>
                          <a:gd name="T32" fmla="*/ 22 w 37"/>
                          <a:gd name="T33" fmla="*/ 0 h 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7" h="43">
                            <a:moveTo>
                              <a:pt x="22" y="0"/>
                            </a:moveTo>
                            <a:lnTo>
                              <a:pt x="11" y="10"/>
                            </a:lnTo>
                            <a:lnTo>
                              <a:pt x="4" y="20"/>
                            </a:lnTo>
                            <a:lnTo>
                              <a:pt x="1" y="30"/>
                            </a:lnTo>
                            <a:lnTo>
                              <a:pt x="0" y="42"/>
                            </a:lnTo>
                            <a:lnTo>
                              <a:pt x="4" y="42"/>
                            </a:lnTo>
                            <a:lnTo>
                              <a:pt x="9" y="43"/>
                            </a:lnTo>
                            <a:lnTo>
                              <a:pt x="14" y="43"/>
                            </a:lnTo>
                            <a:lnTo>
                              <a:pt x="18" y="43"/>
                            </a:lnTo>
                            <a:lnTo>
                              <a:pt x="23" y="43"/>
                            </a:lnTo>
                            <a:lnTo>
                              <a:pt x="28" y="43"/>
                            </a:lnTo>
                            <a:lnTo>
                              <a:pt x="32" y="43"/>
                            </a:lnTo>
                            <a:lnTo>
                              <a:pt x="37" y="43"/>
                            </a:lnTo>
                            <a:lnTo>
                              <a:pt x="37" y="23"/>
                            </a:lnTo>
                            <a:lnTo>
                              <a:pt x="31" y="10"/>
                            </a:lnTo>
                            <a:lnTo>
                              <a:pt x="25" y="3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9" name="Freeform 4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0" y="3985"/>
                        <a:ext cx="46" cy="19"/>
                      </a:xfrm>
                      <a:custGeom>
                        <a:avLst/>
                        <a:gdLst>
                          <a:gd name="T0" fmla="*/ 0 w 92"/>
                          <a:gd name="T1" fmla="*/ 14 h 38"/>
                          <a:gd name="T2" fmla="*/ 23 w 92"/>
                          <a:gd name="T3" fmla="*/ 28 h 38"/>
                          <a:gd name="T4" fmla="*/ 43 w 92"/>
                          <a:gd name="T5" fmla="*/ 36 h 38"/>
                          <a:gd name="T6" fmla="*/ 59 w 92"/>
                          <a:gd name="T7" fmla="*/ 38 h 38"/>
                          <a:gd name="T8" fmla="*/ 71 w 92"/>
                          <a:gd name="T9" fmla="*/ 36 h 38"/>
                          <a:gd name="T10" fmla="*/ 81 w 92"/>
                          <a:gd name="T11" fmla="*/ 32 h 38"/>
                          <a:gd name="T12" fmla="*/ 88 w 92"/>
                          <a:gd name="T13" fmla="*/ 28 h 38"/>
                          <a:gd name="T14" fmla="*/ 91 w 92"/>
                          <a:gd name="T15" fmla="*/ 23 h 38"/>
                          <a:gd name="T16" fmla="*/ 92 w 92"/>
                          <a:gd name="T17" fmla="*/ 22 h 38"/>
                          <a:gd name="T18" fmla="*/ 80 w 92"/>
                          <a:gd name="T19" fmla="*/ 9 h 38"/>
                          <a:gd name="T20" fmla="*/ 65 w 92"/>
                          <a:gd name="T21" fmla="*/ 1 h 38"/>
                          <a:gd name="T22" fmla="*/ 50 w 92"/>
                          <a:gd name="T23" fmla="*/ 0 h 38"/>
                          <a:gd name="T24" fmla="*/ 35 w 92"/>
                          <a:gd name="T25" fmla="*/ 1 h 38"/>
                          <a:gd name="T26" fmla="*/ 21 w 92"/>
                          <a:gd name="T27" fmla="*/ 5 h 38"/>
                          <a:gd name="T28" fmla="*/ 10 w 92"/>
                          <a:gd name="T29" fmla="*/ 9 h 38"/>
                          <a:gd name="T30" fmla="*/ 2 w 92"/>
                          <a:gd name="T31" fmla="*/ 13 h 38"/>
                          <a:gd name="T32" fmla="*/ 0 w 92"/>
                          <a:gd name="T33" fmla="*/ 14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4"/>
                            </a:moveTo>
                            <a:lnTo>
                              <a:pt x="23" y="28"/>
                            </a:lnTo>
                            <a:lnTo>
                              <a:pt x="43" y="36"/>
                            </a:lnTo>
                            <a:lnTo>
                              <a:pt x="59" y="38"/>
                            </a:lnTo>
                            <a:lnTo>
                              <a:pt x="71" y="36"/>
                            </a:lnTo>
                            <a:lnTo>
                              <a:pt x="81" y="32"/>
                            </a:lnTo>
                            <a:lnTo>
                              <a:pt x="88" y="28"/>
                            </a:lnTo>
                            <a:lnTo>
                              <a:pt x="91" y="23"/>
                            </a:lnTo>
                            <a:lnTo>
                              <a:pt x="92" y="22"/>
                            </a:lnTo>
                            <a:lnTo>
                              <a:pt x="80" y="9"/>
                            </a:lnTo>
                            <a:lnTo>
                              <a:pt x="65" y="1"/>
                            </a:lnTo>
                            <a:lnTo>
                              <a:pt x="50" y="0"/>
                            </a:lnTo>
                            <a:lnTo>
                              <a:pt x="35" y="1"/>
                            </a:lnTo>
                            <a:lnTo>
                              <a:pt x="21" y="5"/>
                            </a:lnTo>
                            <a:lnTo>
                              <a:pt x="10" y="9"/>
                            </a:lnTo>
                            <a:lnTo>
                              <a:pt x="2" y="13"/>
                            </a:lnTo>
                            <a:lnTo>
                              <a:pt x="0" y="14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0" name="Freeform 4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2" y="3990"/>
                        <a:ext cx="47" cy="20"/>
                      </a:xfrm>
                      <a:custGeom>
                        <a:avLst/>
                        <a:gdLst>
                          <a:gd name="T0" fmla="*/ 0 w 92"/>
                          <a:gd name="T1" fmla="*/ 17 h 40"/>
                          <a:gd name="T2" fmla="*/ 13 w 92"/>
                          <a:gd name="T3" fmla="*/ 30 h 40"/>
                          <a:gd name="T4" fmla="*/ 28 w 92"/>
                          <a:gd name="T5" fmla="*/ 37 h 40"/>
                          <a:gd name="T6" fmla="*/ 43 w 92"/>
                          <a:gd name="T7" fmla="*/ 40 h 40"/>
                          <a:gd name="T8" fmla="*/ 57 w 92"/>
                          <a:gd name="T9" fmla="*/ 37 h 40"/>
                          <a:gd name="T10" fmla="*/ 71 w 92"/>
                          <a:gd name="T11" fmla="*/ 34 h 40"/>
                          <a:gd name="T12" fmla="*/ 82 w 92"/>
                          <a:gd name="T13" fmla="*/ 30 h 40"/>
                          <a:gd name="T14" fmla="*/ 90 w 92"/>
                          <a:gd name="T15" fmla="*/ 26 h 40"/>
                          <a:gd name="T16" fmla="*/ 92 w 92"/>
                          <a:gd name="T17" fmla="*/ 25 h 40"/>
                          <a:gd name="T18" fmla="*/ 69 w 92"/>
                          <a:gd name="T19" fmla="*/ 11 h 40"/>
                          <a:gd name="T20" fmla="*/ 49 w 92"/>
                          <a:gd name="T21" fmla="*/ 3 h 40"/>
                          <a:gd name="T22" fmla="*/ 33 w 92"/>
                          <a:gd name="T23" fmla="*/ 0 h 40"/>
                          <a:gd name="T24" fmla="*/ 21 w 92"/>
                          <a:gd name="T25" fmla="*/ 3 h 40"/>
                          <a:gd name="T26" fmla="*/ 11 w 92"/>
                          <a:gd name="T27" fmla="*/ 6 h 40"/>
                          <a:gd name="T28" fmla="*/ 5 w 92"/>
                          <a:gd name="T29" fmla="*/ 11 h 40"/>
                          <a:gd name="T30" fmla="*/ 1 w 92"/>
                          <a:gd name="T31" fmla="*/ 15 h 40"/>
                          <a:gd name="T32" fmla="*/ 0 w 92"/>
                          <a:gd name="T33" fmla="*/ 17 h 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40">
                            <a:moveTo>
                              <a:pt x="0" y="17"/>
                            </a:moveTo>
                            <a:lnTo>
                              <a:pt x="13" y="30"/>
                            </a:lnTo>
                            <a:lnTo>
                              <a:pt x="28" y="37"/>
                            </a:lnTo>
                            <a:lnTo>
                              <a:pt x="43" y="40"/>
                            </a:lnTo>
                            <a:lnTo>
                              <a:pt x="57" y="37"/>
                            </a:lnTo>
                            <a:lnTo>
                              <a:pt x="71" y="34"/>
                            </a:lnTo>
                            <a:lnTo>
                              <a:pt x="82" y="30"/>
                            </a:lnTo>
                            <a:lnTo>
                              <a:pt x="90" y="26"/>
                            </a:lnTo>
                            <a:lnTo>
                              <a:pt x="92" y="25"/>
                            </a:lnTo>
                            <a:lnTo>
                              <a:pt x="69" y="11"/>
                            </a:lnTo>
                            <a:lnTo>
                              <a:pt x="49" y="3"/>
                            </a:lnTo>
                            <a:lnTo>
                              <a:pt x="33" y="0"/>
                            </a:lnTo>
                            <a:lnTo>
                              <a:pt x="21" y="3"/>
                            </a:lnTo>
                            <a:lnTo>
                              <a:pt x="11" y="6"/>
                            </a:lnTo>
                            <a:lnTo>
                              <a:pt x="5" y="11"/>
                            </a:lnTo>
                            <a:lnTo>
                              <a:pt x="1" y="15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1" name="Freeform 4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3" y="3948"/>
                        <a:ext cx="29" cy="35"/>
                      </a:xfrm>
                      <a:custGeom>
                        <a:avLst/>
                        <a:gdLst>
                          <a:gd name="T0" fmla="*/ 59 w 59"/>
                          <a:gd name="T1" fmla="*/ 71 h 71"/>
                          <a:gd name="T2" fmla="*/ 59 w 59"/>
                          <a:gd name="T3" fmla="*/ 52 h 71"/>
                          <a:gd name="T4" fmla="*/ 54 w 59"/>
                          <a:gd name="T5" fmla="*/ 37 h 71"/>
                          <a:gd name="T6" fmla="*/ 45 w 59"/>
                          <a:gd name="T7" fmla="*/ 25 h 71"/>
                          <a:gd name="T8" fmla="*/ 34 w 59"/>
                          <a:gd name="T9" fmla="*/ 15 h 71"/>
                          <a:gd name="T10" fmla="*/ 22 w 59"/>
                          <a:gd name="T11" fmla="*/ 8 h 71"/>
                          <a:gd name="T12" fmla="*/ 11 w 59"/>
                          <a:gd name="T13" fmla="*/ 4 h 71"/>
                          <a:gd name="T14" fmla="*/ 4 w 59"/>
                          <a:gd name="T15" fmla="*/ 2 h 71"/>
                          <a:gd name="T16" fmla="*/ 0 w 59"/>
                          <a:gd name="T17" fmla="*/ 0 h 71"/>
                          <a:gd name="T18" fmla="*/ 6 w 59"/>
                          <a:gd name="T19" fmla="*/ 27 h 71"/>
                          <a:gd name="T20" fmla="*/ 15 w 59"/>
                          <a:gd name="T21" fmla="*/ 45 h 71"/>
                          <a:gd name="T22" fmla="*/ 24 w 59"/>
                          <a:gd name="T23" fmla="*/ 59 h 71"/>
                          <a:gd name="T24" fmla="*/ 35 w 59"/>
                          <a:gd name="T25" fmla="*/ 66 h 71"/>
                          <a:gd name="T26" fmla="*/ 44 w 59"/>
                          <a:gd name="T27" fmla="*/ 69 h 71"/>
                          <a:gd name="T28" fmla="*/ 52 w 59"/>
                          <a:gd name="T29" fmla="*/ 71 h 71"/>
                          <a:gd name="T30" fmla="*/ 57 w 59"/>
                          <a:gd name="T31" fmla="*/ 71 h 71"/>
                          <a:gd name="T32" fmla="*/ 59 w 59"/>
                          <a:gd name="T33" fmla="*/ 71 h 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59" h="71">
                            <a:moveTo>
                              <a:pt x="59" y="71"/>
                            </a:moveTo>
                            <a:lnTo>
                              <a:pt x="59" y="52"/>
                            </a:lnTo>
                            <a:lnTo>
                              <a:pt x="54" y="37"/>
                            </a:lnTo>
                            <a:lnTo>
                              <a:pt x="45" y="25"/>
                            </a:lnTo>
                            <a:lnTo>
                              <a:pt x="34" y="15"/>
                            </a:lnTo>
                            <a:lnTo>
                              <a:pt x="22" y="8"/>
                            </a:lnTo>
                            <a:lnTo>
                              <a:pt x="11" y="4"/>
                            </a:lnTo>
                            <a:lnTo>
                              <a:pt x="4" y="2"/>
                            </a:lnTo>
                            <a:lnTo>
                              <a:pt x="0" y="0"/>
                            </a:lnTo>
                            <a:lnTo>
                              <a:pt x="6" y="27"/>
                            </a:lnTo>
                            <a:lnTo>
                              <a:pt x="15" y="45"/>
                            </a:lnTo>
                            <a:lnTo>
                              <a:pt x="24" y="59"/>
                            </a:lnTo>
                            <a:lnTo>
                              <a:pt x="35" y="66"/>
                            </a:lnTo>
                            <a:lnTo>
                              <a:pt x="44" y="69"/>
                            </a:lnTo>
                            <a:lnTo>
                              <a:pt x="52" y="71"/>
                            </a:lnTo>
                            <a:lnTo>
                              <a:pt x="57" y="71"/>
                            </a:lnTo>
                            <a:lnTo>
                              <a:pt x="59" y="7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2" name="Freeform 4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66" y="4011"/>
                        <a:ext cx="28" cy="26"/>
                      </a:xfrm>
                      <a:custGeom>
                        <a:avLst/>
                        <a:gdLst>
                          <a:gd name="T0" fmla="*/ 1 w 56"/>
                          <a:gd name="T1" fmla="*/ 0 h 52"/>
                          <a:gd name="T2" fmla="*/ 0 w 56"/>
                          <a:gd name="T3" fmla="*/ 17 h 52"/>
                          <a:gd name="T4" fmla="*/ 5 w 56"/>
                          <a:gd name="T5" fmla="*/ 31 h 52"/>
                          <a:gd name="T6" fmla="*/ 13 w 56"/>
                          <a:gd name="T7" fmla="*/ 43 h 52"/>
                          <a:gd name="T8" fmla="*/ 22 w 56"/>
                          <a:gd name="T9" fmla="*/ 52 h 52"/>
                          <a:gd name="T10" fmla="*/ 30 w 56"/>
                          <a:gd name="T11" fmla="*/ 52 h 52"/>
                          <a:gd name="T12" fmla="*/ 39 w 56"/>
                          <a:gd name="T13" fmla="*/ 52 h 52"/>
                          <a:gd name="T14" fmla="*/ 47 w 56"/>
                          <a:gd name="T15" fmla="*/ 52 h 52"/>
                          <a:gd name="T16" fmla="*/ 56 w 56"/>
                          <a:gd name="T17" fmla="*/ 51 h 52"/>
                          <a:gd name="T18" fmla="*/ 49 w 56"/>
                          <a:gd name="T19" fmla="*/ 31 h 52"/>
                          <a:gd name="T20" fmla="*/ 41 w 56"/>
                          <a:gd name="T21" fmla="*/ 18 h 52"/>
                          <a:gd name="T22" fmla="*/ 31 w 56"/>
                          <a:gd name="T23" fmla="*/ 9 h 52"/>
                          <a:gd name="T24" fmla="*/ 22 w 56"/>
                          <a:gd name="T25" fmla="*/ 3 h 52"/>
                          <a:gd name="T26" fmla="*/ 14 w 56"/>
                          <a:gd name="T27" fmla="*/ 0 h 52"/>
                          <a:gd name="T28" fmla="*/ 7 w 56"/>
                          <a:gd name="T29" fmla="*/ 0 h 52"/>
                          <a:gd name="T30" fmla="*/ 3 w 56"/>
                          <a:gd name="T31" fmla="*/ 0 h 52"/>
                          <a:gd name="T32" fmla="*/ 1 w 56"/>
                          <a:gd name="T33" fmla="*/ 0 h 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56" h="52">
                            <a:moveTo>
                              <a:pt x="1" y="0"/>
                            </a:moveTo>
                            <a:lnTo>
                              <a:pt x="0" y="17"/>
                            </a:lnTo>
                            <a:lnTo>
                              <a:pt x="5" y="31"/>
                            </a:lnTo>
                            <a:lnTo>
                              <a:pt x="13" y="43"/>
                            </a:lnTo>
                            <a:lnTo>
                              <a:pt x="22" y="52"/>
                            </a:lnTo>
                            <a:lnTo>
                              <a:pt x="30" y="52"/>
                            </a:lnTo>
                            <a:lnTo>
                              <a:pt x="39" y="52"/>
                            </a:lnTo>
                            <a:lnTo>
                              <a:pt x="47" y="52"/>
                            </a:lnTo>
                            <a:lnTo>
                              <a:pt x="56" y="51"/>
                            </a:lnTo>
                            <a:lnTo>
                              <a:pt x="49" y="31"/>
                            </a:lnTo>
                            <a:lnTo>
                              <a:pt x="41" y="18"/>
                            </a:lnTo>
                            <a:lnTo>
                              <a:pt x="31" y="9"/>
                            </a:lnTo>
                            <a:lnTo>
                              <a:pt x="22" y="3"/>
                            </a:lnTo>
                            <a:lnTo>
                              <a:pt x="14" y="0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  <a:lnTo>
                              <a:pt x="1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3" name="Freeform 4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06" y="4009"/>
                        <a:ext cx="34" cy="27"/>
                      </a:xfrm>
                      <a:custGeom>
                        <a:avLst/>
                        <a:gdLst>
                          <a:gd name="T0" fmla="*/ 68 w 69"/>
                          <a:gd name="T1" fmla="*/ 1 h 56"/>
                          <a:gd name="T2" fmla="*/ 53 w 69"/>
                          <a:gd name="T3" fmla="*/ 0 h 56"/>
                          <a:gd name="T4" fmla="*/ 41 w 69"/>
                          <a:gd name="T5" fmla="*/ 4 h 56"/>
                          <a:gd name="T6" fmla="*/ 29 w 69"/>
                          <a:gd name="T7" fmla="*/ 11 h 56"/>
                          <a:gd name="T8" fmla="*/ 21 w 69"/>
                          <a:gd name="T9" fmla="*/ 19 h 56"/>
                          <a:gd name="T10" fmla="*/ 13 w 69"/>
                          <a:gd name="T11" fmla="*/ 28 h 56"/>
                          <a:gd name="T12" fmla="*/ 7 w 69"/>
                          <a:gd name="T13" fmla="*/ 37 h 56"/>
                          <a:gd name="T14" fmla="*/ 3 w 69"/>
                          <a:gd name="T15" fmla="*/ 46 h 56"/>
                          <a:gd name="T16" fmla="*/ 0 w 69"/>
                          <a:gd name="T17" fmla="*/ 54 h 56"/>
                          <a:gd name="T18" fmla="*/ 6 w 69"/>
                          <a:gd name="T19" fmla="*/ 54 h 56"/>
                          <a:gd name="T20" fmla="*/ 12 w 69"/>
                          <a:gd name="T21" fmla="*/ 54 h 56"/>
                          <a:gd name="T22" fmla="*/ 16 w 69"/>
                          <a:gd name="T23" fmla="*/ 56 h 56"/>
                          <a:gd name="T24" fmla="*/ 22 w 69"/>
                          <a:gd name="T25" fmla="*/ 56 h 56"/>
                          <a:gd name="T26" fmla="*/ 41 w 69"/>
                          <a:gd name="T27" fmla="*/ 49 h 56"/>
                          <a:gd name="T28" fmla="*/ 53 w 69"/>
                          <a:gd name="T29" fmla="*/ 40 h 56"/>
                          <a:gd name="T30" fmla="*/ 61 w 69"/>
                          <a:gd name="T31" fmla="*/ 31 h 56"/>
                          <a:gd name="T32" fmla="*/ 66 w 69"/>
                          <a:gd name="T33" fmla="*/ 22 h 56"/>
                          <a:gd name="T34" fmla="*/ 68 w 69"/>
                          <a:gd name="T35" fmla="*/ 14 h 56"/>
                          <a:gd name="T36" fmla="*/ 69 w 69"/>
                          <a:gd name="T37" fmla="*/ 7 h 56"/>
                          <a:gd name="T38" fmla="*/ 68 w 69"/>
                          <a:gd name="T39" fmla="*/ 3 h 56"/>
                          <a:gd name="T40" fmla="*/ 68 w 69"/>
                          <a:gd name="T41" fmla="*/ 1 h 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69" h="56">
                            <a:moveTo>
                              <a:pt x="68" y="1"/>
                            </a:moveTo>
                            <a:lnTo>
                              <a:pt x="53" y="0"/>
                            </a:lnTo>
                            <a:lnTo>
                              <a:pt x="41" y="4"/>
                            </a:lnTo>
                            <a:lnTo>
                              <a:pt x="29" y="11"/>
                            </a:lnTo>
                            <a:lnTo>
                              <a:pt x="21" y="19"/>
                            </a:lnTo>
                            <a:lnTo>
                              <a:pt x="13" y="28"/>
                            </a:lnTo>
                            <a:lnTo>
                              <a:pt x="7" y="37"/>
                            </a:lnTo>
                            <a:lnTo>
                              <a:pt x="3" y="46"/>
                            </a:lnTo>
                            <a:lnTo>
                              <a:pt x="0" y="54"/>
                            </a:lnTo>
                            <a:lnTo>
                              <a:pt x="6" y="54"/>
                            </a:lnTo>
                            <a:lnTo>
                              <a:pt x="12" y="54"/>
                            </a:lnTo>
                            <a:lnTo>
                              <a:pt x="16" y="56"/>
                            </a:lnTo>
                            <a:lnTo>
                              <a:pt x="22" y="56"/>
                            </a:lnTo>
                            <a:lnTo>
                              <a:pt x="41" y="49"/>
                            </a:lnTo>
                            <a:lnTo>
                              <a:pt x="53" y="40"/>
                            </a:lnTo>
                            <a:lnTo>
                              <a:pt x="61" y="31"/>
                            </a:lnTo>
                            <a:lnTo>
                              <a:pt x="66" y="22"/>
                            </a:lnTo>
                            <a:lnTo>
                              <a:pt x="68" y="14"/>
                            </a:lnTo>
                            <a:lnTo>
                              <a:pt x="69" y="7"/>
                            </a:lnTo>
                            <a:lnTo>
                              <a:pt x="68" y="3"/>
                            </a:lnTo>
                            <a:lnTo>
                              <a:pt x="68" y="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4" name="Freeform 4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68" y="3956"/>
                        <a:ext cx="35" cy="29"/>
                      </a:xfrm>
                      <a:custGeom>
                        <a:avLst/>
                        <a:gdLst>
                          <a:gd name="T0" fmla="*/ 0 w 70"/>
                          <a:gd name="T1" fmla="*/ 59 h 59"/>
                          <a:gd name="T2" fmla="*/ 18 w 70"/>
                          <a:gd name="T3" fmla="*/ 59 h 59"/>
                          <a:gd name="T4" fmla="*/ 33 w 70"/>
                          <a:gd name="T5" fmla="*/ 54 h 59"/>
                          <a:gd name="T6" fmla="*/ 46 w 70"/>
                          <a:gd name="T7" fmla="*/ 45 h 59"/>
                          <a:gd name="T8" fmla="*/ 55 w 70"/>
                          <a:gd name="T9" fmla="*/ 34 h 59"/>
                          <a:gd name="T10" fmla="*/ 62 w 70"/>
                          <a:gd name="T11" fmla="*/ 22 h 59"/>
                          <a:gd name="T12" fmla="*/ 66 w 70"/>
                          <a:gd name="T13" fmla="*/ 11 h 59"/>
                          <a:gd name="T14" fmla="*/ 69 w 70"/>
                          <a:gd name="T15" fmla="*/ 4 h 59"/>
                          <a:gd name="T16" fmla="*/ 70 w 70"/>
                          <a:gd name="T17" fmla="*/ 0 h 59"/>
                          <a:gd name="T18" fmla="*/ 43 w 70"/>
                          <a:gd name="T19" fmla="*/ 6 h 59"/>
                          <a:gd name="T20" fmla="*/ 25 w 70"/>
                          <a:gd name="T21" fmla="*/ 15 h 59"/>
                          <a:gd name="T22" fmla="*/ 11 w 70"/>
                          <a:gd name="T23" fmla="*/ 25 h 59"/>
                          <a:gd name="T24" fmla="*/ 4 w 70"/>
                          <a:gd name="T25" fmla="*/ 35 h 59"/>
                          <a:gd name="T26" fmla="*/ 1 w 70"/>
                          <a:gd name="T27" fmla="*/ 44 h 59"/>
                          <a:gd name="T28" fmla="*/ 0 w 70"/>
                          <a:gd name="T29" fmla="*/ 52 h 59"/>
                          <a:gd name="T30" fmla="*/ 0 w 70"/>
                          <a:gd name="T31" fmla="*/ 57 h 59"/>
                          <a:gd name="T32" fmla="*/ 0 w 70"/>
                          <a:gd name="T33" fmla="*/ 59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0" y="59"/>
                            </a:moveTo>
                            <a:lnTo>
                              <a:pt x="18" y="59"/>
                            </a:lnTo>
                            <a:lnTo>
                              <a:pt x="33" y="54"/>
                            </a:lnTo>
                            <a:lnTo>
                              <a:pt x="46" y="45"/>
                            </a:lnTo>
                            <a:lnTo>
                              <a:pt x="55" y="34"/>
                            </a:lnTo>
                            <a:lnTo>
                              <a:pt x="62" y="22"/>
                            </a:lnTo>
                            <a:lnTo>
                              <a:pt x="66" y="11"/>
                            </a:lnTo>
                            <a:lnTo>
                              <a:pt x="69" y="4"/>
                            </a:lnTo>
                            <a:lnTo>
                              <a:pt x="70" y="0"/>
                            </a:lnTo>
                            <a:lnTo>
                              <a:pt x="43" y="6"/>
                            </a:lnTo>
                            <a:lnTo>
                              <a:pt x="25" y="15"/>
                            </a:lnTo>
                            <a:lnTo>
                              <a:pt x="11" y="25"/>
                            </a:lnTo>
                            <a:lnTo>
                              <a:pt x="4" y="35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7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5" name="Freeform 4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38" y="3982"/>
                        <a:ext cx="32" cy="30"/>
                      </a:xfrm>
                      <a:custGeom>
                        <a:avLst/>
                        <a:gdLst>
                          <a:gd name="T0" fmla="*/ 32 w 63"/>
                          <a:gd name="T1" fmla="*/ 0 h 60"/>
                          <a:gd name="T2" fmla="*/ 19 w 63"/>
                          <a:gd name="T3" fmla="*/ 2 h 60"/>
                          <a:gd name="T4" fmla="*/ 9 w 63"/>
                          <a:gd name="T5" fmla="*/ 8 h 60"/>
                          <a:gd name="T6" fmla="*/ 2 w 63"/>
                          <a:gd name="T7" fmla="*/ 19 h 60"/>
                          <a:gd name="T8" fmla="*/ 0 w 63"/>
                          <a:gd name="T9" fmla="*/ 30 h 60"/>
                          <a:gd name="T10" fmla="*/ 2 w 63"/>
                          <a:gd name="T11" fmla="*/ 42 h 60"/>
                          <a:gd name="T12" fmla="*/ 9 w 63"/>
                          <a:gd name="T13" fmla="*/ 51 h 60"/>
                          <a:gd name="T14" fmla="*/ 19 w 63"/>
                          <a:gd name="T15" fmla="*/ 58 h 60"/>
                          <a:gd name="T16" fmla="*/ 32 w 63"/>
                          <a:gd name="T17" fmla="*/ 60 h 60"/>
                          <a:gd name="T18" fmla="*/ 45 w 63"/>
                          <a:gd name="T19" fmla="*/ 58 h 60"/>
                          <a:gd name="T20" fmla="*/ 54 w 63"/>
                          <a:gd name="T21" fmla="*/ 51 h 60"/>
                          <a:gd name="T22" fmla="*/ 61 w 63"/>
                          <a:gd name="T23" fmla="*/ 42 h 60"/>
                          <a:gd name="T24" fmla="*/ 63 w 63"/>
                          <a:gd name="T25" fmla="*/ 30 h 60"/>
                          <a:gd name="T26" fmla="*/ 61 w 63"/>
                          <a:gd name="T27" fmla="*/ 19 h 60"/>
                          <a:gd name="T28" fmla="*/ 54 w 63"/>
                          <a:gd name="T29" fmla="*/ 8 h 60"/>
                          <a:gd name="T30" fmla="*/ 45 w 63"/>
                          <a:gd name="T31" fmla="*/ 2 h 60"/>
                          <a:gd name="T32" fmla="*/ 32 w 63"/>
                          <a:gd name="T33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3" h="60">
                            <a:moveTo>
                              <a:pt x="32" y="0"/>
                            </a:moveTo>
                            <a:lnTo>
                              <a:pt x="19" y="2"/>
                            </a:lnTo>
                            <a:lnTo>
                              <a:pt x="9" y="8"/>
                            </a:lnTo>
                            <a:lnTo>
                              <a:pt x="2" y="19"/>
                            </a:lnTo>
                            <a:lnTo>
                              <a:pt x="0" y="30"/>
                            </a:lnTo>
                            <a:lnTo>
                              <a:pt x="2" y="42"/>
                            </a:lnTo>
                            <a:lnTo>
                              <a:pt x="9" y="51"/>
                            </a:lnTo>
                            <a:lnTo>
                              <a:pt x="19" y="58"/>
                            </a:lnTo>
                            <a:lnTo>
                              <a:pt x="32" y="60"/>
                            </a:lnTo>
                            <a:lnTo>
                              <a:pt x="45" y="58"/>
                            </a:lnTo>
                            <a:lnTo>
                              <a:pt x="54" y="51"/>
                            </a:lnTo>
                            <a:lnTo>
                              <a:pt x="61" y="42"/>
                            </a:lnTo>
                            <a:lnTo>
                              <a:pt x="63" y="30"/>
                            </a:lnTo>
                            <a:lnTo>
                              <a:pt x="61" y="19"/>
                            </a:lnTo>
                            <a:lnTo>
                              <a:pt x="54" y="8"/>
                            </a:lnTo>
                            <a:lnTo>
                              <a:pt x="45" y="2"/>
                            </a:lnTo>
                            <a:lnTo>
                              <a:pt x="3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6" name="Freeform 4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5" y="3994"/>
                        <a:ext cx="19" cy="33"/>
                      </a:xfrm>
                      <a:custGeom>
                        <a:avLst/>
                        <a:gdLst>
                          <a:gd name="T0" fmla="*/ 24 w 38"/>
                          <a:gd name="T1" fmla="*/ 0 h 65"/>
                          <a:gd name="T2" fmla="*/ 11 w 38"/>
                          <a:gd name="T3" fmla="*/ 18 h 65"/>
                          <a:gd name="T4" fmla="*/ 5 w 38"/>
                          <a:gd name="T5" fmla="*/ 34 h 65"/>
                          <a:gd name="T6" fmla="*/ 0 w 38"/>
                          <a:gd name="T7" fmla="*/ 48 h 65"/>
                          <a:gd name="T8" fmla="*/ 0 w 38"/>
                          <a:gd name="T9" fmla="*/ 61 h 65"/>
                          <a:gd name="T10" fmla="*/ 5 w 38"/>
                          <a:gd name="T11" fmla="*/ 61 h 65"/>
                          <a:gd name="T12" fmla="*/ 9 w 38"/>
                          <a:gd name="T13" fmla="*/ 62 h 65"/>
                          <a:gd name="T14" fmla="*/ 13 w 38"/>
                          <a:gd name="T15" fmla="*/ 62 h 65"/>
                          <a:gd name="T16" fmla="*/ 17 w 38"/>
                          <a:gd name="T17" fmla="*/ 63 h 65"/>
                          <a:gd name="T18" fmla="*/ 22 w 38"/>
                          <a:gd name="T19" fmla="*/ 64 h 65"/>
                          <a:gd name="T20" fmla="*/ 26 w 38"/>
                          <a:gd name="T21" fmla="*/ 64 h 65"/>
                          <a:gd name="T22" fmla="*/ 31 w 38"/>
                          <a:gd name="T23" fmla="*/ 65 h 65"/>
                          <a:gd name="T24" fmla="*/ 36 w 38"/>
                          <a:gd name="T25" fmla="*/ 65 h 65"/>
                          <a:gd name="T26" fmla="*/ 38 w 38"/>
                          <a:gd name="T27" fmla="*/ 42 h 65"/>
                          <a:gd name="T28" fmla="*/ 33 w 38"/>
                          <a:gd name="T29" fmla="*/ 20 h 65"/>
                          <a:gd name="T30" fmla="*/ 28 w 38"/>
                          <a:gd name="T31" fmla="*/ 5 h 65"/>
                          <a:gd name="T32" fmla="*/ 24 w 38"/>
                          <a:gd name="T33" fmla="*/ 0 h 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8" h="65">
                            <a:moveTo>
                              <a:pt x="24" y="0"/>
                            </a:moveTo>
                            <a:lnTo>
                              <a:pt x="11" y="18"/>
                            </a:lnTo>
                            <a:lnTo>
                              <a:pt x="5" y="34"/>
                            </a:lnTo>
                            <a:lnTo>
                              <a:pt x="0" y="48"/>
                            </a:lnTo>
                            <a:lnTo>
                              <a:pt x="0" y="61"/>
                            </a:lnTo>
                            <a:lnTo>
                              <a:pt x="5" y="61"/>
                            </a:lnTo>
                            <a:lnTo>
                              <a:pt x="9" y="62"/>
                            </a:lnTo>
                            <a:lnTo>
                              <a:pt x="13" y="62"/>
                            </a:lnTo>
                            <a:lnTo>
                              <a:pt x="17" y="63"/>
                            </a:lnTo>
                            <a:lnTo>
                              <a:pt x="22" y="64"/>
                            </a:lnTo>
                            <a:lnTo>
                              <a:pt x="26" y="64"/>
                            </a:lnTo>
                            <a:lnTo>
                              <a:pt x="31" y="65"/>
                            </a:lnTo>
                            <a:lnTo>
                              <a:pt x="36" y="65"/>
                            </a:lnTo>
                            <a:lnTo>
                              <a:pt x="38" y="42"/>
                            </a:lnTo>
                            <a:lnTo>
                              <a:pt x="33" y="20"/>
                            </a:lnTo>
                            <a:lnTo>
                              <a:pt x="28" y="5"/>
                            </a:lnTo>
                            <a:lnTo>
                              <a:pt x="24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7" name="Freeform 4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0" y="4009"/>
                        <a:ext cx="24" cy="13"/>
                      </a:xfrm>
                      <a:custGeom>
                        <a:avLst/>
                        <a:gdLst>
                          <a:gd name="T0" fmla="*/ 0 w 47"/>
                          <a:gd name="T1" fmla="*/ 0 h 27"/>
                          <a:gd name="T2" fmla="*/ 1 w 47"/>
                          <a:gd name="T3" fmla="*/ 5 h 27"/>
                          <a:gd name="T4" fmla="*/ 2 w 47"/>
                          <a:gd name="T5" fmla="*/ 11 h 27"/>
                          <a:gd name="T6" fmla="*/ 3 w 47"/>
                          <a:gd name="T7" fmla="*/ 15 h 27"/>
                          <a:gd name="T8" fmla="*/ 4 w 47"/>
                          <a:gd name="T9" fmla="*/ 20 h 27"/>
                          <a:gd name="T10" fmla="*/ 10 w 47"/>
                          <a:gd name="T11" fmla="*/ 21 h 27"/>
                          <a:gd name="T12" fmla="*/ 15 w 47"/>
                          <a:gd name="T13" fmla="*/ 21 h 27"/>
                          <a:gd name="T14" fmla="*/ 20 w 47"/>
                          <a:gd name="T15" fmla="*/ 22 h 27"/>
                          <a:gd name="T16" fmla="*/ 25 w 47"/>
                          <a:gd name="T17" fmla="*/ 24 h 27"/>
                          <a:gd name="T18" fmla="*/ 31 w 47"/>
                          <a:gd name="T19" fmla="*/ 25 h 27"/>
                          <a:gd name="T20" fmla="*/ 35 w 47"/>
                          <a:gd name="T21" fmla="*/ 25 h 27"/>
                          <a:gd name="T22" fmla="*/ 41 w 47"/>
                          <a:gd name="T23" fmla="*/ 26 h 27"/>
                          <a:gd name="T24" fmla="*/ 47 w 47"/>
                          <a:gd name="T25" fmla="*/ 27 h 27"/>
                          <a:gd name="T26" fmla="*/ 40 w 47"/>
                          <a:gd name="T27" fmla="*/ 20 h 27"/>
                          <a:gd name="T28" fmla="*/ 32 w 47"/>
                          <a:gd name="T29" fmla="*/ 14 h 27"/>
                          <a:gd name="T30" fmla="*/ 24 w 47"/>
                          <a:gd name="T31" fmla="*/ 10 h 27"/>
                          <a:gd name="T32" fmla="*/ 17 w 47"/>
                          <a:gd name="T33" fmla="*/ 6 h 27"/>
                          <a:gd name="T34" fmla="*/ 10 w 47"/>
                          <a:gd name="T35" fmla="*/ 4 h 27"/>
                          <a:gd name="T36" fmla="*/ 4 w 47"/>
                          <a:gd name="T37" fmla="*/ 2 h 27"/>
                          <a:gd name="T38" fmla="*/ 1 w 47"/>
                          <a:gd name="T39" fmla="*/ 0 h 27"/>
                          <a:gd name="T40" fmla="*/ 0 w 47"/>
                          <a:gd name="T41" fmla="*/ 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47" h="27">
                            <a:moveTo>
                              <a:pt x="0" y="0"/>
                            </a:moveTo>
                            <a:lnTo>
                              <a:pt x="1" y="5"/>
                            </a:lnTo>
                            <a:lnTo>
                              <a:pt x="2" y="11"/>
                            </a:lnTo>
                            <a:lnTo>
                              <a:pt x="3" y="15"/>
                            </a:lnTo>
                            <a:lnTo>
                              <a:pt x="4" y="20"/>
                            </a:lnTo>
                            <a:lnTo>
                              <a:pt x="10" y="21"/>
                            </a:lnTo>
                            <a:lnTo>
                              <a:pt x="15" y="21"/>
                            </a:lnTo>
                            <a:lnTo>
                              <a:pt x="20" y="22"/>
                            </a:lnTo>
                            <a:lnTo>
                              <a:pt x="25" y="24"/>
                            </a:lnTo>
                            <a:lnTo>
                              <a:pt x="31" y="25"/>
                            </a:lnTo>
                            <a:lnTo>
                              <a:pt x="35" y="25"/>
                            </a:lnTo>
                            <a:lnTo>
                              <a:pt x="41" y="26"/>
                            </a:lnTo>
                            <a:lnTo>
                              <a:pt x="47" y="27"/>
                            </a:lnTo>
                            <a:lnTo>
                              <a:pt x="40" y="20"/>
                            </a:lnTo>
                            <a:lnTo>
                              <a:pt x="32" y="14"/>
                            </a:lnTo>
                            <a:lnTo>
                              <a:pt x="24" y="10"/>
                            </a:lnTo>
                            <a:lnTo>
                              <a:pt x="17" y="6"/>
                            </a:lnTo>
                            <a:lnTo>
                              <a:pt x="10" y="4"/>
                            </a:lnTo>
                            <a:lnTo>
                              <a:pt x="4" y="2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8" name="Freeform 4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2" y="4016"/>
                        <a:ext cx="29" cy="15"/>
                      </a:xfrm>
                      <a:custGeom>
                        <a:avLst/>
                        <a:gdLst>
                          <a:gd name="T0" fmla="*/ 0 w 58"/>
                          <a:gd name="T1" fmla="*/ 25 h 30"/>
                          <a:gd name="T2" fmla="*/ 6 w 58"/>
                          <a:gd name="T3" fmla="*/ 26 h 30"/>
                          <a:gd name="T4" fmla="*/ 11 w 58"/>
                          <a:gd name="T5" fmla="*/ 26 h 30"/>
                          <a:gd name="T6" fmla="*/ 17 w 58"/>
                          <a:gd name="T7" fmla="*/ 27 h 30"/>
                          <a:gd name="T8" fmla="*/ 23 w 58"/>
                          <a:gd name="T9" fmla="*/ 27 h 30"/>
                          <a:gd name="T10" fmla="*/ 28 w 58"/>
                          <a:gd name="T11" fmla="*/ 28 h 30"/>
                          <a:gd name="T12" fmla="*/ 33 w 58"/>
                          <a:gd name="T13" fmla="*/ 29 h 30"/>
                          <a:gd name="T14" fmla="*/ 39 w 58"/>
                          <a:gd name="T15" fmla="*/ 29 h 30"/>
                          <a:gd name="T16" fmla="*/ 45 w 58"/>
                          <a:gd name="T17" fmla="*/ 30 h 30"/>
                          <a:gd name="T18" fmla="*/ 51 w 58"/>
                          <a:gd name="T19" fmla="*/ 19 h 30"/>
                          <a:gd name="T20" fmla="*/ 55 w 58"/>
                          <a:gd name="T21" fmla="*/ 10 h 30"/>
                          <a:gd name="T22" fmla="*/ 56 w 58"/>
                          <a:gd name="T23" fmla="*/ 3 h 30"/>
                          <a:gd name="T24" fmla="*/ 58 w 58"/>
                          <a:gd name="T25" fmla="*/ 0 h 30"/>
                          <a:gd name="T26" fmla="*/ 47 w 58"/>
                          <a:gd name="T27" fmla="*/ 3 h 30"/>
                          <a:gd name="T28" fmla="*/ 37 w 58"/>
                          <a:gd name="T29" fmla="*/ 5 h 30"/>
                          <a:gd name="T30" fmla="*/ 29 w 58"/>
                          <a:gd name="T31" fmla="*/ 7 h 30"/>
                          <a:gd name="T32" fmla="*/ 21 w 58"/>
                          <a:gd name="T33" fmla="*/ 11 h 30"/>
                          <a:gd name="T34" fmla="*/ 14 w 58"/>
                          <a:gd name="T35" fmla="*/ 14 h 30"/>
                          <a:gd name="T36" fmla="*/ 9 w 58"/>
                          <a:gd name="T37" fmla="*/ 18 h 30"/>
                          <a:gd name="T38" fmla="*/ 3 w 58"/>
                          <a:gd name="T39" fmla="*/ 21 h 30"/>
                          <a:gd name="T40" fmla="*/ 0 w 58"/>
                          <a:gd name="T41" fmla="*/ 25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58" h="30">
                            <a:moveTo>
                              <a:pt x="0" y="25"/>
                            </a:moveTo>
                            <a:lnTo>
                              <a:pt x="6" y="26"/>
                            </a:lnTo>
                            <a:lnTo>
                              <a:pt x="11" y="26"/>
                            </a:lnTo>
                            <a:lnTo>
                              <a:pt x="17" y="27"/>
                            </a:lnTo>
                            <a:lnTo>
                              <a:pt x="23" y="27"/>
                            </a:lnTo>
                            <a:lnTo>
                              <a:pt x="28" y="28"/>
                            </a:lnTo>
                            <a:lnTo>
                              <a:pt x="33" y="29"/>
                            </a:lnTo>
                            <a:lnTo>
                              <a:pt x="39" y="29"/>
                            </a:lnTo>
                            <a:lnTo>
                              <a:pt x="45" y="30"/>
                            </a:lnTo>
                            <a:lnTo>
                              <a:pt x="51" y="19"/>
                            </a:lnTo>
                            <a:lnTo>
                              <a:pt x="55" y="10"/>
                            </a:lnTo>
                            <a:lnTo>
                              <a:pt x="56" y="3"/>
                            </a:lnTo>
                            <a:lnTo>
                              <a:pt x="58" y="0"/>
                            </a:lnTo>
                            <a:lnTo>
                              <a:pt x="47" y="3"/>
                            </a:lnTo>
                            <a:lnTo>
                              <a:pt x="37" y="5"/>
                            </a:lnTo>
                            <a:lnTo>
                              <a:pt x="29" y="7"/>
                            </a:lnTo>
                            <a:lnTo>
                              <a:pt x="21" y="11"/>
                            </a:lnTo>
                            <a:lnTo>
                              <a:pt x="14" y="14"/>
                            </a:lnTo>
                            <a:lnTo>
                              <a:pt x="9" y="18"/>
                            </a:lnTo>
                            <a:lnTo>
                              <a:pt x="3" y="21"/>
                            </a:lnTo>
                            <a:lnTo>
                              <a:pt x="0" y="25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9" name="Freeform 4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2" y="3840"/>
                        <a:ext cx="20" cy="45"/>
                      </a:xfrm>
                      <a:custGeom>
                        <a:avLst/>
                        <a:gdLst>
                          <a:gd name="T0" fmla="*/ 16 w 39"/>
                          <a:gd name="T1" fmla="*/ 91 h 91"/>
                          <a:gd name="T2" fmla="*/ 30 w 39"/>
                          <a:gd name="T3" fmla="*/ 78 h 91"/>
                          <a:gd name="T4" fmla="*/ 37 w 39"/>
                          <a:gd name="T5" fmla="*/ 63 h 91"/>
                          <a:gd name="T6" fmla="*/ 39 w 39"/>
                          <a:gd name="T7" fmla="*/ 48 h 91"/>
                          <a:gd name="T8" fmla="*/ 38 w 39"/>
                          <a:gd name="T9" fmla="*/ 33 h 91"/>
                          <a:gd name="T10" fmla="*/ 33 w 39"/>
                          <a:gd name="T11" fmla="*/ 21 h 91"/>
                          <a:gd name="T12" fmla="*/ 30 w 39"/>
                          <a:gd name="T13" fmla="*/ 10 h 91"/>
                          <a:gd name="T14" fmla="*/ 25 w 39"/>
                          <a:gd name="T15" fmla="*/ 2 h 91"/>
                          <a:gd name="T16" fmla="*/ 24 w 39"/>
                          <a:gd name="T17" fmla="*/ 0 h 91"/>
                          <a:gd name="T18" fmla="*/ 10 w 39"/>
                          <a:gd name="T19" fmla="*/ 23 h 91"/>
                          <a:gd name="T20" fmla="*/ 2 w 39"/>
                          <a:gd name="T21" fmla="*/ 42 h 91"/>
                          <a:gd name="T22" fmla="*/ 0 w 39"/>
                          <a:gd name="T23" fmla="*/ 57 h 91"/>
                          <a:gd name="T24" fmla="*/ 2 w 39"/>
                          <a:gd name="T25" fmla="*/ 70 h 91"/>
                          <a:gd name="T26" fmla="*/ 6 w 39"/>
                          <a:gd name="T27" fmla="*/ 79 h 91"/>
                          <a:gd name="T28" fmla="*/ 10 w 39"/>
                          <a:gd name="T29" fmla="*/ 86 h 91"/>
                          <a:gd name="T30" fmla="*/ 15 w 39"/>
                          <a:gd name="T31" fmla="*/ 90 h 91"/>
                          <a:gd name="T32" fmla="*/ 16 w 39"/>
                          <a:gd name="T33" fmla="*/ 91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9" h="91">
                            <a:moveTo>
                              <a:pt x="16" y="91"/>
                            </a:moveTo>
                            <a:lnTo>
                              <a:pt x="30" y="78"/>
                            </a:lnTo>
                            <a:lnTo>
                              <a:pt x="37" y="63"/>
                            </a:lnTo>
                            <a:lnTo>
                              <a:pt x="39" y="48"/>
                            </a:lnTo>
                            <a:lnTo>
                              <a:pt x="38" y="33"/>
                            </a:lnTo>
                            <a:lnTo>
                              <a:pt x="33" y="21"/>
                            </a:lnTo>
                            <a:lnTo>
                              <a:pt x="30" y="10"/>
                            </a:lnTo>
                            <a:lnTo>
                              <a:pt x="25" y="2"/>
                            </a:lnTo>
                            <a:lnTo>
                              <a:pt x="24" y="0"/>
                            </a:lnTo>
                            <a:lnTo>
                              <a:pt x="10" y="23"/>
                            </a:lnTo>
                            <a:lnTo>
                              <a:pt x="2" y="42"/>
                            </a:lnTo>
                            <a:lnTo>
                              <a:pt x="0" y="57"/>
                            </a:lnTo>
                            <a:lnTo>
                              <a:pt x="2" y="70"/>
                            </a:lnTo>
                            <a:lnTo>
                              <a:pt x="6" y="79"/>
                            </a:lnTo>
                            <a:lnTo>
                              <a:pt x="10" y="86"/>
                            </a:lnTo>
                            <a:lnTo>
                              <a:pt x="15" y="90"/>
                            </a:lnTo>
                            <a:lnTo>
                              <a:pt x="16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0" name="Freeform 4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7" y="3922"/>
                        <a:ext cx="19" cy="46"/>
                      </a:xfrm>
                      <a:custGeom>
                        <a:avLst/>
                        <a:gdLst>
                          <a:gd name="T0" fmla="*/ 22 w 38"/>
                          <a:gd name="T1" fmla="*/ 0 h 92"/>
                          <a:gd name="T2" fmla="*/ 9 w 38"/>
                          <a:gd name="T3" fmla="*/ 12 h 92"/>
                          <a:gd name="T4" fmla="*/ 1 w 38"/>
                          <a:gd name="T5" fmla="*/ 27 h 92"/>
                          <a:gd name="T6" fmla="*/ 0 w 38"/>
                          <a:gd name="T7" fmla="*/ 42 h 92"/>
                          <a:gd name="T8" fmla="*/ 1 w 38"/>
                          <a:gd name="T9" fmla="*/ 57 h 92"/>
                          <a:gd name="T10" fmla="*/ 4 w 38"/>
                          <a:gd name="T11" fmla="*/ 71 h 92"/>
                          <a:gd name="T12" fmla="*/ 9 w 38"/>
                          <a:gd name="T13" fmla="*/ 81 h 92"/>
                          <a:gd name="T14" fmla="*/ 12 w 38"/>
                          <a:gd name="T15" fmla="*/ 89 h 92"/>
                          <a:gd name="T16" fmla="*/ 14 w 38"/>
                          <a:gd name="T17" fmla="*/ 92 h 92"/>
                          <a:gd name="T18" fmla="*/ 27 w 38"/>
                          <a:gd name="T19" fmla="*/ 69 h 92"/>
                          <a:gd name="T20" fmla="*/ 35 w 38"/>
                          <a:gd name="T21" fmla="*/ 49 h 92"/>
                          <a:gd name="T22" fmla="*/ 38 w 38"/>
                          <a:gd name="T23" fmla="*/ 33 h 92"/>
                          <a:gd name="T24" fmla="*/ 35 w 38"/>
                          <a:gd name="T25" fmla="*/ 20 h 92"/>
                          <a:gd name="T26" fmla="*/ 32 w 38"/>
                          <a:gd name="T27" fmla="*/ 11 h 92"/>
                          <a:gd name="T28" fmla="*/ 27 w 38"/>
                          <a:gd name="T29" fmla="*/ 4 h 92"/>
                          <a:gd name="T30" fmla="*/ 23 w 38"/>
                          <a:gd name="T31" fmla="*/ 1 h 92"/>
                          <a:gd name="T32" fmla="*/ 22 w 38"/>
                          <a:gd name="T33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22" y="0"/>
                            </a:moveTo>
                            <a:lnTo>
                              <a:pt x="9" y="12"/>
                            </a:lnTo>
                            <a:lnTo>
                              <a:pt x="1" y="27"/>
                            </a:lnTo>
                            <a:lnTo>
                              <a:pt x="0" y="42"/>
                            </a:lnTo>
                            <a:lnTo>
                              <a:pt x="1" y="57"/>
                            </a:lnTo>
                            <a:lnTo>
                              <a:pt x="4" y="71"/>
                            </a:lnTo>
                            <a:lnTo>
                              <a:pt x="9" y="81"/>
                            </a:lnTo>
                            <a:lnTo>
                              <a:pt x="12" y="89"/>
                            </a:lnTo>
                            <a:lnTo>
                              <a:pt x="14" y="92"/>
                            </a:lnTo>
                            <a:lnTo>
                              <a:pt x="27" y="69"/>
                            </a:lnTo>
                            <a:lnTo>
                              <a:pt x="35" y="49"/>
                            </a:lnTo>
                            <a:lnTo>
                              <a:pt x="38" y="33"/>
                            </a:lnTo>
                            <a:lnTo>
                              <a:pt x="35" y="20"/>
                            </a:lnTo>
                            <a:lnTo>
                              <a:pt x="32" y="11"/>
                            </a:lnTo>
                            <a:lnTo>
                              <a:pt x="27" y="4"/>
                            </a:lnTo>
                            <a:lnTo>
                              <a:pt x="23" y="1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1" name="Freeform 4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4" y="3891"/>
                        <a:ext cx="47" cy="20"/>
                      </a:xfrm>
                      <a:custGeom>
                        <a:avLst/>
                        <a:gdLst>
                          <a:gd name="T0" fmla="*/ 92 w 92"/>
                          <a:gd name="T1" fmla="*/ 23 h 39"/>
                          <a:gd name="T2" fmla="*/ 79 w 92"/>
                          <a:gd name="T3" fmla="*/ 10 h 39"/>
                          <a:gd name="T4" fmla="*/ 64 w 92"/>
                          <a:gd name="T5" fmla="*/ 3 h 39"/>
                          <a:gd name="T6" fmla="*/ 48 w 92"/>
                          <a:gd name="T7" fmla="*/ 0 h 39"/>
                          <a:gd name="T8" fmla="*/ 34 w 92"/>
                          <a:gd name="T9" fmla="*/ 1 h 39"/>
                          <a:gd name="T10" fmla="*/ 21 w 92"/>
                          <a:gd name="T11" fmla="*/ 6 h 39"/>
                          <a:gd name="T12" fmla="*/ 10 w 92"/>
                          <a:gd name="T13" fmla="*/ 10 h 39"/>
                          <a:gd name="T14" fmla="*/ 2 w 92"/>
                          <a:gd name="T15" fmla="*/ 14 h 39"/>
                          <a:gd name="T16" fmla="*/ 0 w 92"/>
                          <a:gd name="T17" fmla="*/ 15 h 39"/>
                          <a:gd name="T18" fmla="*/ 23 w 92"/>
                          <a:gd name="T19" fmla="*/ 29 h 39"/>
                          <a:gd name="T20" fmla="*/ 43 w 92"/>
                          <a:gd name="T21" fmla="*/ 37 h 39"/>
                          <a:gd name="T22" fmla="*/ 59 w 92"/>
                          <a:gd name="T23" fmla="*/ 39 h 39"/>
                          <a:gd name="T24" fmla="*/ 71 w 92"/>
                          <a:gd name="T25" fmla="*/ 37 h 39"/>
                          <a:gd name="T26" fmla="*/ 81 w 92"/>
                          <a:gd name="T27" fmla="*/ 34 h 39"/>
                          <a:gd name="T28" fmla="*/ 87 w 92"/>
                          <a:gd name="T29" fmla="*/ 29 h 39"/>
                          <a:gd name="T30" fmla="*/ 91 w 92"/>
                          <a:gd name="T31" fmla="*/ 25 h 39"/>
                          <a:gd name="T32" fmla="*/ 92 w 92"/>
                          <a:gd name="T33" fmla="*/ 23 h 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9">
                            <a:moveTo>
                              <a:pt x="92" y="23"/>
                            </a:moveTo>
                            <a:lnTo>
                              <a:pt x="79" y="10"/>
                            </a:lnTo>
                            <a:lnTo>
                              <a:pt x="64" y="3"/>
                            </a:lnTo>
                            <a:lnTo>
                              <a:pt x="48" y="0"/>
                            </a:lnTo>
                            <a:lnTo>
                              <a:pt x="34" y="1"/>
                            </a:lnTo>
                            <a:lnTo>
                              <a:pt x="21" y="6"/>
                            </a:lnTo>
                            <a:lnTo>
                              <a:pt x="10" y="10"/>
                            </a:lnTo>
                            <a:lnTo>
                              <a:pt x="2" y="14"/>
                            </a:lnTo>
                            <a:lnTo>
                              <a:pt x="0" y="15"/>
                            </a:lnTo>
                            <a:lnTo>
                              <a:pt x="23" y="29"/>
                            </a:lnTo>
                            <a:lnTo>
                              <a:pt x="43" y="37"/>
                            </a:lnTo>
                            <a:lnTo>
                              <a:pt x="59" y="39"/>
                            </a:lnTo>
                            <a:lnTo>
                              <a:pt x="71" y="37"/>
                            </a:lnTo>
                            <a:lnTo>
                              <a:pt x="81" y="34"/>
                            </a:lnTo>
                            <a:lnTo>
                              <a:pt x="87" y="29"/>
                            </a:lnTo>
                            <a:lnTo>
                              <a:pt x="91" y="25"/>
                            </a:lnTo>
                            <a:lnTo>
                              <a:pt x="92" y="2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2" name="Freeform 4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7" y="3897"/>
                        <a:ext cx="46" cy="19"/>
                      </a:xfrm>
                      <a:custGeom>
                        <a:avLst/>
                        <a:gdLst>
                          <a:gd name="T0" fmla="*/ 0 w 91"/>
                          <a:gd name="T1" fmla="*/ 16 h 38"/>
                          <a:gd name="T2" fmla="*/ 12 w 91"/>
                          <a:gd name="T3" fmla="*/ 29 h 38"/>
                          <a:gd name="T4" fmla="*/ 27 w 91"/>
                          <a:gd name="T5" fmla="*/ 37 h 38"/>
                          <a:gd name="T6" fmla="*/ 42 w 91"/>
                          <a:gd name="T7" fmla="*/ 38 h 38"/>
                          <a:gd name="T8" fmla="*/ 57 w 91"/>
                          <a:gd name="T9" fmla="*/ 37 h 38"/>
                          <a:gd name="T10" fmla="*/ 70 w 91"/>
                          <a:gd name="T11" fmla="*/ 33 h 38"/>
                          <a:gd name="T12" fmla="*/ 80 w 91"/>
                          <a:gd name="T13" fmla="*/ 29 h 38"/>
                          <a:gd name="T14" fmla="*/ 88 w 91"/>
                          <a:gd name="T15" fmla="*/ 25 h 38"/>
                          <a:gd name="T16" fmla="*/ 91 w 91"/>
                          <a:gd name="T17" fmla="*/ 24 h 38"/>
                          <a:gd name="T18" fmla="*/ 68 w 91"/>
                          <a:gd name="T19" fmla="*/ 10 h 38"/>
                          <a:gd name="T20" fmla="*/ 48 w 91"/>
                          <a:gd name="T21" fmla="*/ 2 h 38"/>
                          <a:gd name="T22" fmla="*/ 33 w 91"/>
                          <a:gd name="T23" fmla="*/ 0 h 38"/>
                          <a:gd name="T24" fmla="*/ 20 w 91"/>
                          <a:gd name="T25" fmla="*/ 2 h 38"/>
                          <a:gd name="T26" fmla="*/ 11 w 91"/>
                          <a:gd name="T27" fmla="*/ 6 h 38"/>
                          <a:gd name="T28" fmla="*/ 4 w 91"/>
                          <a:gd name="T29" fmla="*/ 10 h 38"/>
                          <a:gd name="T30" fmla="*/ 1 w 91"/>
                          <a:gd name="T31" fmla="*/ 15 h 38"/>
                          <a:gd name="T32" fmla="*/ 0 w 91"/>
                          <a:gd name="T33" fmla="*/ 16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1" h="38">
                            <a:moveTo>
                              <a:pt x="0" y="16"/>
                            </a:moveTo>
                            <a:lnTo>
                              <a:pt x="12" y="29"/>
                            </a:lnTo>
                            <a:lnTo>
                              <a:pt x="27" y="37"/>
                            </a:lnTo>
                            <a:lnTo>
                              <a:pt x="42" y="38"/>
                            </a:lnTo>
                            <a:lnTo>
                              <a:pt x="57" y="37"/>
                            </a:lnTo>
                            <a:lnTo>
                              <a:pt x="70" y="33"/>
                            </a:lnTo>
                            <a:lnTo>
                              <a:pt x="80" y="29"/>
                            </a:lnTo>
                            <a:lnTo>
                              <a:pt x="88" y="25"/>
                            </a:lnTo>
                            <a:lnTo>
                              <a:pt x="91" y="24"/>
                            </a:lnTo>
                            <a:lnTo>
                              <a:pt x="68" y="10"/>
                            </a:lnTo>
                            <a:lnTo>
                              <a:pt x="48" y="2"/>
                            </a:lnTo>
                            <a:lnTo>
                              <a:pt x="33" y="0"/>
                            </a:lnTo>
                            <a:lnTo>
                              <a:pt x="20" y="2"/>
                            </a:lnTo>
                            <a:lnTo>
                              <a:pt x="11" y="6"/>
                            </a:lnTo>
                            <a:lnTo>
                              <a:pt x="4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3" name="Freeform 4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67" y="3855"/>
                        <a:ext cx="30" cy="35"/>
                      </a:xfrm>
                      <a:custGeom>
                        <a:avLst/>
                        <a:gdLst>
                          <a:gd name="T0" fmla="*/ 60 w 60"/>
                          <a:gd name="T1" fmla="*/ 70 h 70"/>
                          <a:gd name="T2" fmla="*/ 60 w 60"/>
                          <a:gd name="T3" fmla="*/ 52 h 70"/>
                          <a:gd name="T4" fmla="*/ 55 w 60"/>
                          <a:gd name="T5" fmla="*/ 37 h 70"/>
                          <a:gd name="T6" fmla="*/ 46 w 60"/>
                          <a:gd name="T7" fmla="*/ 24 h 70"/>
                          <a:gd name="T8" fmla="*/ 33 w 60"/>
                          <a:gd name="T9" fmla="*/ 15 h 70"/>
                          <a:gd name="T10" fmla="*/ 22 w 60"/>
                          <a:gd name="T11" fmla="*/ 8 h 70"/>
                          <a:gd name="T12" fmla="*/ 10 w 60"/>
                          <a:gd name="T13" fmla="*/ 3 h 70"/>
                          <a:gd name="T14" fmla="*/ 3 w 60"/>
                          <a:gd name="T15" fmla="*/ 1 h 70"/>
                          <a:gd name="T16" fmla="*/ 0 w 60"/>
                          <a:gd name="T17" fmla="*/ 0 h 70"/>
                          <a:gd name="T18" fmla="*/ 7 w 60"/>
                          <a:gd name="T19" fmla="*/ 26 h 70"/>
                          <a:gd name="T20" fmla="*/ 15 w 60"/>
                          <a:gd name="T21" fmla="*/ 45 h 70"/>
                          <a:gd name="T22" fmla="*/ 25 w 60"/>
                          <a:gd name="T23" fmla="*/ 57 h 70"/>
                          <a:gd name="T24" fmla="*/ 36 w 60"/>
                          <a:gd name="T25" fmla="*/ 65 h 70"/>
                          <a:gd name="T26" fmla="*/ 45 w 60"/>
                          <a:gd name="T27" fmla="*/ 69 h 70"/>
                          <a:gd name="T28" fmla="*/ 53 w 60"/>
                          <a:gd name="T29" fmla="*/ 70 h 70"/>
                          <a:gd name="T30" fmla="*/ 57 w 60"/>
                          <a:gd name="T31" fmla="*/ 70 h 70"/>
                          <a:gd name="T32" fmla="*/ 60 w 60"/>
                          <a:gd name="T33" fmla="*/ 7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0" h="70">
                            <a:moveTo>
                              <a:pt x="60" y="70"/>
                            </a:moveTo>
                            <a:lnTo>
                              <a:pt x="60" y="52"/>
                            </a:lnTo>
                            <a:lnTo>
                              <a:pt x="55" y="37"/>
                            </a:lnTo>
                            <a:lnTo>
                              <a:pt x="46" y="24"/>
                            </a:lnTo>
                            <a:lnTo>
                              <a:pt x="33" y="15"/>
                            </a:lnTo>
                            <a:lnTo>
                              <a:pt x="22" y="8"/>
                            </a:lnTo>
                            <a:lnTo>
                              <a:pt x="10" y="3"/>
                            </a:lnTo>
                            <a:lnTo>
                              <a:pt x="3" y="1"/>
                            </a:lnTo>
                            <a:lnTo>
                              <a:pt x="0" y="0"/>
                            </a:lnTo>
                            <a:lnTo>
                              <a:pt x="7" y="26"/>
                            </a:lnTo>
                            <a:lnTo>
                              <a:pt x="15" y="45"/>
                            </a:lnTo>
                            <a:lnTo>
                              <a:pt x="25" y="57"/>
                            </a:lnTo>
                            <a:lnTo>
                              <a:pt x="36" y="65"/>
                            </a:lnTo>
                            <a:lnTo>
                              <a:pt x="45" y="69"/>
                            </a:lnTo>
                            <a:lnTo>
                              <a:pt x="53" y="70"/>
                            </a:lnTo>
                            <a:lnTo>
                              <a:pt x="57" y="70"/>
                            </a:lnTo>
                            <a:lnTo>
                              <a:pt x="60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4" name="Freeform 4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1" y="3918"/>
                        <a:ext cx="30" cy="35"/>
                      </a:xfrm>
                      <a:custGeom>
                        <a:avLst/>
                        <a:gdLst>
                          <a:gd name="T0" fmla="*/ 0 w 60"/>
                          <a:gd name="T1" fmla="*/ 0 h 71"/>
                          <a:gd name="T2" fmla="*/ 0 w 60"/>
                          <a:gd name="T3" fmla="*/ 19 h 71"/>
                          <a:gd name="T4" fmla="*/ 5 w 60"/>
                          <a:gd name="T5" fmla="*/ 34 h 71"/>
                          <a:gd name="T6" fmla="*/ 14 w 60"/>
                          <a:gd name="T7" fmla="*/ 46 h 71"/>
                          <a:gd name="T8" fmla="*/ 27 w 60"/>
                          <a:gd name="T9" fmla="*/ 56 h 71"/>
                          <a:gd name="T10" fmla="*/ 38 w 60"/>
                          <a:gd name="T11" fmla="*/ 63 h 71"/>
                          <a:gd name="T12" fmla="*/ 50 w 60"/>
                          <a:gd name="T13" fmla="*/ 67 h 71"/>
                          <a:gd name="T14" fmla="*/ 56 w 60"/>
                          <a:gd name="T15" fmla="*/ 69 h 71"/>
                          <a:gd name="T16" fmla="*/ 60 w 60"/>
                          <a:gd name="T17" fmla="*/ 71 h 71"/>
                          <a:gd name="T18" fmla="*/ 53 w 60"/>
                          <a:gd name="T19" fmla="*/ 44 h 71"/>
                          <a:gd name="T20" fmla="*/ 45 w 60"/>
                          <a:gd name="T21" fmla="*/ 26 h 71"/>
                          <a:gd name="T22" fmla="*/ 35 w 60"/>
                          <a:gd name="T23" fmla="*/ 13 h 71"/>
                          <a:gd name="T24" fmla="*/ 25 w 60"/>
                          <a:gd name="T25" fmla="*/ 5 h 71"/>
                          <a:gd name="T26" fmla="*/ 15 w 60"/>
                          <a:gd name="T27" fmla="*/ 1 h 71"/>
                          <a:gd name="T28" fmla="*/ 7 w 60"/>
                          <a:gd name="T29" fmla="*/ 0 h 71"/>
                          <a:gd name="T30" fmla="*/ 2 w 60"/>
                          <a:gd name="T31" fmla="*/ 0 h 71"/>
                          <a:gd name="T32" fmla="*/ 0 w 60"/>
                          <a:gd name="T33" fmla="*/ 0 h 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0" h="71">
                            <a:moveTo>
                              <a:pt x="0" y="0"/>
                            </a:moveTo>
                            <a:lnTo>
                              <a:pt x="0" y="19"/>
                            </a:lnTo>
                            <a:lnTo>
                              <a:pt x="5" y="34"/>
                            </a:lnTo>
                            <a:lnTo>
                              <a:pt x="14" y="46"/>
                            </a:lnTo>
                            <a:lnTo>
                              <a:pt x="27" y="56"/>
                            </a:lnTo>
                            <a:lnTo>
                              <a:pt x="38" y="63"/>
                            </a:lnTo>
                            <a:lnTo>
                              <a:pt x="50" y="67"/>
                            </a:lnTo>
                            <a:lnTo>
                              <a:pt x="56" y="69"/>
                            </a:lnTo>
                            <a:lnTo>
                              <a:pt x="60" y="71"/>
                            </a:lnTo>
                            <a:lnTo>
                              <a:pt x="53" y="44"/>
                            </a:lnTo>
                            <a:lnTo>
                              <a:pt x="45" y="26"/>
                            </a:lnTo>
                            <a:lnTo>
                              <a:pt x="35" y="13"/>
                            </a:lnTo>
                            <a:lnTo>
                              <a:pt x="25" y="5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5" name="Freeform 4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9" y="3916"/>
                        <a:ext cx="36" cy="29"/>
                      </a:xfrm>
                      <a:custGeom>
                        <a:avLst/>
                        <a:gdLst>
                          <a:gd name="T0" fmla="*/ 0 w 70"/>
                          <a:gd name="T1" fmla="*/ 59 h 59"/>
                          <a:gd name="T2" fmla="*/ 26 w 70"/>
                          <a:gd name="T3" fmla="*/ 53 h 59"/>
                          <a:gd name="T4" fmla="*/ 45 w 70"/>
                          <a:gd name="T5" fmla="*/ 44 h 59"/>
                          <a:gd name="T6" fmla="*/ 57 w 70"/>
                          <a:gd name="T7" fmla="*/ 34 h 59"/>
                          <a:gd name="T8" fmla="*/ 65 w 70"/>
                          <a:gd name="T9" fmla="*/ 24 h 59"/>
                          <a:gd name="T10" fmla="*/ 69 w 70"/>
                          <a:gd name="T11" fmla="*/ 15 h 59"/>
                          <a:gd name="T12" fmla="*/ 70 w 70"/>
                          <a:gd name="T13" fmla="*/ 7 h 59"/>
                          <a:gd name="T14" fmla="*/ 70 w 70"/>
                          <a:gd name="T15" fmla="*/ 2 h 59"/>
                          <a:gd name="T16" fmla="*/ 70 w 70"/>
                          <a:gd name="T17" fmla="*/ 0 h 59"/>
                          <a:gd name="T18" fmla="*/ 52 w 70"/>
                          <a:gd name="T19" fmla="*/ 0 h 59"/>
                          <a:gd name="T20" fmla="*/ 37 w 70"/>
                          <a:gd name="T21" fmla="*/ 4 h 59"/>
                          <a:gd name="T22" fmla="*/ 24 w 70"/>
                          <a:gd name="T23" fmla="*/ 14 h 59"/>
                          <a:gd name="T24" fmla="*/ 15 w 70"/>
                          <a:gd name="T25" fmla="*/ 25 h 59"/>
                          <a:gd name="T26" fmla="*/ 8 w 70"/>
                          <a:gd name="T27" fmla="*/ 37 h 59"/>
                          <a:gd name="T28" fmla="*/ 3 w 70"/>
                          <a:gd name="T29" fmla="*/ 48 h 59"/>
                          <a:gd name="T30" fmla="*/ 1 w 70"/>
                          <a:gd name="T31" fmla="*/ 55 h 59"/>
                          <a:gd name="T32" fmla="*/ 0 w 70"/>
                          <a:gd name="T33" fmla="*/ 59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0" y="59"/>
                            </a:moveTo>
                            <a:lnTo>
                              <a:pt x="26" y="53"/>
                            </a:lnTo>
                            <a:lnTo>
                              <a:pt x="45" y="44"/>
                            </a:lnTo>
                            <a:lnTo>
                              <a:pt x="57" y="34"/>
                            </a:lnTo>
                            <a:lnTo>
                              <a:pt x="65" y="24"/>
                            </a:lnTo>
                            <a:lnTo>
                              <a:pt x="69" y="15"/>
                            </a:lnTo>
                            <a:lnTo>
                              <a:pt x="70" y="7"/>
                            </a:lnTo>
                            <a:lnTo>
                              <a:pt x="70" y="2"/>
                            </a:lnTo>
                            <a:lnTo>
                              <a:pt x="70" y="0"/>
                            </a:lnTo>
                            <a:lnTo>
                              <a:pt x="52" y="0"/>
                            </a:lnTo>
                            <a:lnTo>
                              <a:pt x="37" y="4"/>
                            </a:lnTo>
                            <a:lnTo>
                              <a:pt x="24" y="14"/>
                            </a:lnTo>
                            <a:lnTo>
                              <a:pt x="15" y="25"/>
                            </a:lnTo>
                            <a:lnTo>
                              <a:pt x="8" y="37"/>
                            </a:lnTo>
                            <a:lnTo>
                              <a:pt x="3" y="48"/>
                            </a:lnTo>
                            <a:lnTo>
                              <a:pt x="1" y="55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6" name="Freeform 4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2" y="3862"/>
                        <a:ext cx="36" cy="30"/>
                      </a:xfrm>
                      <a:custGeom>
                        <a:avLst/>
                        <a:gdLst>
                          <a:gd name="T0" fmla="*/ 0 w 72"/>
                          <a:gd name="T1" fmla="*/ 58 h 58"/>
                          <a:gd name="T2" fmla="*/ 19 w 72"/>
                          <a:gd name="T3" fmla="*/ 58 h 58"/>
                          <a:gd name="T4" fmla="*/ 35 w 72"/>
                          <a:gd name="T5" fmla="*/ 53 h 58"/>
                          <a:gd name="T6" fmla="*/ 46 w 72"/>
                          <a:gd name="T7" fmla="*/ 43 h 58"/>
                          <a:gd name="T8" fmla="*/ 57 w 72"/>
                          <a:gd name="T9" fmla="*/ 32 h 58"/>
                          <a:gd name="T10" fmla="*/ 64 w 72"/>
                          <a:gd name="T11" fmla="*/ 20 h 58"/>
                          <a:gd name="T12" fmla="*/ 68 w 72"/>
                          <a:gd name="T13" fmla="*/ 10 h 58"/>
                          <a:gd name="T14" fmla="*/ 71 w 72"/>
                          <a:gd name="T15" fmla="*/ 3 h 58"/>
                          <a:gd name="T16" fmla="*/ 72 w 72"/>
                          <a:gd name="T17" fmla="*/ 0 h 58"/>
                          <a:gd name="T18" fmla="*/ 45 w 72"/>
                          <a:gd name="T19" fmla="*/ 5 h 58"/>
                          <a:gd name="T20" fmla="*/ 26 w 72"/>
                          <a:gd name="T21" fmla="*/ 15 h 58"/>
                          <a:gd name="T22" fmla="*/ 13 w 72"/>
                          <a:gd name="T23" fmla="*/ 24 h 58"/>
                          <a:gd name="T24" fmla="*/ 5 w 72"/>
                          <a:gd name="T25" fmla="*/ 34 h 58"/>
                          <a:gd name="T26" fmla="*/ 2 w 72"/>
                          <a:gd name="T27" fmla="*/ 43 h 58"/>
                          <a:gd name="T28" fmla="*/ 0 w 72"/>
                          <a:gd name="T29" fmla="*/ 52 h 58"/>
                          <a:gd name="T30" fmla="*/ 0 w 72"/>
                          <a:gd name="T31" fmla="*/ 56 h 58"/>
                          <a:gd name="T32" fmla="*/ 0 w 72"/>
                          <a:gd name="T33" fmla="*/ 58 h 5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2" h="58">
                            <a:moveTo>
                              <a:pt x="0" y="58"/>
                            </a:moveTo>
                            <a:lnTo>
                              <a:pt x="19" y="58"/>
                            </a:lnTo>
                            <a:lnTo>
                              <a:pt x="35" y="53"/>
                            </a:lnTo>
                            <a:lnTo>
                              <a:pt x="46" y="43"/>
                            </a:lnTo>
                            <a:lnTo>
                              <a:pt x="57" y="32"/>
                            </a:lnTo>
                            <a:lnTo>
                              <a:pt x="64" y="20"/>
                            </a:lnTo>
                            <a:lnTo>
                              <a:pt x="68" y="10"/>
                            </a:lnTo>
                            <a:lnTo>
                              <a:pt x="71" y="3"/>
                            </a:lnTo>
                            <a:lnTo>
                              <a:pt x="72" y="0"/>
                            </a:lnTo>
                            <a:lnTo>
                              <a:pt x="45" y="5"/>
                            </a:lnTo>
                            <a:lnTo>
                              <a:pt x="26" y="15"/>
                            </a:lnTo>
                            <a:lnTo>
                              <a:pt x="13" y="24"/>
                            </a:lnTo>
                            <a:lnTo>
                              <a:pt x="5" y="34"/>
                            </a:lnTo>
                            <a:lnTo>
                              <a:pt x="2" y="43"/>
                            </a:lnTo>
                            <a:lnTo>
                              <a:pt x="0" y="52"/>
                            </a:lnTo>
                            <a:lnTo>
                              <a:pt x="0" y="56"/>
                            </a:lnTo>
                            <a:lnTo>
                              <a:pt x="0" y="58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7" name="Freeform 4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3" y="3888"/>
                        <a:ext cx="31" cy="30"/>
                      </a:xfrm>
                      <a:custGeom>
                        <a:avLst/>
                        <a:gdLst>
                          <a:gd name="T0" fmla="*/ 31 w 62"/>
                          <a:gd name="T1" fmla="*/ 0 h 60"/>
                          <a:gd name="T2" fmla="*/ 18 w 62"/>
                          <a:gd name="T3" fmla="*/ 3 h 60"/>
                          <a:gd name="T4" fmla="*/ 9 w 62"/>
                          <a:gd name="T5" fmla="*/ 10 h 60"/>
                          <a:gd name="T6" fmla="*/ 2 w 62"/>
                          <a:gd name="T7" fmla="*/ 19 h 60"/>
                          <a:gd name="T8" fmla="*/ 0 w 62"/>
                          <a:gd name="T9" fmla="*/ 30 h 60"/>
                          <a:gd name="T10" fmla="*/ 2 w 62"/>
                          <a:gd name="T11" fmla="*/ 42 h 60"/>
                          <a:gd name="T12" fmla="*/ 9 w 62"/>
                          <a:gd name="T13" fmla="*/ 52 h 60"/>
                          <a:gd name="T14" fmla="*/ 18 w 62"/>
                          <a:gd name="T15" fmla="*/ 58 h 60"/>
                          <a:gd name="T16" fmla="*/ 31 w 62"/>
                          <a:gd name="T17" fmla="*/ 60 h 60"/>
                          <a:gd name="T18" fmla="*/ 43 w 62"/>
                          <a:gd name="T19" fmla="*/ 58 h 60"/>
                          <a:gd name="T20" fmla="*/ 53 w 62"/>
                          <a:gd name="T21" fmla="*/ 52 h 60"/>
                          <a:gd name="T22" fmla="*/ 60 w 62"/>
                          <a:gd name="T23" fmla="*/ 42 h 60"/>
                          <a:gd name="T24" fmla="*/ 62 w 62"/>
                          <a:gd name="T25" fmla="*/ 30 h 60"/>
                          <a:gd name="T26" fmla="*/ 60 w 62"/>
                          <a:gd name="T27" fmla="*/ 19 h 60"/>
                          <a:gd name="T28" fmla="*/ 53 w 62"/>
                          <a:gd name="T29" fmla="*/ 10 h 60"/>
                          <a:gd name="T30" fmla="*/ 43 w 62"/>
                          <a:gd name="T31" fmla="*/ 3 h 60"/>
                          <a:gd name="T32" fmla="*/ 31 w 62"/>
                          <a:gd name="T33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2" h="60">
                            <a:moveTo>
                              <a:pt x="31" y="0"/>
                            </a:moveTo>
                            <a:lnTo>
                              <a:pt x="18" y="3"/>
                            </a:lnTo>
                            <a:lnTo>
                              <a:pt x="9" y="10"/>
                            </a:lnTo>
                            <a:lnTo>
                              <a:pt x="2" y="19"/>
                            </a:lnTo>
                            <a:lnTo>
                              <a:pt x="0" y="30"/>
                            </a:lnTo>
                            <a:lnTo>
                              <a:pt x="2" y="42"/>
                            </a:lnTo>
                            <a:lnTo>
                              <a:pt x="9" y="52"/>
                            </a:lnTo>
                            <a:lnTo>
                              <a:pt x="18" y="58"/>
                            </a:lnTo>
                            <a:lnTo>
                              <a:pt x="31" y="60"/>
                            </a:lnTo>
                            <a:lnTo>
                              <a:pt x="43" y="58"/>
                            </a:lnTo>
                            <a:lnTo>
                              <a:pt x="53" y="52"/>
                            </a:lnTo>
                            <a:lnTo>
                              <a:pt x="60" y="42"/>
                            </a:lnTo>
                            <a:lnTo>
                              <a:pt x="62" y="30"/>
                            </a:lnTo>
                            <a:lnTo>
                              <a:pt x="60" y="19"/>
                            </a:lnTo>
                            <a:lnTo>
                              <a:pt x="53" y="10"/>
                            </a:lnTo>
                            <a:lnTo>
                              <a:pt x="43" y="3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8" name="Freeform 4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2" y="3677"/>
                        <a:ext cx="20" cy="46"/>
                      </a:xfrm>
                      <a:custGeom>
                        <a:avLst/>
                        <a:gdLst>
                          <a:gd name="T0" fmla="*/ 16 w 39"/>
                          <a:gd name="T1" fmla="*/ 91 h 91"/>
                          <a:gd name="T2" fmla="*/ 30 w 39"/>
                          <a:gd name="T3" fmla="*/ 78 h 91"/>
                          <a:gd name="T4" fmla="*/ 37 w 39"/>
                          <a:gd name="T5" fmla="*/ 63 h 91"/>
                          <a:gd name="T6" fmla="*/ 39 w 39"/>
                          <a:gd name="T7" fmla="*/ 48 h 91"/>
                          <a:gd name="T8" fmla="*/ 38 w 39"/>
                          <a:gd name="T9" fmla="*/ 33 h 91"/>
                          <a:gd name="T10" fmla="*/ 33 w 39"/>
                          <a:gd name="T11" fmla="*/ 21 h 91"/>
                          <a:gd name="T12" fmla="*/ 30 w 39"/>
                          <a:gd name="T13" fmla="*/ 10 h 91"/>
                          <a:gd name="T14" fmla="*/ 25 w 39"/>
                          <a:gd name="T15" fmla="*/ 2 h 91"/>
                          <a:gd name="T16" fmla="*/ 24 w 39"/>
                          <a:gd name="T17" fmla="*/ 0 h 91"/>
                          <a:gd name="T18" fmla="*/ 10 w 39"/>
                          <a:gd name="T19" fmla="*/ 23 h 91"/>
                          <a:gd name="T20" fmla="*/ 2 w 39"/>
                          <a:gd name="T21" fmla="*/ 41 h 91"/>
                          <a:gd name="T22" fmla="*/ 0 w 39"/>
                          <a:gd name="T23" fmla="*/ 57 h 91"/>
                          <a:gd name="T24" fmla="*/ 2 w 39"/>
                          <a:gd name="T25" fmla="*/ 70 h 91"/>
                          <a:gd name="T26" fmla="*/ 6 w 39"/>
                          <a:gd name="T27" fmla="*/ 79 h 91"/>
                          <a:gd name="T28" fmla="*/ 10 w 39"/>
                          <a:gd name="T29" fmla="*/ 86 h 91"/>
                          <a:gd name="T30" fmla="*/ 15 w 39"/>
                          <a:gd name="T31" fmla="*/ 90 h 91"/>
                          <a:gd name="T32" fmla="*/ 16 w 39"/>
                          <a:gd name="T33" fmla="*/ 91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9" h="91">
                            <a:moveTo>
                              <a:pt x="16" y="91"/>
                            </a:moveTo>
                            <a:lnTo>
                              <a:pt x="30" y="78"/>
                            </a:lnTo>
                            <a:lnTo>
                              <a:pt x="37" y="63"/>
                            </a:lnTo>
                            <a:lnTo>
                              <a:pt x="39" y="48"/>
                            </a:lnTo>
                            <a:lnTo>
                              <a:pt x="38" y="33"/>
                            </a:lnTo>
                            <a:lnTo>
                              <a:pt x="33" y="21"/>
                            </a:lnTo>
                            <a:lnTo>
                              <a:pt x="30" y="10"/>
                            </a:lnTo>
                            <a:lnTo>
                              <a:pt x="25" y="2"/>
                            </a:lnTo>
                            <a:lnTo>
                              <a:pt x="24" y="0"/>
                            </a:lnTo>
                            <a:lnTo>
                              <a:pt x="10" y="23"/>
                            </a:lnTo>
                            <a:lnTo>
                              <a:pt x="2" y="41"/>
                            </a:lnTo>
                            <a:lnTo>
                              <a:pt x="0" y="57"/>
                            </a:lnTo>
                            <a:lnTo>
                              <a:pt x="2" y="70"/>
                            </a:lnTo>
                            <a:lnTo>
                              <a:pt x="6" y="79"/>
                            </a:lnTo>
                            <a:lnTo>
                              <a:pt x="10" y="86"/>
                            </a:lnTo>
                            <a:lnTo>
                              <a:pt x="15" y="90"/>
                            </a:lnTo>
                            <a:lnTo>
                              <a:pt x="16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9" name="Freeform 4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7" y="3760"/>
                        <a:ext cx="19" cy="45"/>
                      </a:xfrm>
                      <a:custGeom>
                        <a:avLst/>
                        <a:gdLst>
                          <a:gd name="T0" fmla="*/ 22 w 38"/>
                          <a:gd name="T1" fmla="*/ 0 h 91"/>
                          <a:gd name="T2" fmla="*/ 9 w 38"/>
                          <a:gd name="T3" fmla="*/ 12 h 91"/>
                          <a:gd name="T4" fmla="*/ 1 w 38"/>
                          <a:gd name="T5" fmla="*/ 27 h 91"/>
                          <a:gd name="T6" fmla="*/ 0 w 38"/>
                          <a:gd name="T7" fmla="*/ 42 h 91"/>
                          <a:gd name="T8" fmla="*/ 1 w 38"/>
                          <a:gd name="T9" fmla="*/ 57 h 91"/>
                          <a:gd name="T10" fmla="*/ 4 w 38"/>
                          <a:gd name="T11" fmla="*/ 70 h 91"/>
                          <a:gd name="T12" fmla="*/ 9 w 38"/>
                          <a:gd name="T13" fmla="*/ 80 h 91"/>
                          <a:gd name="T14" fmla="*/ 12 w 38"/>
                          <a:gd name="T15" fmla="*/ 88 h 91"/>
                          <a:gd name="T16" fmla="*/ 14 w 38"/>
                          <a:gd name="T17" fmla="*/ 91 h 91"/>
                          <a:gd name="T18" fmla="*/ 27 w 38"/>
                          <a:gd name="T19" fmla="*/ 68 h 91"/>
                          <a:gd name="T20" fmla="*/ 35 w 38"/>
                          <a:gd name="T21" fmla="*/ 49 h 91"/>
                          <a:gd name="T22" fmla="*/ 38 w 38"/>
                          <a:gd name="T23" fmla="*/ 33 h 91"/>
                          <a:gd name="T24" fmla="*/ 35 w 38"/>
                          <a:gd name="T25" fmla="*/ 20 h 91"/>
                          <a:gd name="T26" fmla="*/ 32 w 38"/>
                          <a:gd name="T27" fmla="*/ 11 h 91"/>
                          <a:gd name="T28" fmla="*/ 27 w 38"/>
                          <a:gd name="T29" fmla="*/ 4 h 91"/>
                          <a:gd name="T30" fmla="*/ 23 w 38"/>
                          <a:gd name="T31" fmla="*/ 1 h 91"/>
                          <a:gd name="T32" fmla="*/ 22 w 38"/>
                          <a:gd name="T33" fmla="*/ 0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8" h="91">
                            <a:moveTo>
                              <a:pt x="22" y="0"/>
                            </a:moveTo>
                            <a:lnTo>
                              <a:pt x="9" y="12"/>
                            </a:lnTo>
                            <a:lnTo>
                              <a:pt x="1" y="27"/>
                            </a:lnTo>
                            <a:lnTo>
                              <a:pt x="0" y="42"/>
                            </a:lnTo>
                            <a:lnTo>
                              <a:pt x="1" y="57"/>
                            </a:lnTo>
                            <a:lnTo>
                              <a:pt x="4" y="70"/>
                            </a:lnTo>
                            <a:lnTo>
                              <a:pt x="9" y="80"/>
                            </a:lnTo>
                            <a:lnTo>
                              <a:pt x="12" y="88"/>
                            </a:lnTo>
                            <a:lnTo>
                              <a:pt x="14" y="91"/>
                            </a:lnTo>
                            <a:lnTo>
                              <a:pt x="27" y="68"/>
                            </a:lnTo>
                            <a:lnTo>
                              <a:pt x="35" y="49"/>
                            </a:lnTo>
                            <a:lnTo>
                              <a:pt x="38" y="33"/>
                            </a:lnTo>
                            <a:lnTo>
                              <a:pt x="35" y="20"/>
                            </a:lnTo>
                            <a:lnTo>
                              <a:pt x="32" y="11"/>
                            </a:lnTo>
                            <a:lnTo>
                              <a:pt x="27" y="4"/>
                            </a:lnTo>
                            <a:lnTo>
                              <a:pt x="23" y="1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0" name="Freeform 4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4" y="3729"/>
                        <a:ext cx="47" cy="19"/>
                      </a:xfrm>
                      <a:custGeom>
                        <a:avLst/>
                        <a:gdLst>
                          <a:gd name="T0" fmla="*/ 92 w 92"/>
                          <a:gd name="T1" fmla="*/ 22 h 38"/>
                          <a:gd name="T2" fmla="*/ 79 w 92"/>
                          <a:gd name="T3" fmla="*/ 10 h 38"/>
                          <a:gd name="T4" fmla="*/ 64 w 92"/>
                          <a:gd name="T5" fmla="*/ 2 h 38"/>
                          <a:gd name="T6" fmla="*/ 48 w 92"/>
                          <a:gd name="T7" fmla="*/ 0 h 38"/>
                          <a:gd name="T8" fmla="*/ 34 w 92"/>
                          <a:gd name="T9" fmla="*/ 2 h 38"/>
                          <a:gd name="T10" fmla="*/ 21 w 92"/>
                          <a:gd name="T11" fmla="*/ 5 h 38"/>
                          <a:gd name="T12" fmla="*/ 10 w 92"/>
                          <a:gd name="T13" fmla="*/ 10 h 38"/>
                          <a:gd name="T14" fmla="*/ 2 w 92"/>
                          <a:gd name="T15" fmla="*/ 13 h 38"/>
                          <a:gd name="T16" fmla="*/ 0 w 92"/>
                          <a:gd name="T17" fmla="*/ 14 h 38"/>
                          <a:gd name="T18" fmla="*/ 23 w 92"/>
                          <a:gd name="T19" fmla="*/ 28 h 38"/>
                          <a:gd name="T20" fmla="*/ 43 w 92"/>
                          <a:gd name="T21" fmla="*/ 36 h 38"/>
                          <a:gd name="T22" fmla="*/ 59 w 92"/>
                          <a:gd name="T23" fmla="*/ 38 h 38"/>
                          <a:gd name="T24" fmla="*/ 71 w 92"/>
                          <a:gd name="T25" fmla="*/ 36 h 38"/>
                          <a:gd name="T26" fmla="*/ 81 w 92"/>
                          <a:gd name="T27" fmla="*/ 33 h 38"/>
                          <a:gd name="T28" fmla="*/ 87 w 92"/>
                          <a:gd name="T29" fmla="*/ 28 h 38"/>
                          <a:gd name="T30" fmla="*/ 91 w 92"/>
                          <a:gd name="T31" fmla="*/ 23 h 38"/>
                          <a:gd name="T32" fmla="*/ 92 w 92"/>
                          <a:gd name="T33" fmla="*/ 22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92" y="22"/>
                            </a:moveTo>
                            <a:lnTo>
                              <a:pt x="79" y="10"/>
                            </a:lnTo>
                            <a:lnTo>
                              <a:pt x="64" y="2"/>
                            </a:lnTo>
                            <a:lnTo>
                              <a:pt x="48" y="0"/>
                            </a:lnTo>
                            <a:lnTo>
                              <a:pt x="34" y="2"/>
                            </a:lnTo>
                            <a:lnTo>
                              <a:pt x="21" y="5"/>
                            </a:lnTo>
                            <a:lnTo>
                              <a:pt x="10" y="10"/>
                            </a:lnTo>
                            <a:lnTo>
                              <a:pt x="2" y="13"/>
                            </a:lnTo>
                            <a:lnTo>
                              <a:pt x="0" y="14"/>
                            </a:lnTo>
                            <a:lnTo>
                              <a:pt x="23" y="28"/>
                            </a:lnTo>
                            <a:lnTo>
                              <a:pt x="43" y="36"/>
                            </a:lnTo>
                            <a:lnTo>
                              <a:pt x="59" y="38"/>
                            </a:lnTo>
                            <a:lnTo>
                              <a:pt x="71" y="36"/>
                            </a:lnTo>
                            <a:lnTo>
                              <a:pt x="81" y="33"/>
                            </a:lnTo>
                            <a:lnTo>
                              <a:pt x="87" y="28"/>
                            </a:lnTo>
                            <a:lnTo>
                              <a:pt x="91" y="23"/>
                            </a:lnTo>
                            <a:lnTo>
                              <a:pt x="92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1" name="Freeform 4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7" y="3734"/>
                        <a:ext cx="46" cy="19"/>
                      </a:xfrm>
                      <a:custGeom>
                        <a:avLst/>
                        <a:gdLst>
                          <a:gd name="T0" fmla="*/ 0 w 91"/>
                          <a:gd name="T1" fmla="*/ 16 h 39"/>
                          <a:gd name="T2" fmla="*/ 12 w 91"/>
                          <a:gd name="T3" fmla="*/ 30 h 39"/>
                          <a:gd name="T4" fmla="*/ 27 w 91"/>
                          <a:gd name="T5" fmla="*/ 37 h 39"/>
                          <a:gd name="T6" fmla="*/ 42 w 91"/>
                          <a:gd name="T7" fmla="*/ 39 h 39"/>
                          <a:gd name="T8" fmla="*/ 57 w 91"/>
                          <a:gd name="T9" fmla="*/ 37 h 39"/>
                          <a:gd name="T10" fmla="*/ 70 w 91"/>
                          <a:gd name="T11" fmla="*/ 33 h 39"/>
                          <a:gd name="T12" fmla="*/ 80 w 91"/>
                          <a:gd name="T13" fmla="*/ 30 h 39"/>
                          <a:gd name="T14" fmla="*/ 88 w 91"/>
                          <a:gd name="T15" fmla="*/ 25 h 39"/>
                          <a:gd name="T16" fmla="*/ 91 w 91"/>
                          <a:gd name="T17" fmla="*/ 24 h 39"/>
                          <a:gd name="T18" fmla="*/ 68 w 91"/>
                          <a:gd name="T19" fmla="*/ 10 h 39"/>
                          <a:gd name="T20" fmla="*/ 48 w 91"/>
                          <a:gd name="T21" fmla="*/ 2 h 39"/>
                          <a:gd name="T22" fmla="*/ 33 w 91"/>
                          <a:gd name="T23" fmla="*/ 0 h 39"/>
                          <a:gd name="T24" fmla="*/ 20 w 91"/>
                          <a:gd name="T25" fmla="*/ 2 h 39"/>
                          <a:gd name="T26" fmla="*/ 11 w 91"/>
                          <a:gd name="T27" fmla="*/ 6 h 39"/>
                          <a:gd name="T28" fmla="*/ 4 w 91"/>
                          <a:gd name="T29" fmla="*/ 10 h 39"/>
                          <a:gd name="T30" fmla="*/ 1 w 91"/>
                          <a:gd name="T31" fmla="*/ 15 h 39"/>
                          <a:gd name="T32" fmla="*/ 0 w 91"/>
                          <a:gd name="T33" fmla="*/ 16 h 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1" h="39">
                            <a:moveTo>
                              <a:pt x="0" y="16"/>
                            </a:moveTo>
                            <a:lnTo>
                              <a:pt x="12" y="30"/>
                            </a:lnTo>
                            <a:lnTo>
                              <a:pt x="27" y="37"/>
                            </a:lnTo>
                            <a:lnTo>
                              <a:pt x="42" y="39"/>
                            </a:lnTo>
                            <a:lnTo>
                              <a:pt x="57" y="37"/>
                            </a:lnTo>
                            <a:lnTo>
                              <a:pt x="70" y="33"/>
                            </a:lnTo>
                            <a:lnTo>
                              <a:pt x="80" y="30"/>
                            </a:lnTo>
                            <a:lnTo>
                              <a:pt x="88" y="25"/>
                            </a:lnTo>
                            <a:lnTo>
                              <a:pt x="91" y="24"/>
                            </a:lnTo>
                            <a:lnTo>
                              <a:pt x="68" y="10"/>
                            </a:lnTo>
                            <a:lnTo>
                              <a:pt x="48" y="2"/>
                            </a:lnTo>
                            <a:lnTo>
                              <a:pt x="33" y="0"/>
                            </a:lnTo>
                            <a:lnTo>
                              <a:pt x="20" y="2"/>
                            </a:lnTo>
                            <a:lnTo>
                              <a:pt x="11" y="6"/>
                            </a:lnTo>
                            <a:lnTo>
                              <a:pt x="4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2" name="Freeform 4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67" y="3692"/>
                        <a:ext cx="30" cy="36"/>
                      </a:xfrm>
                      <a:custGeom>
                        <a:avLst/>
                        <a:gdLst>
                          <a:gd name="T0" fmla="*/ 0 w 60"/>
                          <a:gd name="T1" fmla="*/ 0 h 71"/>
                          <a:gd name="T2" fmla="*/ 7 w 60"/>
                          <a:gd name="T3" fmla="*/ 26 h 71"/>
                          <a:gd name="T4" fmla="*/ 15 w 60"/>
                          <a:gd name="T5" fmla="*/ 46 h 71"/>
                          <a:gd name="T6" fmla="*/ 25 w 60"/>
                          <a:gd name="T7" fmla="*/ 58 h 71"/>
                          <a:gd name="T8" fmla="*/ 36 w 60"/>
                          <a:gd name="T9" fmla="*/ 67 h 71"/>
                          <a:gd name="T10" fmla="*/ 45 w 60"/>
                          <a:gd name="T11" fmla="*/ 70 h 71"/>
                          <a:gd name="T12" fmla="*/ 53 w 60"/>
                          <a:gd name="T13" fmla="*/ 71 h 71"/>
                          <a:gd name="T14" fmla="*/ 57 w 60"/>
                          <a:gd name="T15" fmla="*/ 71 h 71"/>
                          <a:gd name="T16" fmla="*/ 60 w 60"/>
                          <a:gd name="T17" fmla="*/ 71 h 71"/>
                          <a:gd name="T18" fmla="*/ 60 w 60"/>
                          <a:gd name="T19" fmla="*/ 53 h 71"/>
                          <a:gd name="T20" fmla="*/ 55 w 60"/>
                          <a:gd name="T21" fmla="*/ 37 h 71"/>
                          <a:gd name="T22" fmla="*/ 46 w 60"/>
                          <a:gd name="T23" fmla="*/ 25 h 71"/>
                          <a:gd name="T24" fmla="*/ 33 w 60"/>
                          <a:gd name="T25" fmla="*/ 15 h 71"/>
                          <a:gd name="T26" fmla="*/ 22 w 60"/>
                          <a:gd name="T27" fmla="*/ 8 h 71"/>
                          <a:gd name="T28" fmla="*/ 10 w 60"/>
                          <a:gd name="T29" fmla="*/ 3 h 71"/>
                          <a:gd name="T30" fmla="*/ 3 w 60"/>
                          <a:gd name="T31" fmla="*/ 1 h 71"/>
                          <a:gd name="T32" fmla="*/ 0 w 60"/>
                          <a:gd name="T33" fmla="*/ 0 h 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0" h="71">
                            <a:moveTo>
                              <a:pt x="0" y="0"/>
                            </a:moveTo>
                            <a:lnTo>
                              <a:pt x="7" y="26"/>
                            </a:lnTo>
                            <a:lnTo>
                              <a:pt x="15" y="46"/>
                            </a:lnTo>
                            <a:lnTo>
                              <a:pt x="25" y="58"/>
                            </a:lnTo>
                            <a:lnTo>
                              <a:pt x="36" y="67"/>
                            </a:lnTo>
                            <a:lnTo>
                              <a:pt x="45" y="70"/>
                            </a:lnTo>
                            <a:lnTo>
                              <a:pt x="53" y="71"/>
                            </a:lnTo>
                            <a:lnTo>
                              <a:pt x="57" y="71"/>
                            </a:lnTo>
                            <a:lnTo>
                              <a:pt x="60" y="71"/>
                            </a:lnTo>
                            <a:lnTo>
                              <a:pt x="60" y="53"/>
                            </a:lnTo>
                            <a:lnTo>
                              <a:pt x="55" y="37"/>
                            </a:lnTo>
                            <a:lnTo>
                              <a:pt x="46" y="25"/>
                            </a:lnTo>
                            <a:lnTo>
                              <a:pt x="33" y="15"/>
                            </a:lnTo>
                            <a:lnTo>
                              <a:pt x="22" y="8"/>
                            </a:lnTo>
                            <a:lnTo>
                              <a:pt x="10" y="3"/>
                            </a:lnTo>
                            <a:lnTo>
                              <a:pt x="3" y="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3" name="Freeform 4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1" y="3755"/>
                        <a:ext cx="30" cy="35"/>
                      </a:xfrm>
                      <a:custGeom>
                        <a:avLst/>
                        <a:gdLst>
                          <a:gd name="T0" fmla="*/ 0 w 60"/>
                          <a:gd name="T1" fmla="*/ 0 h 71"/>
                          <a:gd name="T2" fmla="*/ 0 w 60"/>
                          <a:gd name="T3" fmla="*/ 19 h 71"/>
                          <a:gd name="T4" fmla="*/ 5 w 60"/>
                          <a:gd name="T5" fmla="*/ 34 h 71"/>
                          <a:gd name="T6" fmla="*/ 14 w 60"/>
                          <a:gd name="T7" fmla="*/ 46 h 71"/>
                          <a:gd name="T8" fmla="*/ 27 w 60"/>
                          <a:gd name="T9" fmla="*/ 56 h 71"/>
                          <a:gd name="T10" fmla="*/ 38 w 60"/>
                          <a:gd name="T11" fmla="*/ 63 h 71"/>
                          <a:gd name="T12" fmla="*/ 50 w 60"/>
                          <a:gd name="T13" fmla="*/ 67 h 71"/>
                          <a:gd name="T14" fmla="*/ 56 w 60"/>
                          <a:gd name="T15" fmla="*/ 70 h 71"/>
                          <a:gd name="T16" fmla="*/ 60 w 60"/>
                          <a:gd name="T17" fmla="*/ 71 h 71"/>
                          <a:gd name="T18" fmla="*/ 53 w 60"/>
                          <a:gd name="T19" fmla="*/ 44 h 71"/>
                          <a:gd name="T20" fmla="*/ 45 w 60"/>
                          <a:gd name="T21" fmla="*/ 26 h 71"/>
                          <a:gd name="T22" fmla="*/ 35 w 60"/>
                          <a:gd name="T23" fmla="*/ 12 h 71"/>
                          <a:gd name="T24" fmla="*/ 25 w 60"/>
                          <a:gd name="T25" fmla="*/ 5 h 71"/>
                          <a:gd name="T26" fmla="*/ 15 w 60"/>
                          <a:gd name="T27" fmla="*/ 2 h 71"/>
                          <a:gd name="T28" fmla="*/ 7 w 60"/>
                          <a:gd name="T29" fmla="*/ 0 h 71"/>
                          <a:gd name="T30" fmla="*/ 2 w 60"/>
                          <a:gd name="T31" fmla="*/ 0 h 71"/>
                          <a:gd name="T32" fmla="*/ 0 w 60"/>
                          <a:gd name="T33" fmla="*/ 0 h 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0" h="71">
                            <a:moveTo>
                              <a:pt x="0" y="0"/>
                            </a:moveTo>
                            <a:lnTo>
                              <a:pt x="0" y="19"/>
                            </a:lnTo>
                            <a:lnTo>
                              <a:pt x="5" y="34"/>
                            </a:lnTo>
                            <a:lnTo>
                              <a:pt x="14" y="46"/>
                            </a:lnTo>
                            <a:lnTo>
                              <a:pt x="27" y="56"/>
                            </a:lnTo>
                            <a:lnTo>
                              <a:pt x="38" y="63"/>
                            </a:lnTo>
                            <a:lnTo>
                              <a:pt x="50" y="67"/>
                            </a:lnTo>
                            <a:lnTo>
                              <a:pt x="56" y="70"/>
                            </a:lnTo>
                            <a:lnTo>
                              <a:pt x="60" y="71"/>
                            </a:lnTo>
                            <a:lnTo>
                              <a:pt x="53" y="44"/>
                            </a:lnTo>
                            <a:lnTo>
                              <a:pt x="45" y="26"/>
                            </a:lnTo>
                            <a:lnTo>
                              <a:pt x="35" y="12"/>
                            </a:lnTo>
                            <a:lnTo>
                              <a:pt x="25" y="5"/>
                            </a:lnTo>
                            <a:lnTo>
                              <a:pt x="15" y="2"/>
                            </a:lnTo>
                            <a:lnTo>
                              <a:pt x="7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4" name="Freeform 4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9" y="3753"/>
                        <a:ext cx="36" cy="30"/>
                      </a:xfrm>
                      <a:custGeom>
                        <a:avLst/>
                        <a:gdLst>
                          <a:gd name="T0" fmla="*/ 70 w 70"/>
                          <a:gd name="T1" fmla="*/ 0 h 59"/>
                          <a:gd name="T2" fmla="*/ 52 w 70"/>
                          <a:gd name="T3" fmla="*/ 0 h 59"/>
                          <a:gd name="T4" fmla="*/ 37 w 70"/>
                          <a:gd name="T5" fmla="*/ 5 h 59"/>
                          <a:gd name="T6" fmla="*/ 24 w 70"/>
                          <a:gd name="T7" fmla="*/ 14 h 59"/>
                          <a:gd name="T8" fmla="*/ 15 w 70"/>
                          <a:gd name="T9" fmla="*/ 25 h 59"/>
                          <a:gd name="T10" fmla="*/ 8 w 70"/>
                          <a:gd name="T11" fmla="*/ 37 h 59"/>
                          <a:gd name="T12" fmla="*/ 3 w 70"/>
                          <a:gd name="T13" fmla="*/ 48 h 59"/>
                          <a:gd name="T14" fmla="*/ 1 w 70"/>
                          <a:gd name="T15" fmla="*/ 55 h 59"/>
                          <a:gd name="T16" fmla="*/ 0 w 70"/>
                          <a:gd name="T17" fmla="*/ 59 h 59"/>
                          <a:gd name="T18" fmla="*/ 26 w 70"/>
                          <a:gd name="T19" fmla="*/ 53 h 59"/>
                          <a:gd name="T20" fmla="*/ 45 w 70"/>
                          <a:gd name="T21" fmla="*/ 44 h 59"/>
                          <a:gd name="T22" fmla="*/ 57 w 70"/>
                          <a:gd name="T23" fmla="*/ 35 h 59"/>
                          <a:gd name="T24" fmla="*/ 65 w 70"/>
                          <a:gd name="T25" fmla="*/ 24 h 59"/>
                          <a:gd name="T26" fmla="*/ 69 w 70"/>
                          <a:gd name="T27" fmla="*/ 15 h 59"/>
                          <a:gd name="T28" fmla="*/ 70 w 70"/>
                          <a:gd name="T29" fmla="*/ 7 h 59"/>
                          <a:gd name="T30" fmla="*/ 70 w 70"/>
                          <a:gd name="T31" fmla="*/ 2 h 59"/>
                          <a:gd name="T32" fmla="*/ 70 w 70"/>
                          <a:gd name="T33" fmla="*/ 0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70" y="0"/>
                            </a:moveTo>
                            <a:lnTo>
                              <a:pt x="52" y="0"/>
                            </a:lnTo>
                            <a:lnTo>
                              <a:pt x="37" y="5"/>
                            </a:lnTo>
                            <a:lnTo>
                              <a:pt x="24" y="14"/>
                            </a:lnTo>
                            <a:lnTo>
                              <a:pt x="15" y="25"/>
                            </a:lnTo>
                            <a:lnTo>
                              <a:pt x="8" y="37"/>
                            </a:lnTo>
                            <a:lnTo>
                              <a:pt x="3" y="48"/>
                            </a:lnTo>
                            <a:lnTo>
                              <a:pt x="1" y="55"/>
                            </a:lnTo>
                            <a:lnTo>
                              <a:pt x="0" y="59"/>
                            </a:lnTo>
                            <a:lnTo>
                              <a:pt x="26" y="53"/>
                            </a:lnTo>
                            <a:lnTo>
                              <a:pt x="45" y="44"/>
                            </a:lnTo>
                            <a:lnTo>
                              <a:pt x="57" y="35"/>
                            </a:lnTo>
                            <a:lnTo>
                              <a:pt x="65" y="24"/>
                            </a:lnTo>
                            <a:lnTo>
                              <a:pt x="69" y="15"/>
                            </a:lnTo>
                            <a:lnTo>
                              <a:pt x="70" y="7"/>
                            </a:lnTo>
                            <a:lnTo>
                              <a:pt x="70" y="2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5" name="Freeform 4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2" y="3699"/>
                        <a:ext cx="36" cy="30"/>
                      </a:xfrm>
                      <a:custGeom>
                        <a:avLst/>
                        <a:gdLst>
                          <a:gd name="T0" fmla="*/ 72 w 72"/>
                          <a:gd name="T1" fmla="*/ 0 h 58"/>
                          <a:gd name="T2" fmla="*/ 45 w 72"/>
                          <a:gd name="T3" fmla="*/ 5 h 58"/>
                          <a:gd name="T4" fmla="*/ 26 w 72"/>
                          <a:gd name="T5" fmla="*/ 15 h 58"/>
                          <a:gd name="T6" fmla="*/ 13 w 72"/>
                          <a:gd name="T7" fmla="*/ 24 h 58"/>
                          <a:gd name="T8" fmla="*/ 5 w 72"/>
                          <a:gd name="T9" fmla="*/ 34 h 58"/>
                          <a:gd name="T10" fmla="*/ 2 w 72"/>
                          <a:gd name="T11" fmla="*/ 43 h 58"/>
                          <a:gd name="T12" fmla="*/ 0 w 72"/>
                          <a:gd name="T13" fmla="*/ 52 h 58"/>
                          <a:gd name="T14" fmla="*/ 0 w 72"/>
                          <a:gd name="T15" fmla="*/ 56 h 58"/>
                          <a:gd name="T16" fmla="*/ 0 w 72"/>
                          <a:gd name="T17" fmla="*/ 58 h 58"/>
                          <a:gd name="T18" fmla="*/ 19 w 72"/>
                          <a:gd name="T19" fmla="*/ 58 h 58"/>
                          <a:gd name="T20" fmla="*/ 35 w 72"/>
                          <a:gd name="T21" fmla="*/ 54 h 58"/>
                          <a:gd name="T22" fmla="*/ 46 w 72"/>
                          <a:gd name="T23" fmla="*/ 45 h 58"/>
                          <a:gd name="T24" fmla="*/ 57 w 72"/>
                          <a:gd name="T25" fmla="*/ 33 h 58"/>
                          <a:gd name="T26" fmla="*/ 64 w 72"/>
                          <a:gd name="T27" fmla="*/ 22 h 58"/>
                          <a:gd name="T28" fmla="*/ 68 w 72"/>
                          <a:gd name="T29" fmla="*/ 10 h 58"/>
                          <a:gd name="T30" fmla="*/ 71 w 72"/>
                          <a:gd name="T31" fmla="*/ 3 h 58"/>
                          <a:gd name="T32" fmla="*/ 72 w 72"/>
                          <a:gd name="T33" fmla="*/ 0 h 5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2" h="58">
                            <a:moveTo>
                              <a:pt x="72" y="0"/>
                            </a:moveTo>
                            <a:lnTo>
                              <a:pt x="45" y="5"/>
                            </a:lnTo>
                            <a:lnTo>
                              <a:pt x="26" y="15"/>
                            </a:lnTo>
                            <a:lnTo>
                              <a:pt x="13" y="24"/>
                            </a:lnTo>
                            <a:lnTo>
                              <a:pt x="5" y="34"/>
                            </a:lnTo>
                            <a:lnTo>
                              <a:pt x="2" y="43"/>
                            </a:lnTo>
                            <a:lnTo>
                              <a:pt x="0" y="52"/>
                            </a:lnTo>
                            <a:lnTo>
                              <a:pt x="0" y="56"/>
                            </a:lnTo>
                            <a:lnTo>
                              <a:pt x="0" y="58"/>
                            </a:lnTo>
                            <a:lnTo>
                              <a:pt x="19" y="58"/>
                            </a:lnTo>
                            <a:lnTo>
                              <a:pt x="35" y="54"/>
                            </a:lnTo>
                            <a:lnTo>
                              <a:pt x="46" y="45"/>
                            </a:lnTo>
                            <a:lnTo>
                              <a:pt x="57" y="33"/>
                            </a:lnTo>
                            <a:lnTo>
                              <a:pt x="64" y="22"/>
                            </a:lnTo>
                            <a:lnTo>
                              <a:pt x="68" y="10"/>
                            </a:lnTo>
                            <a:lnTo>
                              <a:pt x="71" y="3"/>
                            </a:lnTo>
                            <a:lnTo>
                              <a:pt x="7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6" name="Freeform 4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3" y="3725"/>
                        <a:ext cx="31" cy="30"/>
                      </a:xfrm>
                      <a:custGeom>
                        <a:avLst/>
                        <a:gdLst>
                          <a:gd name="T0" fmla="*/ 31 w 62"/>
                          <a:gd name="T1" fmla="*/ 0 h 59"/>
                          <a:gd name="T2" fmla="*/ 18 w 62"/>
                          <a:gd name="T3" fmla="*/ 2 h 59"/>
                          <a:gd name="T4" fmla="*/ 9 w 62"/>
                          <a:gd name="T5" fmla="*/ 9 h 59"/>
                          <a:gd name="T6" fmla="*/ 2 w 62"/>
                          <a:gd name="T7" fmla="*/ 18 h 59"/>
                          <a:gd name="T8" fmla="*/ 0 w 62"/>
                          <a:gd name="T9" fmla="*/ 29 h 59"/>
                          <a:gd name="T10" fmla="*/ 2 w 62"/>
                          <a:gd name="T11" fmla="*/ 41 h 59"/>
                          <a:gd name="T12" fmla="*/ 9 w 62"/>
                          <a:gd name="T13" fmla="*/ 50 h 59"/>
                          <a:gd name="T14" fmla="*/ 18 w 62"/>
                          <a:gd name="T15" fmla="*/ 57 h 59"/>
                          <a:gd name="T16" fmla="*/ 31 w 62"/>
                          <a:gd name="T17" fmla="*/ 59 h 59"/>
                          <a:gd name="T18" fmla="*/ 43 w 62"/>
                          <a:gd name="T19" fmla="*/ 57 h 59"/>
                          <a:gd name="T20" fmla="*/ 53 w 62"/>
                          <a:gd name="T21" fmla="*/ 50 h 59"/>
                          <a:gd name="T22" fmla="*/ 60 w 62"/>
                          <a:gd name="T23" fmla="*/ 41 h 59"/>
                          <a:gd name="T24" fmla="*/ 62 w 62"/>
                          <a:gd name="T25" fmla="*/ 29 h 59"/>
                          <a:gd name="T26" fmla="*/ 60 w 62"/>
                          <a:gd name="T27" fmla="*/ 18 h 59"/>
                          <a:gd name="T28" fmla="*/ 53 w 62"/>
                          <a:gd name="T29" fmla="*/ 9 h 59"/>
                          <a:gd name="T30" fmla="*/ 43 w 62"/>
                          <a:gd name="T31" fmla="*/ 2 h 59"/>
                          <a:gd name="T32" fmla="*/ 31 w 62"/>
                          <a:gd name="T33" fmla="*/ 0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2" h="59">
                            <a:moveTo>
                              <a:pt x="31" y="0"/>
                            </a:moveTo>
                            <a:lnTo>
                              <a:pt x="18" y="2"/>
                            </a:lnTo>
                            <a:lnTo>
                              <a:pt x="9" y="9"/>
                            </a:lnTo>
                            <a:lnTo>
                              <a:pt x="2" y="18"/>
                            </a:lnTo>
                            <a:lnTo>
                              <a:pt x="0" y="29"/>
                            </a:lnTo>
                            <a:lnTo>
                              <a:pt x="2" y="41"/>
                            </a:lnTo>
                            <a:lnTo>
                              <a:pt x="9" y="50"/>
                            </a:lnTo>
                            <a:lnTo>
                              <a:pt x="18" y="57"/>
                            </a:lnTo>
                            <a:lnTo>
                              <a:pt x="31" y="59"/>
                            </a:lnTo>
                            <a:lnTo>
                              <a:pt x="43" y="57"/>
                            </a:lnTo>
                            <a:lnTo>
                              <a:pt x="53" y="50"/>
                            </a:lnTo>
                            <a:lnTo>
                              <a:pt x="60" y="41"/>
                            </a:lnTo>
                            <a:lnTo>
                              <a:pt x="62" y="29"/>
                            </a:lnTo>
                            <a:lnTo>
                              <a:pt x="60" y="18"/>
                            </a:lnTo>
                            <a:lnTo>
                              <a:pt x="53" y="9"/>
                            </a:lnTo>
                            <a:lnTo>
                              <a:pt x="43" y="2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7" name="Freeform 4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9" y="3523"/>
                        <a:ext cx="19" cy="46"/>
                      </a:xfrm>
                      <a:custGeom>
                        <a:avLst/>
                        <a:gdLst>
                          <a:gd name="T0" fmla="*/ 16 w 38"/>
                          <a:gd name="T1" fmla="*/ 91 h 91"/>
                          <a:gd name="T2" fmla="*/ 29 w 38"/>
                          <a:gd name="T3" fmla="*/ 78 h 91"/>
                          <a:gd name="T4" fmla="*/ 37 w 38"/>
                          <a:gd name="T5" fmla="*/ 63 h 91"/>
                          <a:gd name="T6" fmla="*/ 38 w 38"/>
                          <a:gd name="T7" fmla="*/ 49 h 91"/>
                          <a:gd name="T8" fmla="*/ 37 w 38"/>
                          <a:gd name="T9" fmla="*/ 34 h 91"/>
                          <a:gd name="T10" fmla="*/ 34 w 38"/>
                          <a:gd name="T11" fmla="*/ 21 h 91"/>
                          <a:gd name="T12" fmla="*/ 29 w 38"/>
                          <a:gd name="T13" fmla="*/ 10 h 91"/>
                          <a:gd name="T14" fmla="*/ 26 w 38"/>
                          <a:gd name="T15" fmla="*/ 2 h 91"/>
                          <a:gd name="T16" fmla="*/ 24 w 38"/>
                          <a:gd name="T17" fmla="*/ 0 h 91"/>
                          <a:gd name="T18" fmla="*/ 11 w 38"/>
                          <a:gd name="T19" fmla="*/ 23 h 91"/>
                          <a:gd name="T20" fmla="*/ 3 w 38"/>
                          <a:gd name="T21" fmla="*/ 43 h 91"/>
                          <a:gd name="T22" fmla="*/ 0 w 38"/>
                          <a:gd name="T23" fmla="*/ 58 h 91"/>
                          <a:gd name="T24" fmla="*/ 3 w 38"/>
                          <a:gd name="T25" fmla="*/ 70 h 91"/>
                          <a:gd name="T26" fmla="*/ 6 w 38"/>
                          <a:gd name="T27" fmla="*/ 80 h 91"/>
                          <a:gd name="T28" fmla="*/ 11 w 38"/>
                          <a:gd name="T29" fmla="*/ 87 h 91"/>
                          <a:gd name="T30" fmla="*/ 15 w 38"/>
                          <a:gd name="T31" fmla="*/ 90 h 91"/>
                          <a:gd name="T32" fmla="*/ 16 w 38"/>
                          <a:gd name="T33" fmla="*/ 91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8" h="91">
                            <a:moveTo>
                              <a:pt x="16" y="91"/>
                            </a:moveTo>
                            <a:lnTo>
                              <a:pt x="29" y="78"/>
                            </a:lnTo>
                            <a:lnTo>
                              <a:pt x="37" y="63"/>
                            </a:lnTo>
                            <a:lnTo>
                              <a:pt x="38" y="49"/>
                            </a:lnTo>
                            <a:lnTo>
                              <a:pt x="37" y="34"/>
                            </a:lnTo>
                            <a:lnTo>
                              <a:pt x="34" y="21"/>
                            </a:lnTo>
                            <a:lnTo>
                              <a:pt x="29" y="10"/>
                            </a:lnTo>
                            <a:lnTo>
                              <a:pt x="26" y="2"/>
                            </a:lnTo>
                            <a:lnTo>
                              <a:pt x="24" y="0"/>
                            </a:lnTo>
                            <a:lnTo>
                              <a:pt x="11" y="23"/>
                            </a:lnTo>
                            <a:lnTo>
                              <a:pt x="3" y="43"/>
                            </a:lnTo>
                            <a:lnTo>
                              <a:pt x="0" y="58"/>
                            </a:lnTo>
                            <a:lnTo>
                              <a:pt x="3" y="70"/>
                            </a:lnTo>
                            <a:lnTo>
                              <a:pt x="6" y="80"/>
                            </a:lnTo>
                            <a:lnTo>
                              <a:pt x="11" y="87"/>
                            </a:lnTo>
                            <a:lnTo>
                              <a:pt x="15" y="90"/>
                            </a:lnTo>
                            <a:lnTo>
                              <a:pt x="16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8" name="Freeform 4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3" y="3605"/>
                        <a:ext cx="20" cy="47"/>
                      </a:xfrm>
                      <a:custGeom>
                        <a:avLst/>
                        <a:gdLst>
                          <a:gd name="T0" fmla="*/ 23 w 39"/>
                          <a:gd name="T1" fmla="*/ 0 h 92"/>
                          <a:gd name="T2" fmla="*/ 9 w 39"/>
                          <a:gd name="T3" fmla="*/ 13 h 92"/>
                          <a:gd name="T4" fmla="*/ 2 w 39"/>
                          <a:gd name="T5" fmla="*/ 28 h 92"/>
                          <a:gd name="T6" fmla="*/ 0 w 39"/>
                          <a:gd name="T7" fmla="*/ 42 h 92"/>
                          <a:gd name="T8" fmla="*/ 2 w 39"/>
                          <a:gd name="T9" fmla="*/ 57 h 92"/>
                          <a:gd name="T10" fmla="*/ 6 w 39"/>
                          <a:gd name="T11" fmla="*/ 71 h 92"/>
                          <a:gd name="T12" fmla="*/ 9 w 39"/>
                          <a:gd name="T13" fmla="*/ 82 h 92"/>
                          <a:gd name="T14" fmla="*/ 14 w 39"/>
                          <a:gd name="T15" fmla="*/ 90 h 92"/>
                          <a:gd name="T16" fmla="*/ 15 w 39"/>
                          <a:gd name="T17" fmla="*/ 92 h 92"/>
                          <a:gd name="T18" fmla="*/ 29 w 39"/>
                          <a:gd name="T19" fmla="*/ 69 h 92"/>
                          <a:gd name="T20" fmla="*/ 37 w 39"/>
                          <a:gd name="T21" fmla="*/ 49 h 92"/>
                          <a:gd name="T22" fmla="*/ 39 w 39"/>
                          <a:gd name="T23" fmla="*/ 33 h 92"/>
                          <a:gd name="T24" fmla="*/ 37 w 39"/>
                          <a:gd name="T25" fmla="*/ 21 h 92"/>
                          <a:gd name="T26" fmla="*/ 33 w 39"/>
                          <a:gd name="T27" fmla="*/ 11 h 92"/>
                          <a:gd name="T28" fmla="*/ 29 w 39"/>
                          <a:gd name="T29" fmla="*/ 4 h 92"/>
                          <a:gd name="T30" fmla="*/ 24 w 39"/>
                          <a:gd name="T31" fmla="*/ 1 h 92"/>
                          <a:gd name="T32" fmla="*/ 23 w 39"/>
                          <a:gd name="T33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9" h="92">
                            <a:moveTo>
                              <a:pt x="23" y="0"/>
                            </a:moveTo>
                            <a:lnTo>
                              <a:pt x="9" y="13"/>
                            </a:lnTo>
                            <a:lnTo>
                              <a:pt x="2" y="28"/>
                            </a:lnTo>
                            <a:lnTo>
                              <a:pt x="0" y="42"/>
                            </a:lnTo>
                            <a:lnTo>
                              <a:pt x="2" y="57"/>
                            </a:lnTo>
                            <a:lnTo>
                              <a:pt x="6" y="71"/>
                            </a:lnTo>
                            <a:lnTo>
                              <a:pt x="9" y="82"/>
                            </a:lnTo>
                            <a:lnTo>
                              <a:pt x="14" y="90"/>
                            </a:lnTo>
                            <a:lnTo>
                              <a:pt x="15" y="92"/>
                            </a:lnTo>
                            <a:lnTo>
                              <a:pt x="29" y="69"/>
                            </a:lnTo>
                            <a:lnTo>
                              <a:pt x="37" y="49"/>
                            </a:lnTo>
                            <a:lnTo>
                              <a:pt x="39" y="33"/>
                            </a:lnTo>
                            <a:lnTo>
                              <a:pt x="37" y="21"/>
                            </a:lnTo>
                            <a:lnTo>
                              <a:pt x="33" y="11"/>
                            </a:lnTo>
                            <a:lnTo>
                              <a:pt x="29" y="4"/>
                            </a:lnTo>
                            <a:lnTo>
                              <a:pt x="24" y="1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9" name="Freeform 4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2" y="3574"/>
                        <a:ext cx="45" cy="19"/>
                      </a:xfrm>
                      <a:custGeom>
                        <a:avLst/>
                        <a:gdLst>
                          <a:gd name="T0" fmla="*/ 91 w 91"/>
                          <a:gd name="T1" fmla="*/ 23 h 38"/>
                          <a:gd name="T2" fmla="*/ 78 w 91"/>
                          <a:gd name="T3" fmla="*/ 9 h 38"/>
                          <a:gd name="T4" fmla="*/ 63 w 91"/>
                          <a:gd name="T5" fmla="*/ 2 h 38"/>
                          <a:gd name="T6" fmla="*/ 49 w 91"/>
                          <a:gd name="T7" fmla="*/ 0 h 38"/>
                          <a:gd name="T8" fmla="*/ 34 w 91"/>
                          <a:gd name="T9" fmla="*/ 1 h 38"/>
                          <a:gd name="T10" fmla="*/ 21 w 91"/>
                          <a:gd name="T11" fmla="*/ 5 h 38"/>
                          <a:gd name="T12" fmla="*/ 11 w 91"/>
                          <a:gd name="T13" fmla="*/ 9 h 38"/>
                          <a:gd name="T14" fmla="*/ 2 w 91"/>
                          <a:gd name="T15" fmla="*/ 13 h 38"/>
                          <a:gd name="T16" fmla="*/ 0 w 91"/>
                          <a:gd name="T17" fmla="*/ 15 h 38"/>
                          <a:gd name="T18" fmla="*/ 23 w 91"/>
                          <a:gd name="T19" fmla="*/ 28 h 38"/>
                          <a:gd name="T20" fmla="*/ 42 w 91"/>
                          <a:gd name="T21" fmla="*/ 35 h 38"/>
                          <a:gd name="T22" fmla="*/ 58 w 91"/>
                          <a:gd name="T23" fmla="*/ 38 h 38"/>
                          <a:gd name="T24" fmla="*/ 70 w 91"/>
                          <a:gd name="T25" fmla="*/ 37 h 38"/>
                          <a:gd name="T26" fmla="*/ 80 w 91"/>
                          <a:gd name="T27" fmla="*/ 33 h 38"/>
                          <a:gd name="T28" fmla="*/ 87 w 91"/>
                          <a:gd name="T29" fmla="*/ 28 h 38"/>
                          <a:gd name="T30" fmla="*/ 90 w 91"/>
                          <a:gd name="T31" fmla="*/ 24 h 38"/>
                          <a:gd name="T32" fmla="*/ 91 w 91"/>
                          <a:gd name="T33" fmla="*/ 23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1" h="38">
                            <a:moveTo>
                              <a:pt x="91" y="23"/>
                            </a:moveTo>
                            <a:lnTo>
                              <a:pt x="78" y="9"/>
                            </a:lnTo>
                            <a:lnTo>
                              <a:pt x="63" y="2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1" y="5"/>
                            </a:lnTo>
                            <a:lnTo>
                              <a:pt x="11" y="9"/>
                            </a:lnTo>
                            <a:lnTo>
                              <a:pt x="2" y="13"/>
                            </a:lnTo>
                            <a:lnTo>
                              <a:pt x="0" y="15"/>
                            </a:lnTo>
                            <a:lnTo>
                              <a:pt x="23" y="28"/>
                            </a:lnTo>
                            <a:lnTo>
                              <a:pt x="42" y="35"/>
                            </a:lnTo>
                            <a:lnTo>
                              <a:pt x="58" y="38"/>
                            </a:lnTo>
                            <a:lnTo>
                              <a:pt x="70" y="37"/>
                            </a:lnTo>
                            <a:lnTo>
                              <a:pt x="80" y="33"/>
                            </a:lnTo>
                            <a:lnTo>
                              <a:pt x="87" y="28"/>
                            </a:lnTo>
                            <a:lnTo>
                              <a:pt x="90" y="24"/>
                            </a:lnTo>
                            <a:lnTo>
                              <a:pt x="91" y="2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0" name="Freeform 4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4" y="3580"/>
                        <a:ext cx="46" cy="19"/>
                      </a:xfrm>
                      <a:custGeom>
                        <a:avLst/>
                        <a:gdLst>
                          <a:gd name="T0" fmla="*/ 0 w 92"/>
                          <a:gd name="T1" fmla="*/ 16 h 38"/>
                          <a:gd name="T2" fmla="*/ 12 w 92"/>
                          <a:gd name="T3" fmla="*/ 29 h 38"/>
                          <a:gd name="T4" fmla="*/ 27 w 92"/>
                          <a:gd name="T5" fmla="*/ 37 h 38"/>
                          <a:gd name="T6" fmla="*/ 42 w 92"/>
                          <a:gd name="T7" fmla="*/ 38 h 38"/>
                          <a:gd name="T8" fmla="*/ 57 w 92"/>
                          <a:gd name="T9" fmla="*/ 37 h 38"/>
                          <a:gd name="T10" fmla="*/ 71 w 92"/>
                          <a:gd name="T11" fmla="*/ 34 h 38"/>
                          <a:gd name="T12" fmla="*/ 82 w 92"/>
                          <a:gd name="T13" fmla="*/ 29 h 38"/>
                          <a:gd name="T14" fmla="*/ 90 w 92"/>
                          <a:gd name="T15" fmla="*/ 26 h 38"/>
                          <a:gd name="T16" fmla="*/ 92 w 92"/>
                          <a:gd name="T17" fmla="*/ 24 h 38"/>
                          <a:gd name="T18" fmla="*/ 69 w 92"/>
                          <a:gd name="T19" fmla="*/ 11 h 38"/>
                          <a:gd name="T20" fmla="*/ 49 w 92"/>
                          <a:gd name="T21" fmla="*/ 2 h 38"/>
                          <a:gd name="T22" fmla="*/ 33 w 92"/>
                          <a:gd name="T23" fmla="*/ 0 h 38"/>
                          <a:gd name="T24" fmla="*/ 21 w 92"/>
                          <a:gd name="T25" fmla="*/ 2 h 38"/>
                          <a:gd name="T26" fmla="*/ 11 w 92"/>
                          <a:gd name="T27" fmla="*/ 6 h 38"/>
                          <a:gd name="T28" fmla="*/ 4 w 92"/>
                          <a:gd name="T29" fmla="*/ 11 h 38"/>
                          <a:gd name="T30" fmla="*/ 1 w 92"/>
                          <a:gd name="T31" fmla="*/ 15 h 38"/>
                          <a:gd name="T32" fmla="*/ 0 w 92"/>
                          <a:gd name="T33" fmla="*/ 16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6"/>
                            </a:moveTo>
                            <a:lnTo>
                              <a:pt x="12" y="29"/>
                            </a:lnTo>
                            <a:lnTo>
                              <a:pt x="27" y="37"/>
                            </a:lnTo>
                            <a:lnTo>
                              <a:pt x="42" y="38"/>
                            </a:lnTo>
                            <a:lnTo>
                              <a:pt x="57" y="37"/>
                            </a:lnTo>
                            <a:lnTo>
                              <a:pt x="71" y="34"/>
                            </a:lnTo>
                            <a:lnTo>
                              <a:pt x="82" y="29"/>
                            </a:lnTo>
                            <a:lnTo>
                              <a:pt x="90" y="26"/>
                            </a:lnTo>
                            <a:lnTo>
                              <a:pt x="92" y="24"/>
                            </a:lnTo>
                            <a:lnTo>
                              <a:pt x="69" y="11"/>
                            </a:lnTo>
                            <a:lnTo>
                              <a:pt x="49" y="2"/>
                            </a:lnTo>
                            <a:lnTo>
                              <a:pt x="33" y="0"/>
                            </a:lnTo>
                            <a:lnTo>
                              <a:pt x="21" y="2"/>
                            </a:lnTo>
                            <a:lnTo>
                              <a:pt x="11" y="6"/>
                            </a:lnTo>
                            <a:lnTo>
                              <a:pt x="4" y="11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1" name="Freeform 4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64" y="3538"/>
                        <a:ext cx="30" cy="35"/>
                      </a:xfrm>
                      <a:custGeom>
                        <a:avLst/>
                        <a:gdLst>
                          <a:gd name="T0" fmla="*/ 60 w 60"/>
                          <a:gd name="T1" fmla="*/ 70 h 70"/>
                          <a:gd name="T2" fmla="*/ 60 w 60"/>
                          <a:gd name="T3" fmla="*/ 52 h 70"/>
                          <a:gd name="T4" fmla="*/ 54 w 60"/>
                          <a:gd name="T5" fmla="*/ 37 h 70"/>
                          <a:gd name="T6" fmla="*/ 45 w 60"/>
                          <a:gd name="T7" fmla="*/ 24 h 70"/>
                          <a:gd name="T8" fmla="*/ 33 w 60"/>
                          <a:gd name="T9" fmla="*/ 15 h 70"/>
                          <a:gd name="T10" fmla="*/ 22 w 60"/>
                          <a:gd name="T11" fmla="*/ 8 h 70"/>
                          <a:gd name="T12" fmla="*/ 10 w 60"/>
                          <a:gd name="T13" fmla="*/ 4 h 70"/>
                          <a:gd name="T14" fmla="*/ 4 w 60"/>
                          <a:gd name="T15" fmla="*/ 1 h 70"/>
                          <a:gd name="T16" fmla="*/ 0 w 60"/>
                          <a:gd name="T17" fmla="*/ 0 h 70"/>
                          <a:gd name="T18" fmla="*/ 6 w 60"/>
                          <a:gd name="T19" fmla="*/ 27 h 70"/>
                          <a:gd name="T20" fmla="*/ 15 w 60"/>
                          <a:gd name="T21" fmla="*/ 45 h 70"/>
                          <a:gd name="T22" fmla="*/ 24 w 60"/>
                          <a:gd name="T23" fmla="*/ 58 h 70"/>
                          <a:gd name="T24" fmla="*/ 35 w 60"/>
                          <a:gd name="T25" fmla="*/ 66 h 70"/>
                          <a:gd name="T26" fmla="*/ 44 w 60"/>
                          <a:gd name="T27" fmla="*/ 69 h 70"/>
                          <a:gd name="T28" fmla="*/ 52 w 60"/>
                          <a:gd name="T29" fmla="*/ 70 h 70"/>
                          <a:gd name="T30" fmla="*/ 58 w 60"/>
                          <a:gd name="T31" fmla="*/ 70 h 70"/>
                          <a:gd name="T32" fmla="*/ 60 w 60"/>
                          <a:gd name="T33" fmla="*/ 7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0" h="70">
                            <a:moveTo>
                              <a:pt x="60" y="70"/>
                            </a:moveTo>
                            <a:lnTo>
                              <a:pt x="60" y="52"/>
                            </a:lnTo>
                            <a:lnTo>
                              <a:pt x="54" y="37"/>
                            </a:lnTo>
                            <a:lnTo>
                              <a:pt x="45" y="24"/>
                            </a:lnTo>
                            <a:lnTo>
                              <a:pt x="33" y="15"/>
                            </a:lnTo>
                            <a:lnTo>
                              <a:pt x="22" y="8"/>
                            </a:lnTo>
                            <a:lnTo>
                              <a:pt x="10" y="4"/>
                            </a:lnTo>
                            <a:lnTo>
                              <a:pt x="4" y="1"/>
                            </a:lnTo>
                            <a:lnTo>
                              <a:pt x="0" y="0"/>
                            </a:lnTo>
                            <a:lnTo>
                              <a:pt x="6" y="27"/>
                            </a:lnTo>
                            <a:lnTo>
                              <a:pt x="15" y="45"/>
                            </a:lnTo>
                            <a:lnTo>
                              <a:pt x="24" y="58"/>
                            </a:lnTo>
                            <a:lnTo>
                              <a:pt x="35" y="66"/>
                            </a:lnTo>
                            <a:lnTo>
                              <a:pt x="44" y="69"/>
                            </a:lnTo>
                            <a:lnTo>
                              <a:pt x="52" y="70"/>
                            </a:lnTo>
                            <a:lnTo>
                              <a:pt x="58" y="70"/>
                            </a:lnTo>
                            <a:lnTo>
                              <a:pt x="60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2" name="Freeform 4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18" y="3601"/>
                        <a:ext cx="30" cy="35"/>
                      </a:xfrm>
                      <a:custGeom>
                        <a:avLst/>
                        <a:gdLst>
                          <a:gd name="T0" fmla="*/ 59 w 59"/>
                          <a:gd name="T1" fmla="*/ 70 h 70"/>
                          <a:gd name="T2" fmla="*/ 53 w 59"/>
                          <a:gd name="T3" fmla="*/ 43 h 70"/>
                          <a:gd name="T4" fmla="*/ 44 w 59"/>
                          <a:gd name="T5" fmla="*/ 25 h 70"/>
                          <a:gd name="T6" fmla="*/ 35 w 59"/>
                          <a:gd name="T7" fmla="*/ 12 h 70"/>
                          <a:gd name="T8" fmla="*/ 24 w 59"/>
                          <a:gd name="T9" fmla="*/ 4 h 70"/>
                          <a:gd name="T10" fmla="*/ 15 w 59"/>
                          <a:gd name="T11" fmla="*/ 1 h 70"/>
                          <a:gd name="T12" fmla="*/ 7 w 59"/>
                          <a:gd name="T13" fmla="*/ 0 h 70"/>
                          <a:gd name="T14" fmla="*/ 3 w 59"/>
                          <a:gd name="T15" fmla="*/ 0 h 70"/>
                          <a:gd name="T16" fmla="*/ 0 w 59"/>
                          <a:gd name="T17" fmla="*/ 0 h 70"/>
                          <a:gd name="T18" fmla="*/ 0 w 59"/>
                          <a:gd name="T19" fmla="*/ 18 h 70"/>
                          <a:gd name="T20" fmla="*/ 5 w 59"/>
                          <a:gd name="T21" fmla="*/ 33 h 70"/>
                          <a:gd name="T22" fmla="*/ 14 w 59"/>
                          <a:gd name="T23" fmla="*/ 46 h 70"/>
                          <a:gd name="T24" fmla="*/ 26 w 59"/>
                          <a:gd name="T25" fmla="*/ 55 h 70"/>
                          <a:gd name="T26" fmla="*/ 37 w 59"/>
                          <a:gd name="T27" fmla="*/ 62 h 70"/>
                          <a:gd name="T28" fmla="*/ 49 w 59"/>
                          <a:gd name="T29" fmla="*/ 66 h 70"/>
                          <a:gd name="T30" fmla="*/ 56 w 59"/>
                          <a:gd name="T31" fmla="*/ 69 h 70"/>
                          <a:gd name="T32" fmla="*/ 59 w 59"/>
                          <a:gd name="T33" fmla="*/ 7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59" y="70"/>
                            </a:moveTo>
                            <a:lnTo>
                              <a:pt x="53" y="43"/>
                            </a:lnTo>
                            <a:lnTo>
                              <a:pt x="44" y="25"/>
                            </a:lnTo>
                            <a:lnTo>
                              <a:pt x="35" y="12"/>
                            </a:lnTo>
                            <a:lnTo>
                              <a:pt x="24" y="4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" y="33"/>
                            </a:lnTo>
                            <a:lnTo>
                              <a:pt x="14" y="46"/>
                            </a:lnTo>
                            <a:lnTo>
                              <a:pt x="26" y="55"/>
                            </a:lnTo>
                            <a:lnTo>
                              <a:pt x="37" y="62"/>
                            </a:lnTo>
                            <a:lnTo>
                              <a:pt x="49" y="66"/>
                            </a:lnTo>
                            <a:lnTo>
                              <a:pt x="56" y="69"/>
                            </a:lnTo>
                            <a:lnTo>
                              <a:pt x="59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3" name="Freeform 4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6" y="3599"/>
                        <a:ext cx="36" cy="29"/>
                      </a:xfrm>
                      <a:custGeom>
                        <a:avLst/>
                        <a:gdLst>
                          <a:gd name="T0" fmla="*/ 0 w 71"/>
                          <a:gd name="T1" fmla="*/ 59 h 59"/>
                          <a:gd name="T2" fmla="*/ 26 w 71"/>
                          <a:gd name="T3" fmla="*/ 53 h 59"/>
                          <a:gd name="T4" fmla="*/ 46 w 71"/>
                          <a:gd name="T5" fmla="*/ 44 h 59"/>
                          <a:gd name="T6" fmla="*/ 59 w 71"/>
                          <a:gd name="T7" fmla="*/ 35 h 59"/>
                          <a:gd name="T8" fmla="*/ 67 w 71"/>
                          <a:gd name="T9" fmla="*/ 24 h 59"/>
                          <a:gd name="T10" fmla="*/ 70 w 71"/>
                          <a:gd name="T11" fmla="*/ 15 h 59"/>
                          <a:gd name="T12" fmla="*/ 71 w 71"/>
                          <a:gd name="T13" fmla="*/ 7 h 59"/>
                          <a:gd name="T14" fmla="*/ 71 w 71"/>
                          <a:gd name="T15" fmla="*/ 2 h 59"/>
                          <a:gd name="T16" fmla="*/ 71 w 71"/>
                          <a:gd name="T17" fmla="*/ 0 h 59"/>
                          <a:gd name="T18" fmla="*/ 53 w 71"/>
                          <a:gd name="T19" fmla="*/ 0 h 59"/>
                          <a:gd name="T20" fmla="*/ 37 w 71"/>
                          <a:gd name="T21" fmla="*/ 5 h 59"/>
                          <a:gd name="T22" fmla="*/ 25 w 71"/>
                          <a:gd name="T23" fmla="*/ 14 h 59"/>
                          <a:gd name="T24" fmla="*/ 15 w 71"/>
                          <a:gd name="T25" fmla="*/ 26 h 59"/>
                          <a:gd name="T26" fmla="*/ 8 w 71"/>
                          <a:gd name="T27" fmla="*/ 37 h 59"/>
                          <a:gd name="T28" fmla="*/ 3 w 71"/>
                          <a:gd name="T29" fmla="*/ 49 h 59"/>
                          <a:gd name="T30" fmla="*/ 1 w 71"/>
                          <a:gd name="T31" fmla="*/ 55 h 59"/>
                          <a:gd name="T32" fmla="*/ 0 w 71"/>
                          <a:gd name="T33" fmla="*/ 59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1" h="59">
                            <a:moveTo>
                              <a:pt x="0" y="59"/>
                            </a:moveTo>
                            <a:lnTo>
                              <a:pt x="26" y="53"/>
                            </a:lnTo>
                            <a:lnTo>
                              <a:pt x="46" y="44"/>
                            </a:lnTo>
                            <a:lnTo>
                              <a:pt x="59" y="35"/>
                            </a:lnTo>
                            <a:lnTo>
                              <a:pt x="67" y="24"/>
                            </a:lnTo>
                            <a:lnTo>
                              <a:pt x="70" y="15"/>
                            </a:lnTo>
                            <a:lnTo>
                              <a:pt x="71" y="7"/>
                            </a:lnTo>
                            <a:lnTo>
                              <a:pt x="71" y="2"/>
                            </a:lnTo>
                            <a:lnTo>
                              <a:pt x="71" y="0"/>
                            </a:lnTo>
                            <a:lnTo>
                              <a:pt x="53" y="0"/>
                            </a:lnTo>
                            <a:lnTo>
                              <a:pt x="37" y="5"/>
                            </a:lnTo>
                            <a:lnTo>
                              <a:pt x="25" y="14"/>
                            </a:lnTo>
                            <a:lnTo>
                              <a:pt x="15" y="26"/>
                            </a:lnTo>
                            <a:lnTo>
                              <a:pt x="8" y="37"/>
                            </a:lnTo>
                            <a:lnTo>
                              <a:pt x="3" y="49"/>
                            </a:lnTo>
                            <a:lnTo>
                              <a:pt x="1" y="55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4" name="Freeform 4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19" y="3546"/>
                        <a:ext cx="35" cy="29"/>
                      </a:xfrm>
                      <a:custGeom>
                        <a:avLst/>
                        <a:gdLst>
                          <a:gd name="T0" fmla="*/ 70 w 70"/>
                          <a:gd name="T1" fmla="*/ 0 h 59"/>
                          <a:gd name="T2" fmla="*/ 43 w 70"/>
                          <a:gd name="T3" fmla="*/ 6 h 59"/>
                          <a:gd name="T4" fmla="*/ 25 w 70"/>
                          <a:gd name="T5" fmla="*/ 15 h 59"/>
                          <a:gd name="T6" fmla="*/ 12 w 70"/>
                          <a:gd name="T7" fmla="*/ 24 h 59"/>
                          <a:gd name="T8" fmla="*/ 4 w 70"/>
                          <a:gd name="T9" fmla="*/ 35 h 59"/>
                          <a:gd name="T10" fmla="*/ 1 w 70"/>
                          <a:gd name="T11" fmla="*/ 44 h 59"/>
                          <a:gd name="T12" fmla="*/ 0 w 70"/>
                          <a:gd name="T13" fmla="*/ 52 h 59"/>
                          <a:gd name="T14" fmla="*/ 0 w 70"/>
                          <a:gd name="T15" fmla="*/ 57 h 59"/>
                          <a:gd name="T16" fmla="*/ 0 w 70"/>
                          <a:gd name="T17" fmla="*/ 59 h 59"/>
                          <a:gd name="T18" fmla="*/ 18 w 70"/>
                          <a:gd name="T19" fmla="*/ 59 h 59"/>
                          <a:gd name="T20" fmla="*/ 33 w 70"/>
                          <a:gd name="T21" fmla="*/ 53 h 59"/>
                          <a:gd name="T22" fmla="*/ 46 w 70"/>
                          <a:gd name="T23" fmla="*/ 44 h 59"/>
                          <a:gd name="T24" fmla="*/ 55 w 70"/>
                          <a:gd name="T25" fmla="*/ 32 h 59"/>
                          <a:gd name="T26" fmla="*/ 62 w 70"/>
                          <a:gd name="T27" fmla="*/ 21 h 59"/>
                          <a:gd name="T28" fmla="*/ 66 w 70"/>
                          <a:gd name="T29" fmla="*/ 10 h 59"/>
                          <a:gd name="T30" fmla="*/ 69 w 70"/>
                          <a:gd name="T31" fmla="*/ 4 h 59"/>
                          <a:gd name="T32" fmla="*/ 70 w 70"/>
                          <a:gd name="T33" fmla="*/ 0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70" y="0"/>
                            </a:moveTo>
                            <a:lnTo>
                              <a:pt x="43" y="6"/>
                            </a:lnTo>
                            <a:lnTo>
                              <a:pt x="25" y="15"/>
                            </a:lnTo>
                            <a:lnTo>
                              <a:pt x="12" y="24"/>
                            </a:lnTo>
                            <a:lnTo>
                              <a:pt x="4" y="35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7"/>
                            </a:lnTo>
                            <a:lnTo>
                              <a:pt x="0" y="59"/>
                            </a:lnTo>
                            <a:lnTo>
                              <a:pt x="18" y="59"/>
                            </a:lnTo>
                            <a:lnTo>
                              <a:pt x="33" y="53"/>
                            </a:lnTo>
                            <a:lnTo>
                              <a:pt x="46" y="44"/>
                            </a:lnTo>
                            <a:lnTo>
                              <a:pt x="55" y="32"/>
                            </a:lnTo>
                            <a:lnTo>
                              <a:pt x="62" y="21"/>
                            </a:lnTo>
                            <a:lnTo>
                              <a:pt x="66" y="10"/>
                            </a:lnTo>
                            <a:lnTo>
                              <a:pt x="69" y="4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5" name="Freeform 4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0" y="3571"/>
                        <a:ext cx="31" cy="30"/>
                      </a:xfrm>
                      <a:custGeom>
                        <a:avLst/>
                        <a:gdLst>
                          <a:gd name="T0" fmla="*/ 31 w 62"/>
                          <a:gd name="T1" fmla="*/ 60 h 60"/>
                          <a:gd name="T2" fmla="*/ 44 w 62"/>
                          <a:gd name="T3" fmla="*/ 57 h 60"/>
                          <a:gd name="T4" fmla="*/ 53 w 62"/>
                          <a:gd name="T5" fmla="*/ 52 h 60"/>
                          <a:gd name="T6" fmla="*/ 60 w 62"/>
                          <a:gd name="T7" fmla="*/ 41 h 60"/>
                          <a:gd name="T8" fmla="*/ 62 w 62"/>
                          <a:gd name="T9" fmla="*/ 30 h 60"/>
                          <a:gd name="T10" fmla="*/ 60 w 62"/>
                          <a:gd name="T11" fmla="*/ 18 h 60"/>
                          <a:gd name="T12" fmla="*/ 53 w 62"/>
                          <a:gd name="T13" fmla="*/ 9 h 60"/>
                          <a:gd name="T14" fmla="*/ 44 w 62"/>
                          <a:gd name="T15" fmla="*/ 2 h 60"/>
                          <a:gd name="T16" fmla="*/ 31 w 62"/>
                          <a:gd name="T17" fmla="*/ 0 h 60"/>
                          <a:gd name="T18" fmla="*/ 18 w 62"/>
                          <a:gd name="T19" fmla="*/ 2 h 60"/>
                          <a:gd name="T20" fmla="*/ 9 w 62"/>
                          <a:gd name="T21" fmla="*/ 9 h 60"/>
                          <a:gd name="T22" fmla="*/ 2 w 62"/>
                          <a:gd name="T23" fmla="*/ 18 h 60"/>
                          <a:gd name="T24" fmla="*/ 0 w 62"/>
                          <a:gd name="T25" fmla="*/ 30 h 60"/>
                          <a:gd name="T26" fmla="*/ 2 w 62"/>
                          <a:gd name="T27" fmla="*/ 41 h 60"/>
                          <a:gd name="T28" fmla="*/ 9 w 62"/>
                          <a:gd name="T29" fmla="*/ 52 h 60"/>
                          <a:gd name="T30" fmla="*/ 18 w 62"/>
                          <a:gd name="T31" fmla="*/ 57 h 60"/>
                          <a:gd name="T32" fmla="*/ 31 w 62"/>
                          <a:gd name="T33" fmla="*/ 6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2" h="60">
                            <a:moveTo>
                              <a:pt x="31" y="60"/>
                            </a:moveTo>
                            <a:lnTo>
                              <a:pt x="44" y="57"/>
                            </a:lnTo>
                            <a:lnTo>
                              <a:pt x="53" y="52"/>
                            </a:lnTo>
                            <a:lnTo>
                              <a:pt x="60" y="41"/>
                            </a:lnTo>
                            <a:lnTo>
                              <a:pt x="62" y="30"/>
                            </a:lnTo>
                            <a:lnTo>
                              <a:pt x="60" y="18"/>
                            </a:lnTo>
                            <a:lnTo>
                              <a:pt x="53" y="9"/>
                            </a:lnTo>
                            <a:lnTo>
                              <a:pt x="44" y="2"/>
                            </a:lnTo>
                            <a:lnTo>
                              <a:pt x="31" y="0"/>
                            </a:lnTo>
                            <a:lnTo>
                              <a:pt x="18" y="2"/>
                            </a:lnTo>
                            <a:lnTo>
                              <a:pt x="9" y="9"/>
                            </a:lnTo>
                            <a:lnTo>
                              <a:pt x="2" y="18"/>
                            </a:lnTo>
                            <a:lnTo>
                              <a:pt x="0" y="30"/>
                            </a:lnTo>
                            <a:lnTo>
                              <a:pt x="2" y="41"/>
                            </a:lnTo>
                            <a:lnTo>
                              <a:pt x="9" y="52"/>
                            </a:lnTo>
                            <a:lnTo>
                              <a:pt x="18" y="57"/>
                            </a:lnTo>
                            <a:lnTo>
                              <a:pt x="31" y="6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6" name="Freeform 5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7" y="3584"/>
                        <a:ext cx="19" cy="46"/>
                      </a:xfrm>
                      <a:custGeom>
                        <a:avLst/>
                        <a:gdLst>
                          <a:gd name="T0" fmla="*/ 16 w 38"/>
                          <a:gd name="T1" fmla="*/ 92 h 92"/>
                          <a:gd name="T2" fmla="*/ 29 w 38"/>
                          <a:gd name="T3" fmla="*/ 80 h 92"/>
                          <a:gd name="T4" fmla="*/ 37 w 38"/>
                          <a:gd name="T5" fmla="*/ 65 h 92"/>
                          <a:gd name="T6" fmla="*/ 38 w 38"/>
                          <a:gd name="T7" fmla="*/ 50 h 92"/>
                          <a:gd name="T8" fmla="*/ 37 w 38"/>
                          <a:gd name="T9" fmla="*/ 35 h 92"/>
                          <a:gd name="T10" fmla="*/ 33 w 38"/>
                          <a:gd name="T11" fmla="*/ 21 h 92"/>
                          <a:gd name="T12" fmla="*/ 29 w 38"/>
                          <a:gd name="T13" fmla="*/ 10 h 92"/>
                          <a:gd name="T14" fmla="*/ 25 w 38"/>
                          <a:gd name="T15" fmla="*/ 2 h 92"/>
                          <a:gd name="T16" fmla="*/ 24 w 38"/>
                          <a:gd name="T17" fmla="*/ 0 h 92"/>
                          <a:gd name="T18" fmla="*/ 10 w 38"/>
                          <a:gd name="T19" fmla="*/ 23 h 92"/>
                          <a:gd name="T20" fmla="*/ 2 w 38"/>
                          <a:gd name="T21" fmla="*/ 43 h 92"/>
                          <a:gd name="T22" fmla="*/ 0 w 38"/>
                          <a:gd name="T23" fmla="*/ 59 h 92"/>
                          <a:gd name="T24" fmla="*/ 2 w 38"/>
                          <a:gd name="T25" fmla="*/ 72 h 92"/>
                          <a:gd name="T26" fmla="*/ 6 w 38"/>
                          <a:gd name="T27" fmla="*/ 81 h 92"/>
                          <a:gd name="T28" fmla="*/ 10 w 38"/>
                          <a:gd name="T29" fmla="*/ 88 h 92"/>
                          <a:gd name="T30" fmla="*/ 15 w 38"/>
                          <a:gd name="T31" fmla="*/ 91 h 92"/>
                          <a:gd name="T32" fmla="*/ 16 w 38"/>
                          <a:gd name="T33" fmla="*/ 9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16" y="92"/>
                            </a:moveTo>
                            <a:lnTo>
                              <a:pt x="29" y="80"/>
                            </a:lnTo>
                            <a:lnTo>
                              <a:pt x="37" y="65"/>
                            </a:lnTo>
                            <a:lnTo>
                              <a:pt x="38" y="50"/>
                            </a:lnTo>
                            <a:lnTo>
                              <a:pt x="37" y="35"/>
                            </a:lnTo>
                            <a:lnTo>
                              <a:pt x="33" y="21"/>
                            </a:lnTo>
                            <a:lnTo>
                              <a:pt x="29" y="10"/>
                            </a:lnTo>
                            <a:lnTo>
                              <a:pt x="25" y="2"/>
                            </a:lnTo>
                            <a:lnTo>
                              <a:pt x="24" y="0"/>
                            </a:lnTo>
                            <a:lnTo>
                              <a:pt x="10" y="23"/>
                            </a:lnTo>
                            <a:lnTo>
                              <a:pt x="2" y="43"/>
                            </a:lnTo>
                            <a:lnTo>
                              <a:pt x="0" y="59"/>
                            </a:lnTo>
                            <a:lnTo>
                              <a:pt x="2" y="72"/>
                            </a:lnTo>
                            <a:lnTo>
                              <a:pt x="6" y="81"/>
                            </a:lnTo>
                            <a:lnTo>
                              <a:pt x="10" y="88"/>
                            </a:lnTo>
                            <a:lnTo>
                              <a:pt x="15" y="91"/>
                            </a:lnTo>
                            <a:lnTo>
                              <a:pt x="16" y="9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7" name="Freeform 5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1" y="3666"/>
                        <a:ext cx="20" cy="46"/>
                      </a:xfrm>
                      <a:custGeom>
                        <a:avLst/>
                        <a:gdLst>
                          <a:gd name="T0" fmla="*/ 23 w 40"/>
                          <a:gd name="T1" fmla="*/ 0 h 92"/>
                          <a:gd name="T2" fmla="*/ 10 w 40"/>
                          <a:gd name="T3" fmla="*/ 13 h 92"/>
                          <a:gd name="T4" fmla="*/ 3 w 40"/>
                          <a:gd name="T5" fmla="*/ 27 h 92"/>
                          <a:gd name="T6" fmla="*/ 0 w 40"/>
                          <a:gd name="T7" fmla="*/ 44 h 92"/>
                          <a:gd name="T8" fmla="*/ 3 w 40"/>
                          <a:gd name="T9" fmla="*/ 57 h 92"/>
                          <a:gd name="T10" fmla="*/ 6 w 40"/>
                          <a:gd name="T11" fmla="*/ 71 h 92"/>
                          <a:gd name="T12" fmla="*/ 10 w 40"/>
                          <a:gd name="T13" fmla="*/ 82 h 92"/>
                          <a:gd name="T14" fmla="*/ 14 w 40"/>
                          <a:gd name="T15" fmla="*/ 90 h 92"/>
                          <a:gd name="T16" fmla="*/ 15 w 40"/>
                          <a:gd name="T17" fmla="*/ 92 h 92"/>
                          <a:gd name="T18" fmla="*/ 29 w 40"/>
                          <a:gd name="T19" fmla="*/ 69 h 92"/>
                          <a:gd name="T20" fmla="*/ 37 w 40"/>
                          <a:gd name="T21" fmla="*/ 49 h 92"/>
                          <a:gd name="T22" fmla="*/ 40 w 40"/>
                          <a:gd name="T23" fmla="*/ 33 h 92"/>
                          <a:gd name="T24" fmla="*/ 37 w 40"/>
                          <a:gd name="T25" fmla="*/ 21 h 92"/>
                          <a:gd name="T26" fmla="*/ 34 w 40"/>
                          <a:gd name="T27" fmla="*/ 11 h 92"/>
                          <a:gd name="T28" fmla="*/ 29 w 40"/>
                          <a:gd name="T29" fmla="*/ 4 h 92"/>
                          <a:gd name="T30" fmla="*/ 25 w 40"/>
                          <a:gd name="T31" fmla="*/ 1 h 92"/>
                          <a:gd name="T32" fmla="*/ 23 w 40"/>
                          <a:gd name="T33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40" h="92">
                            <a:moveTo>
                              <a:pt x="23" y="0"/>
                            </a:moveTo>
                            <a:lnTo>
                              <a:pt x="10" y="13"/>
                            </a:lnTo>
                            <a:lnTo>
                              <a:pt x="3" y="27"/>
                            </a:lnTo>
                            <a:lnTo>
                              <a:pt x="0" y="44"/>
                            </a:lnTo>
                            <a:lnTo>
                              <a:pt x="3" y="57"/>
                            </a:lnTo>
                            <a:lnTo>
                              <a:pt x="6" y="71"/>
                            </a:lnTo>
                            <a:lnTo>
                              <a:pt x="10" y="82"/>
                            </a:lnTo>
                            <a:lnTo>
                              <a:pt x="14" y="90"/>
                            </a:lnTo>
                            <a:lnTo>
                              <a:pt x="15" y="92"/>
                            </a:lnTo>
                            <a:lnTo>
                              <a:pt x="29" y="69"/>
                            </a:lnTo>
                            <a:lnTo>
                              <a:pt x="37" y="49"/>
                            </a:lnTo>
                            <a:lnTo>
                              <a:pt x="40" y="33"/>
                            </a:lnTo>
                            <a:lnTo>
                              <a:pt x="37" y="21"/>
                            </a:lnTo>
                            <a:lnTo>
                              <a:pt x="34" y="11"/>
                            </a:lnTo>
                            <a:lnTo>
                              <a:pt x="29" y="4"/>
                            </a:lnTo>
                            <a:lnTo>
                              <a:pt x="25" y="1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8" name="Freeform 5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3" y="3635"/>
                        <a:ext cx="42" cy="19"/>
                      </a:xfrm>
                      <a:custGeom>
                        <a:avLst/>
                        <a:gdLst>
                          <a:gd name="T0" fmla="*/ 84 w 84"/>
                          <a:gd name="T1" fmla="*/ 23 h 39"/>
                          <a:gd name="T2" fmla="*/ 74 w 84"/>
                          <a:gd name="T3" fmla="*/ 12 h 39"/>
                          <a:gd name="T4" fmla="*/ 65 w 84"/>
                          <a:gd name="T5" fmla="*/ 5 h 39"/>
                          <a:gd name="T6" fmla="*/ 55 w 84"/>
                          <a:gd name="T7" fmla="*/ 2 h 39"/>
                          <a:gd name="T8" fmla="*/ 45 w 84"/>
                          <a:gd name="T9" fmla="*/ 0 h 39"/>
                          <a:gd name="T10" fmla="*/ 34 w 84"/>
                          <a:gd name="T11" fmla="*/ 1 h 39"/>
                          <a:gd name="T12" fmla="*/ 24 w 84"/>
                          <a:gd name="T13" fmla="*/ 2 h 39"/>
                          <a:gd name="T14" fmla="*/ 15 w 84"/>
                          <a:gd name="T15" fmla="*/ 4 h 39"/>
                          <a:gd name="T16" fmla="*/ 7 w 84"/>
                          <a:gd name="T17" fmla="*/ 8 h 39"/>
                          <a:gd name="T18" fmla="*/ 0 w 84"/>
                          <a:gd name="T19" fmla="*/ 20 h 39"/>
                          <a:gd name="T20" fmla="*/ 20 w 84"/>
                          <a:gd name="T21" fmla="*/ 32 h 39"/>
                          <a:gd name="T22" fmla="*/ 39 w 84"/>
                          <a:gd name="T23" fmla="*/ 38 h 39"/>
                          <a:gd name="T24" fmla="*/ 53 w 84"/>
                          <a:gd name="T25" fmla="*/ 39 h 39"/>
                          <a:gd name="T26" fmla="*/ 64 w 84"/>
                          <a:gd name="T27" fmla="*/ 36 h 39"/>
                          <a:gd name="T28" fmla="*/ 73 w 84"/>
                          <a:gd name="T29" fmla="*/ 32 h 39"/>
                          <a:gd name="T30" fmla="*/ 79 w 84"/>
                          <a:gd name="T31" fmla="*/ 27 h 39"/>
                          <a:gd name="T32" fmla="*/ 83 w 84"/>
                          <a:gd name="T33" fmla="*/ 24 h 39"/>
                          <a:gd name="T34" fmla="*/ 84 w 84"/>
                          <a:gd name="T35" fmla="*/ 23 h 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84" h="39">
                            <a:moveTo>
                              <a:pt x="84" y="23"/>
                            </a:moveTo>
                            <a:lnTo>
                              <a:pt x="74" y="12"/>
                            </a:lnTo>
                            <a:lnTo>
                              <a:pt x="65" y="5"/>
                            </a:lnTo>
                            <a:lnTo>
                              <a:pt x="55" y="2"/>
                            </a:lnTo>
                            <a:lnTo>
                              <a:pt x="45" y="0"/>
                            </a:lnTo>
                            <a:lnTo>
                              <a:pt x="34" y="1"/>
                            </a:lnTo>
                            <a:lnTo>
                              <a:pt x="24" y="2"/>
                            </a:lnTo>
                            <a:lnTo>
                              <a:pt x="15" y="4"/>
                            </a:lnTo>
                            <a:lnTo>
                              <a:pt x="7" y="8"/>
                            </a:lnTo>
                            <a:lnTo>
                              <a:pt x="0" y="20"/>
                            </a:lnTo>
                            <a:lnTo>
                              <a:pt x="20" y="32"/>
                            </a:lnTo>
                            <a:lnTo>
                              <a:pt x="39" y="38"/>
                            </a:lnTo>
                            <a:lnTo>
                              <a:pt x="53" y="39"/>
                            </a:lnTo>
                            <a:lnTo>
                              <a:pt x="64" y="36"/>
                            </a:lnTo>
                            <a:lnTo>
                              <a:pt x="73" y="32"/>
                            </a:lnTo>
                            <a:lnTo>
                              <a:pt x="79" y="27"/>
                            </a:lnTo>
                            <a:lnTo>
                              <a:pt x="83" y="24"/>
                            </a:lnTo>
                            <a:lnTo>
                              <a:pt x="84" y="2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9" name="Freeform 5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2" y="3641"/>
                        <a:ext cx="46" cy="19"/>
                      </a:xfrm>
                      <a:custGeom>
                        <a:avLst/>
                        <a:gdLst>
                          <a:gd name="T0" fmla="*/ 0 w 93"/>
                          <a:gd name="T1" fmla="*/ 16 h 38"/>
                          <a:gd name="T2" fmla="*/ 13 w 93"/>
                          <a:gd name="T3" fmla="*/ 29 h 38"/>
                          <a:gd name="T4" fmla="*/ 28 w 93"/>
                          <a:gd name="T5" fmla="*/ 37 h 38"/>
                          <a:gd name="T6" fmla="*/ 43 w 93"/>
                          <a:gd name="T7" fmla="*/ 38 h 38"/>
                          <a:gd name="T8" fmla="*/ 58 w 93"/>
                          <a:gd name="T9" fmla="*/ 37 h 38"/>
                          <a:gd name="T10" fmla="*/ 72 w 93"/>
                          <a:gd name="T11" fmla="*/ 34 h 38"/>
                          <a:gd name="T12" fmla="*/ 82 w 93"/>
                          <a:gd name="T13" fmla="*/ 29 h 38"/>
                          <a:gd name="T14" fmla="*/ 90 w 93"/>
                          <a:gd name="T15" fmla="*/ 25 h 38"/>
                          <a:gd name="T16" fmla="*/ 93 w 93"/>
                          <a:gd name="T17" fmla="*/ 24 h 38"/>
                          <a:gd name="T18" fmla="*/ 69 w 93"/>
                          <a:gd name="T19" fmla="*/ 11 h 38"/>
                          <a:gd name="T20" fmla="*/ 50 w 93"/>
                          <a:gd name="T21" fmla="*/ 2 h 38"/>
                          <a:gd name="T22" fmla="*/ 34 w 93"/>
                          <a:gd name="T23" fmla="*/ 0 h 38"/>
                          <a:gd name="T24" fmla="*/ 21 w 93"/>
                          <a:gd name="T25" fmla="*/ 2 h 38"/>
                          <a:gd name="T26" fmla="*/ 12 w 93"/>
                          <a:gd name="T27" fmla="*/ 6 h 38"/>
                          <a:gd name="T28" fmla="*/ 5 w 93"/>
                          <a:gd name="T29" fmla="*/ 11 h 38"/>
                          <a:gd name="T30" fmla="*/ 2 w 93"/>
                          <a:gd name="T31" fmla="*/ 15 h 38"/>
                          <a:gd name="T32" fmla="*/ 0 w 93"/>
                          <a:gd name="T33" fmla="*/ 16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3" h="38">
                            <a:moveTo>
                              <a:pt x="0" y="16"/>
                            </a:moveTo>
                            <a:lnTo>
                              <a:pt x="13" y="29"/>
                            </a:lnTo>
                            <a:lnTo>
                              <a:pt x="28" y="37"/>
                            </a:lnTo>
                            <a:lnTo>
                              <a:pt x="43" y="38"/>
                            </a:lnTo>
                            <a:lnTo>
                              <a:pt x="58" y="37"/>
                            </a:lnTo>
                            <a:lnTo>
                              <a:pt x="72" y="34"/>
                            </a:lnTo>
                            <a:lnTo>
                              <a:pt x="82" y="29"/>
                            </a:lnTo>
                            <a:lnTo>
                              <a:pt x="90" y="25"/>
                            </a:lnTo>
                            <a:lnTo>
                              <a:pt x="93" y="24"/>
                            </a:lnTo>
                            <a:lnTo>
                              <a:pt x="69" y="11"/>
                            </a:lnTo>
                            <a:lnTo>
                              <a:pt x="50" y="2"/>
                            </a:lnTo>
                            <a:lnTo>
                              <a:pt x="34" y="0"/>
                            </a:lnTo>
                            <a:lnTo>
                              <a:pt x="21" y="2"/>
                            </a:lnTo>
                            <a:lnTo>
                              <a:pt x="12" y="6"/>
                            </a:lnTo>
                            <a:lnTo>
                              <a:pt x="5" y="11"/>
                            </a:lnTo>
                            <a:lnTo>
                              <a:pt x="2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0" name="Freeform 5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3" y="3600"/>
                        <a:ext cx="29" cy="34"/>
                      </a:xfrm>
                      <a:custGeom>
                        <a:avLst/>
                        <a:gdLst>
                          <a:gd name="T0" fmla="*/ 58 w 58"/>
                          <a:gd name="T1" fmla="*/ 68 h 68"/>
                          <a:gd name="T2" fmla="*/ 58 w 58"/>
                          <a:gd name="T3" fmla="*/ 53 h 68"/>
                          <a:gd name="T4" fmla="*/ 55 w 58"/>
                          <a:gd name="T5" fmla="*/ 41 h 68"/>
                          <a:gd name="T6" fmla="*/ 49 w 58"/>
                          <a:gd name="T7" fmla="*/ 30 h 68"/>
                          <a:gd name="T8" fmla="*/ 41 w 58"/>
                          <a:gd name="T9" fmla="*/ 21 h 68"/>
                          <a:gd name="T10" fmla="*/ 32 w 58"/>
                          <a:gd name="T11" fmla="*/ 14 h 68"/>
                          <a:gd name="T12" fmla="*/ 23 w 58"/>
                          <a:gd name="T13" fmla="*/ 8 h 68"/>
                          <a:gd name="T14" fmla="*/ 14 w 58"/>
                          <a:gd name="T15" fmla="*/ 4 h 68"/>
                          <a:gd name="T16" fmla="*/ 6 w 58"/>
                          <a:gd name="T17" fmla="*/ 0 h 68"/>
                          <a:gd name="T18" fmla="*/ 0 w 58"/>
                          <a:gd name="T19" fmla="*/ 12 h 68"/>
                          <a:gd name="T20" fmla="*/ 7 w 58"/>
                          <a:gd name="T21" fmla="*/ 33 h 68"/>
                          <a:gd name="T22" fmla="*/ 16 w 58"/>
                          <a:gd name="T23" fmla="*/ 49 h 68"/>
                          <a:gd name="T24" fmla="*/ 25 w 58"/>
                          <a:gd name="T25" fmla="*/ 59 h 68"/>
                          <a:gd name="T26" fmla="*/ 34 w 58"/>
                          <a:gd name="T27" fmla="*/ 65 h 68"/>
                          <a:gd name="T28" fmla="*/ 44 w 58"/>
                          <a:gd name="T29" fmla="*/ 68 h 68"/>
                          <a:gd name="T30" fmla="*/ 51 w 58"/>
                          <a:gd name="T31" fmla="*/ 68 h 68"/>
                          <a:gd name="T32" fmla="*/ 55 w 58"/>
                          <a:gd name="T33" fmla="*/ 68 h 68"/>
                          <a:gd name="T34" fmla="*/ 58 w 58"/>
                          <a:gd name="T35" fmla="*/ 68 h 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58" h="68">
                            <a:moveTo>
                              <a:pt x="58" y="68"/>
                            </a:moveTo>
                            <a:lnTo>
                              <a:pt x="58" y="53"/>
                            </a:lnTo>
                            <a:lnTo>
                              <a:pt x="55" y="41"/>
                            </a:lnTo>
                            <a:lnTo>
                              <a:pt x="49" y="30"/>
                            </a:lnTo>
                            <a:lnTo>
                              <a:pt x="41" y="21"/>
                            </a:lnTo>
                            <a:lnTo>
                              <a:pt x="32" y="14"/>
                            </a:lnTo>
                            <a:lnTo>
                              <a:pt x="23" y="8"/>
                            </a:lnTo>
                            <a:lnTo>
                              <a:pt x="14" y="4"/>
                            </a:lnTo>
                            <a:lnTo>
                              <a:pt x="6" y="0"/>
                            </a:lnTo>
                            <a:lnTo>
                              <a:pt x="0" y="12"/>
                            </a:lnTo>
                            <a:lnTo>
                              <a:pt x="7" y="33"/>
                            </a:lnTo>
                            <a:lnTo>
                              <a:pt x="16" y="49"/>
                            </a:lnTo>
                            <a:lnTo>
                              <a:pt x="25" y="59"/>
                            </a:lnTo>
                            <a:lnTo>
                              <a:pt x="34" y="65"/>
                            </a:lnTo>
                            <a:lnTo>
                              <a:pt x="44" y="68"/>
                            </a:lnTo>
                            <a:lnTo>
                              <a:pt x="51" y="68"/>
                            </a:lnTo>
                            <a:lnTo>
                              <a:pt x="55" y="68"/>
                            </a:lnTo>
                            <a:lnTo>
                              <a:pt x="58" y="68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1" name="Freeform 5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6" y="3661"/>
                        <a:ext cx="29" cy="35"/>
                      </a:xfrm>
                      <a:custGeom>
                        <a:avLst/>
                        <a:gdLst>
                          <a:gd name="T0" fmla="*/ 0 w 59"/>
                          <a:gd name="T1" fmla="*/ 0 h 70"/>
                          <a:gd name="T2" fmla="*/ 0 w 59"/>
                          <a:gd name="T3" fmla="*/ 18 h 70"/>
                          <a:gd name="T4" fmla="*/ 4 w 59"/>
                          <a:gd name="T5" fmla="*/ 33 h 70"/>
                          <a:gd name="T6" fmla="*/ 14 w 59"/>
                          <a:gd name="T7" fmla="*/ 46 h 70"/>
                          <a:gd name="T8" fmla="*/ 25 w 59"/>
                          <a:gd name="T9" fmla="*/ 55 h 70"/>
                          <a:gd name="T10" fmla="*/ 37 w 59"/>
                          <a:gd name="T11" fmla="*/ 62 h 70"/>
                          <a:gd name="T12" fmla="*/ 48 w 59"/>
                          <a:gd name="T13" fmla="*/ 66 h 70"/>
                          <a:gd name="T14" fmla="*/ 55 w 59"/>
                          <a:gd name="T15" fmla="*/ 69 h 70"/>
                          <a:gd name="T16" fmla="*/ 59 w 59"/>
                          <a:gd name="T17" fmla="*/ 70 h 70"/>
                          <a:gd name="T18" fmla="*/ 53 w 59"/>
                          <a:gd name="T19" fmla="*/ 43 h 70"/>
                          <a:gd name="T20" fmla="*/ 44 w 59"/>
                          <a:gd name="T21" fmla="*/ 25 h 70"/>
                          <a:gd name="T22" fmla="*/ 34 w 59"/>
                          <a:gd name="T23" fmla="*/ 12 h 70"/>
                          <a:gd name="T24" fmla="*/ 24 w 59"/>
                          <a:gd name="T25" fmla="*/ 4 h 70"/>
                          <a:gd name="T26" fmla="*/ 15 w 59"/>
                          <a:gd name="T27" fmla="*/ 1 h 70"/>
                          <a:gd name="T28" fmla="*/ 7 w 59"/>
                          <a:gd name="T29" fmla="*/ 0 h 70"/>
                          <a:gd name="T30" fmla="*/ 2 w 59"/>
                          <a:gd name="T31" fmla="*/ 0 h 70"/>
                          <a:gd name="T32" fmla="*/ 0 w 59"/>
                          <a:gd name="T33" fmla="*/ 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4" y="33"/>
                            </a:lnTo>
                            <a:lnTo>
                              <a:pt x="14" y="46"/>
                            </a:lnTo>
                            <a:lnTo>
                              <a:pt x="25" y="55"/>
                            </a:lnTo>
                            <a:lnTo>
                              <a:pt x="37" y="62"/>
                            </a:lnTo>
                            <a:lnTo>
                              <a:pt x="48" y="66"/>
                            </a:lnTo>
                            <a:lnTo>
                              <a:pt x="55" y="69"/>
                            </a:lnTo>
                            <a:lnTo>
                              <a:pt x="59" y="70"/>
                            </a:lnTo>
                            <a:lnTo>
                              <a:pt x="53" y="43"/>
                            </a:lnTo>
                            <a:lnTo>
                              <a:pt x="44" y="25"/>
                            </a:lnTo>
                            <a:lnTo>
                              <a:pt x="34" y="12"/>
                            </a:lnTo>
                            <a:lnTo>
                              <a:pt x="24" y="4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2" name="Freeform 5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4" y="3660"/>
                        <a:ext cx="35" cy="29"/>
                      </a:xfrm>
                      <a:custGeom>
                        <a:avLst/>
                        <a:gdLst>
                          <a:gd name="T0" fmla="*/ 71 w 71"/>
                          <a:gd name="T1" fmla="*/ 0 h 59"/>
                          <a:gd name="T2" fmla="*/ 52 w 71"/>
                          <a:gd name="T3" fmla="*/ 0 h 59"/>
                          <a:gd name="T4" fmla="*/ 36 w 71"/>
                          <a:gd name="T5" fmla="*/ 6 h 59"/>
                          <a:gd name="T6" fmla="*/ 25 w 71"/>
                          <a:gd name="T7" fmla="*/ 15 h 59"/>
                          <a:gd name="T8" fmla="*/ 14 w 71"/>
                          <a:gd name="T9" fmla="*/ 26 h 59"/>
                          <a:gd name="T10" fmla="*/ 8 w 71"/>
                          <a:gd name="T11" fmla="*/ 38 h 59"/>
                          <a:gd name="T12" fmla="*/ 3 w 71"/>
                          <a:gd name="T13" fmla="*/ 49 h 59"/>
                          <a:gd name="T14" fmla="*/ 1 w 71"/>
                          <a:gd name="T15" fmla="*/ 55 h 59"/>
                          <a:gd name="T16" fmla="*/ 0 w 71"/>
                          <a:gd name="T17" fmla="*/ 59 h 59"/>
                          <a:gd name="T18" fmla="*/ 26 w 71"/>
                          <a:gd name="T19" fmla="*/ 53 h 59"/>
                          <a:gd name="T20" fmla="*/ 46 w 71"/>
                          <a:gd name="T21" fmla="*/ 44 h 59"/>
                          <a:gd name="T22" fmla="*/ 58 w 71"/>
                          <a:gd name="T23" fmla="*/ 35 h 59"/>
                          <a:gd name="T24" fmla="*/ 66 w 71"/>
                          <a:gd name="T25" fmla="*/ 24 h 59"/>
                          <a:gd name="T26" fmla="*/ 70 w 71"/>
                          <a:gd name="T27" fmla="*/ 15 h 59"/>
                          <a:gd name="T28" fmla="*/ 71 w 71"/>
                          <a:gd name="T29" fmla="*/ 7 h 59"/>
                          <a:gd name="T30" fmla="*/ 71 w 71"/>
                          <a:gd name="T31" fmla="*/ 2 h 59"/>
                          <a:gd name="T32" fmla="*/ 71 w 71"/>
                          <a:gd name="T33" fmla="*/ 0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1" h="59">
                            <a:moveTo>
                              <a:pt x="71" y="0"/>
                            </a:moveTo>
                            <a:lnTo>
                              <a:pt x="52" y="0"/>
                            </a:lnTo>
                            <a:lnTo>
                              <a:pt x="36" y="6"/>
                            </a:lnTo>
                            <a:lnTo>
                              <a:pt x="25" y="15"/>
                            </a:lnTo>
                            <a:lnTo>
                              <a:pt x="14" y="26"/>
                            </a:lnTo>
                            <a:lnTo>
                              <a:pt x="8" y="38"/>
                            </a:lnTo>
                            <a:lnTo>
                              <a:pt x="3" y="49"/>
                            </a:lnTo>
                            <a:lnTo>
                              <a:pt x="1" y="55"/>
                            </a:lnTo>
                            <a:lnTo>
                              <a:pt x="0" y="59"/>
                            </a:lnTo>
                            <a:lnTo>
                              <a:pt x="26" y="53"/>
                            </a:lnTo>
                            <a:lnTo>
                              <a:pt x="46" y="44"/>
                            </a:lnTo>
                            <a:lnTo>
                              <a:pt x="58" y="35"/>
                            </a:lnTo>
                            <a:lnTo>
                              <a:pt x="66" y="24"/>
                            </a:lnTo>
                            <a:lnTo>
                              <a:pt x="70" y="15"/>
                            </a:lnTo>
                            <a:lnTo>
                              <a:pt x="71" y="7"/>
                            </a:lnTo>
                            <a:lnTo>
                              <a:pt x="71" y="2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3" name="Freeform 5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7" y="3606"/>
                        <a:ext cx="35" cy="29"/>
                      </a:xfrm>
                      <a:custGeom>
                        <a:avLst/>
                        <a:gdLst>
                          <a:gd name="T0" fmla="*/ 70 w 70"/>
                          <a:gd name="T1" fmla="*/ 0 h 59"/>
                          <a:gd name="T2" fmla="*/ 44 w 70"/>
                          <a:gd name="T3" fmla="*/ 6 h 59"/>
                          <a:gd name="T4" fmla="*/ 26 w 70"/>
                          <a:gd name="T5" fmla="*/ 15 h 59"/>
                          <a:gd name="T6" fmla="*/ 13 w 70"/>
                          <a:gd name="T7" fmla="*/ 24 h 59"/>
                          <a:gd name="T8" fmla="*/ 5 w 70"/>
                          <a:gd name="T9" fmla="*/ 35 h 59"/>
                          <a:gd name="T10" fmla="*/ 1 w 70"/>
                          <a:gd name="T11" fmla="*/ 44 h 59"/>
                          <a:gd name="T12" fmla="*/ 0 w 70"/>
                          <a:gd name="T13" fmla="*/ 52 h 59"/>
                          <a:gd name="T14" fmla="*/ 0 w 70"/>
                          <a:gd name="T15" fmla="*/ 56 h 59"/>
                          <a:gd name="T16" fmla="*/ 0 w 70"/>
                          <a:gd name="T17" fmla="*/ 59 h 59"/>
                          <a:gd name="T18" fmla="*/ 19 w 70"/>
                          <a:gd name="T19" fmla="*/ 59 h 59"/>
                          <a:gd name="T20" fmla="*/ 34 w 70"/>
                          <a:gd name="T21" fmla="*/ 54 h 59"/>
                          <a:gd name="T22" fmla="*/ 46 w 70"/>
                          <a:gd name="T23" fmla="*/ 45 h 59"/>
                          <a:gd name="T24" fmla="*/ 55 w 70"/>
                          <a:gd name="T25" fmla="*/ 33 h 59"/>
                          <a:gd name="T26" fmla="*/ 62 w 70"/>
                          <a:gd name="T27" fmla="*/ 22 h 59"/>
                          <a:gd name="T28" fmla="*/ 67 w 70"/>
                          <a:gd name="T29" fmla="*/ 10 h 59"/>
                          <a:gd name="T30" fmla="*/ 69 w 70"/>
                          <a:gd name="T31" fmla="*/ 3 h 59"/>
                          <a:gd name="T32" fmla="*/ 70 w 70"/>
                          <a:gd name="T33" fmla="*/ 0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70" y="0"/>
                            </a:moveTo>
                            <a:lnTo>
                              <a:pt x="44" y="6"/>
                            </a:lnTo>
                            <a:lnTo>
                              <a:pt x="26" y="15"/>
                            </a:lnTo>
                            <a:lnTo>
                              <a:pt x="13" y="24"/>
                            </a:lnTo>
                            <a:lnTo>
                              <a:pt x="5" y="35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6"/>
                            </a:lnTo>
                            <a:lnTo>
                              <a:pt x="0" y="59"/>
                            </a:lnTo>
                            <a:lnTo>
                              <a:pt x="19" y="59"/>
                            </a:lnTo>
                            <a:lnTo>
                              <a:pt x="34" y="54"/>
                            </a:lnTo>
                            <a:lnTo>
                              <a:pt x="46" y="45"/>
                            </a:lnTo>
                            <a:lnTo>
                              <a:pt x="55" y="33"/>
                            </a:lnTo>
                            <a:lnTo>
                              <a:pt x="62" y="22"/>
                            </a:lnTo>
                            <a:lnTo>
                              <a:pt x="67" y="10"/>
                            </a:lnTo>
                            <a:lnTo>
                              <a:pt x="69" y="3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4" name="Freeform 5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8" y="3632"/>
                        <a:ext cx="31" cy="30"/>
                      </a:xfrm>
                      <a:custGeom>
                        <a:avLst/>
                        <a:gdLst>
                          <a:gd name="T0" fmla="*/ 32 w 63"/>
                          <a:gd name="T1" fmla="*/ 60 h 60"/>
                          <a:gd name="T2" fmla="*/ 44 w 63"/>
                          <a:gd name="T3" fmla="*/ 57 h 60"/>
                          <a:gd name="T4" fmla="*/ 53 w 63"/>
                          <a:gd name="T5" fmla="*/ 51 h 60"/>
                          <a:gd name="T6" fmla="*/ 60 w 63"/>
                          <a:gd name="T7" fmla="*/ 41 h 60"/>
                          <a:gd name="T8" fmla="*/ 63 w 63"/>
                          <a:gd name="T9" fmla="*/ 30 h 60"/>
                          <a:gd name="T10" fmla="*/ 60 w 63"/>
                          <a:gd name="T11" fmla="*/ 18 h 60"/>
                          <a:gd name="T12" fmla="*/ 53 w 63"/>
                          <a:gd name="T13" fmla="*/ 8 h 60"/>
                          <a:gd name="T14" fmla="*/ 44 w 63"/>
                          <a:gd name="T15" fmla="*/ 2 h 60"/>
                          <a:gd name="T16" fmla="*/ 32 w 63"/>
                          <a:gd name="T17" fmla="*/ 0 h 60"/>
                          <a:gd name="T18" fmla="*/ 19 w 63"/>
                          <a:gd name="T19" fmla="*/ 2 h 60"/>
                          <a:gd name="T20" fmla="*/ 10 w 63"/>
                          <a:gd name="T21" fmla="*/ 8 h 60"/>
                          <a:gd name="T22" fmla="*/ 3 w 63"/>
                          <a:gd name="T23" fmla="*/ 18 h 60"/>
                          <a:gd name="T24" fmla="*/ 0 w 63"/>
                          <a:gd name="T25" fmla="*/ 30 h 60"/>
                          <a:gd name="T26" fmla="*/ 3 w 63"/>
                          <a:gd name="T27" fmla="*/ 41 h 60"/>
                          <a:gd name="T28" fmla="*/ 10 w 63"/>
                          <a:gd name="T29" fmla="*/ 51 h 60"/>
                          <a:gd name="T30" fmla="*/ 19 w 63"/>
                          <a:gd name="T31" fmla="*/ 57 h 60"/>
                          <a:gd name="T32" fmla="*/ 32 w 63"/>
                          <a:gd name="T33" fmla="*/ 6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3" h="60">
                            <a:moveTo>
                              <a:pt x="32" y="60"/>
                            </a:moveTo>
                            <a:lnTo>
                              <a:pt x="44" y="57"/>
                            </a:lnTo>
                            <a:lnTo>
                              <a:pt x="53" y="51"/>
                            </a:lnTo>
                            <a:lnTo>
                              <a:pt x="60" y="41"/>
                            </a:lnTo>
                            <a:lnTo>
                              <a:pt x="63" y="30"/>
                            </a:lnTo>
                            <a:lnTo>
                              <a:pt x="60" y="18"/>
                            </a:lnTo>
                            <a:lnTo>
                              <a:pt x="53" y="8"/>
                            </a:lnTo>
                            <a:lnTo>
                              <a:pt x="44" y="2"/>
                            </a:lnTo>
                            <a:lnTo>
                              <a:pt x="32" y="0"/>
                            </a:lnTo>
                            <a:lnTo>
                              <a:pt x="19" y="2"/>
                            </a:lnTo>
                            <a:lnTo>
                              <a:pt x="10" y="8"/>
                            </a:lnTo>
                            <a:lnTo>
                              <a:pt x="3" y="18"/>
                            </a:lnTo>
                            <a:lnTo>
                              <a:pt x="0" y="30"/>
                            </a:lnTo>
                            <a:lnTo>
                              <a:pt x="3" y="41"/>
                            </a:lnTo>
                            <a:lnTo>
                              <a:pt x="10" y="51"/>
                            </a:lnTo>
                            <a:lnTo>
                              <a:pt x="19" y="57"/>
                            </a:lnTo>
                            <a:lnTo>
                              <a:pt x="32" y="6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5" name="Freeform 5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2" y="3521"/>
                        <a:ext cx="15" cy="37"/>
                      </a:xfrm>
                      <a:custGeom>
                        <a:avLst/>
                        <a:gdLst>
                          <a:gd name="T0" fmla="*/ 28 w 31"/>
                          <a:gd name="T1" fmla="*/ 0 h 73"/>
                          <a:gd name="T2" fmla="*/ 0 w 31"/>
                          <a:gd name="T3" fmla="*/ 57 h 73"/>
                          <a:gd name="T4" fmla="*/ 2 w 31"/>
                          <a:gd name="T5" fmla="*/ 64 h 73"/>
                          <a:gd name="T6" fmla="*/ 4 w 31"/>
                          <a:gd name="T7" fmla="*/ 69 h 73"/>
                          <a:gd name="T8" fmla="*/ 5 w 31"/>
                          <a:gd name="T9" fmla="*/ 72 h 73"/>
                          <a:gd name="T10" fmla="*/ 6 w 31"/>
                          <a:gd name="T11" fmla="*/ 73 h 73"/>
                          <a:gd name="T12" fmla="*/ 21 w 31"/>
                          <a:gd name="T13" fmla="*/ 49 h 73"/>
                          <a:gd name="T14" fmla="*/ 29 w 31"/>
                          <a:gd name="T15" fmla="*/ 28 h 73"/>
                          <a:gd name="T16" fmla="*/ 31 w 31"/>
                          <a:gd name="T17" fmla="*/ 12 h 73"/>
                          <a:gd name="T18" fmla="*/ 28 w 31"/>
                          <a:gd name="T19" fmla="*/ 0 h 7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31" h="73">
                            <a:moveTo>
                              <a:pt x="28" y="0"/>
                            </a:moveTo>
                            <a:lnTo>
                              <a:pt x="0" y="57"/>
                            </a:lnTo>
                            <a:lnTo>
                              <a:pt x="2" y="64"/>
                            </a:lnTo>
                            <a:lnTo>
                              <a:pt x="4" y="69"/>
                            </a:lnTo>
                            <a:lnTo>
                              <a:pt x="5" y="72"/>
                            </a:lnTo>
                            <a:lnTo>
                              <a:pt x="6" y="73"/>
                            </a:lnTo>
                            <a:lnTo>
                              <a:pt x="21" y="49"/>
                            </a:lnTo>
                            <a:lnTo>
                              <a:pt x="29" y="28"/>
                            </a:lnTo>
                            <a:lnTo>
                              <a:pt x="31" y="12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6" name="Freeform 5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9" y="3487"/>
                        <a:ext cx="46" cy="19"/>
                      </a:xfrm>
                      <a:custGeom>
                        <a:avLst/>
                        <a:gdLst>
                          <a:gd name="T0" fmla="*/ 91 w 91"/>
                          <a:gd name="T1" fmla="*/ 23 h 38"/>
                          <a:gd name="T2" fmla="*/ 72 w 91"/>
                          <a:gd name="T3" fmla="*/ 11 h 38"/>
                          <a:gd name="T4" fmla="*/ 56 w 91"/>
                          <a:gd name="T5" fmla="*/ 3 h 38"/>
                          <a:gd name="T6" fmla="*/ 41 w 91"/>
                          <a:gd name="T7" fmla="*/ 0 h 38"/>
                          <a:gd name="T8" fmla="*/ 30 w 91"/>
                          <a:gd name="T9" fmla="*/ 0 h 38"/>
                          <a:gd name="T10" fmla="*/ 19 w 91"/>
                          <a:gd name="T11" fmla="*/ 1 h 38"/>
                          <a:gd name="T12" fmla="*/ 12 w 91"/>
                          <a:gd name="T13" fmla="*/ 4 h 38"/>
                          <a:gd name="T14" fmla="*/ 6 w 91"/>
                          <a:gd name="T15" fmla="*/ 8 h 38"/>
                          <a:gd name="T16" fmla="*/ 2 w 91"/>
                          <a:gd name="T17" fmla="*/ 11 h 38"/>
                          <a:gd name="T18" fmla="*/ 0 w 91"/>
                          <a:gd name="T19" fmla="*/ 16 h 38"/>
                          <a:gd name="T20" fmla="*/ 12 w 91"/>
                          <a:gd name="T21" fmla="*/ 28 h 38"/>
                          <a:gd name="T22" fmla="*/ 27 w 91"/>
                          <a:gd name="T23" fmla="*/ 35 h 38"/>
                          <a:gd name="T24" fmla="*/ 42 w 91"/>
                          <a:gd name="T25" fmla="*/ 38 h 38"/>
                          <a:gd name="T26" fmla="*/ 57 w 91"/>
                          <a:gd name="T27" fmla="*/ 35 h 38"/>
                          <a:gd name="T28" fmla="*/ 70 w 91"/>
                          <a:gd name="T29" fmla="*/ 32 h 38"/>
                          <a:gd name="T30" fmla="*/ 80 w 91"/>
                          <a:gd name="T31" fmla="*/ 27 h 38"/>
                          <a:gd name="T32" fmla="*/ 88 w 91"/>
                          <a:gd name="T33" fmla="*/ 24 h 38"/>
                          <a:gd name="T34" fmla="*/ 91 w 91"/>
                          <a:gd name="T35" fmla="*/ 23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91" h="38">
                            <a:moveTo>
                              <a:pt x="91" y="23"/>
                            </a:moveTo>
                            <a:lnTo>
                              <a:pt x="72" y="11"/>
                            </a:lnTo>
                            <a:lnTo>
                              <a:pt x="56" y="3"/>
                            </a:lnTo>
                            <a:lnTo>
                              <a:pt x="41" y="0"/>
                            </a:lnTo>
                            <a:lnTo>
                              <a:pt x="30" y="0"/>
                            </a:lnTo>
                            <a:lnTo>
                              <a:pt x="19" y="1"/>
                            </a:lnTo>
                            <a:lnTo>
                              <a:pt x="12" y="4"/>
                            </a:lnTo>
                            <a:lnTo>
                              <a:pt x="6" y="8"/>
                            </a:lnTo>
                            <a:lnTo>
                              <a:pt x="2" y="11"/>
                            </a:lnTo>
                            <a:lnTo>
                              <a:pt x="0" y="16"/>
                            </a:lnTo>
                            <a:lnTo>
                              <a:pt x="12" y="28"/>
                            </a:lnTo>
                            <a:lnTo>
                              <a:pt x="27" y="35"/>
                            </a:lnTo>
                            <a:lnTo>
                              <a:pt x="42" y="38"/>
                            </a:lnTo>
                            <a:lnTo>
                              <a:pt x="57" y="35"/>
                            </a:lnTo>
                            <a:lnTo>
                              <a:pt x="70" y="32"/>
                            </a:lnTo>
                            <a:lnTo>
                              <a:pt x="80" y="27"/>
                            </a:lnTo>
                            <a:lnTo>
                              <a:pt x="88" y="24"/>
                            </a:lnTo>
                            <a:lnTo>
                              <a:pt x="91" y="2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7" name="Freeform 5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2" y="3507"/>
                        <a:ext cx="30" cy="36"/>
                      </a:xfrm>
                      <a:custGeom>
                        <a:avLst/>
                        <a:gdLst>
                          <a:gd name="T0" fmla="*/ 60 w 60"/>
                          <a:gd name="T1" fmla="*/ 71 h 71"/>
                          <a:gd name="T2" fmla="*/ 54 w 60"/>
                          <a:gd name="T3" fmla="*/ 46 h 71"/>
                          <a:gd name="T4" fmla="*/ 46 w 60"/>
                          <a:gd name="T5" fmla="*/ 28 h 71"/>
                          <a:gd name="T6" fmla="*/ 37 w 60"/>
                          <a:gd name="T7" fmla="*/ 15 h 71"/>
                          <a:gd name="T8" fmla="*/ 28 w 60"/>
                          <a:gd name="T9" fmla="*/ 7 h 71"/>
                          <a:gd name="T10" fmla="*/ 18 w 60"/>
                          <a:gd name="T11" fmla="*/ 2 h 71"/>
                          <a:gd name="T12" fmla="*/ 10 w 60"/>
                          <a:gd name="T13" fmla="*/ 0 h 71"/>
                          <a:gd name="T14" fmla="*/ 5 w 60"/>
                          <a:gd name="T15" fmla="*/ 0 h 71"/>
                          <a:gd name="T16" fmla="*/ 1 w 60"/>
                          <a:gd name="T17" fmla="*/ 0 h 71"/>
                          <a:gd name="T18" fmla="*/ 0 w 60"/>
                          <a:gd name="T19" fmla="*/ 1 h 71"/>
                          <a:gd name="T20" fmla="*/ 0 w 60"/>
                          <a:gd name="T21" fmla="*/ 19 h 71"/>
                          <a:gd name="T22" fmla="*/ 6 w 60"/>
                          <a:gd name="T23" fmla="*/ 34 h 71"/>
                          <a:gd name="T24" fmla="*/ 15 w 60"/>
                          <a:gd name="T25" fmla="*/ 47 h 71"/>
                          <a:gd name="T26" fmla="*/ 26 w 60"/>
                          <a:gd name="T27" fmla="*/ 56 h 71"/>
                          <a:gd name="T28" fmla="*/ 39 w 60"/>
                          <a:gd name="T29" fmla="*/ 63 h 71"/>
                          <a:gd name="T30" fmla="*/ 49 w 60"/>
                          <a:gd name="T31" fmla="*/ 68 h 71"/>
                          <a:gd name="T32" fmla="*/ 56 w 60"/>
                          <a:gd name="T33" fmla="*/ 70 h 71"/>
                          <a:gd name="T34" fmla="*/ 60 w 60"/>
                          <a:gd name="T35" fmla="*/ 71 h 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60" h="71">
                            <a:moveTo>
                              <a:pt x="60" y="71"/>
                            </a:moveTo>
                            <a:lnTo>
                              <a:pt x="54" y="46"/>
                            </a:lnTo>
                            <a:lnTo>
                              <a:pt x="46" y="28"/>
                            </a:lnTo>
                            <a:lnTo>
                              <a:pt x="37" y="15"/>
                            </a:lnTo>
                            <a:lnTo>
                              <a:pt x="28" y="7"/>
                            </a:lnTo>
                            <a:lnTo>
                              <a:pt x="18" y="2"/>
                            </a:lnTo>
                            <a:lnTo>
                              <a:pt x="10" y="0"/>
                            </a:lnTo>
                            <a:lnTo>
                              <a:pt x="5" y="0"/>
                            </a:lnTo>
                            <a:lnTo>
                              <a:pt x="1" y="0"/>
                            </a:lnTo>
                            <a:lnTo>
                              <a:pt x="0" y="1"/>
                            </a:lnTo>
                            <a:lnTo>
                              <a:pt x="0" y="19"/>
                            </a:lnTo>
                            <a:lnTo>
                              <a:pt x="6" y="34"/>
                            </a:lnTo>
                            <a:lnTo>
                              <a:pt x="15" y="47"/>
                            </a:lnTo>
                            <a:lnTo>
                              <a:pt x="26" y="56"/>
                            </a:lnTo>
                            <a:lnTo>
                              <a:pt x="39" y="63"/>
                            </a:lnTo>
                            <a:lnTo>
                              <a:pt x="49" y="68"/>
                            </a:lnTo>
                            <a:lnTo>
                              <a:pt x="56" y="70"/>
                            </a:lnTo>
                            <a:lnTo>
                              <a:pt x="60" y="7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8" name="Freeform 5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6" y="3452"/>
                        <a:ext cx="23" cy="28"/>
                      </a:xfrm>
                      <a:custGeom>
                        <a:avLst/>
                        <a:gdLst>
                          <a:gd name="T0" fmla="*/ 46 w 46"/>
                          <a:gd name="T1" fmla="*/ 0 h 58"/>
                          <a:gd name="T2" fmla="*/ 41 w 46"/>
                          <a:gd name="T3" fmla="*/ 1 h 58"/>
                          <a:gd name="T4" fmla="*/ 36 w 46"/>
                          <a:gd name="T5" fmla="*/ 1 h 58"/>
                          <a:gd name="T6" fmla="*/ 32 w 46"/>
                          <a:gd name="T7" fmla="*/ 3 h 58"/>
                          <a:gd name="T8" fmla="*/ 27 w 46"/>
                          <a:gd name="T9" fmla="*/ 4 h 58"/>
                          <a:gd name="T10" fmla="*/ 0 w 46"/>
                          <a:gd name="T11" fmla="*/ 58 h 58"/>
                          <a:gd name="T12" fmla="*/ 11 w 46"/>
                          <a:gd name="T13" fmla="*/ 52 h 58"/>
                          <a:gd name="T14" fmla="*/ 21 w 46"/>
                          <a:gd name="T15" fmla="*/ 44 h 58"/>
                          <a:gd name="T16" fmla="*/ 30 w 46"/>
                          <a:gd name="T17" fmla="*/ 35 h 58"/>
                          <a:gd name="T18" fmla="*/ 35 w 46"/>
                          <a:gd name="T19" fmla="*/ 26 h 58"/>
                          <a:gd name="T20" fmla="*/ 40 w 46"/>
                          <a:gd name="T21" fmla="*/ 15 h 58"/>
                          <a:gd name="T22" fmla="*/ 43 w 46"/>
                          <a:gd name="T23" fmla="*/ 8 h 58"/>
                          <a:gd name="T24" fmla="*/ 46 w 46"/>
                          <a:gd name="T25" fmla="*/ 3 h 58"/>
                          <a:gd name="T26" fmla="*/ 46 w 46"/>
                          <a:gd name="T27" fmla="*/ 0 h 5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46" h="58">
                            <a:moveTo>
                              <a:pt x="46" y="0"/>
                            </a:moveTo>
                            <a:lnTo>
                              <a:pt x="41" y="1"/>
                            </a:lnTo>
                            <a:lnTo>
                              <a:pt x="36" y="1"/>
                            </a:lnTo>
                            <a:lnTo>
                              <a:pt x="32" y="3"/>
                            </a:lnTo>
                            <a:lnTo>
                              <a:pt x="27" y="4"/>
                            </a:lnTo>
                            <a:lnTo>
                              <a:pt x="0" y="58"/>
                            </a:lnTo>
                            <a:lnTo>
                              <a:pt x="11" y="52"/>
                            </a:lnTo>
                            <a:lnTo>
                              <a:pt x="21" y="44"/>
                            </a:lnTo>
                            <a:lnTo>
                              <a:pt x="30" y="35"/>
                            </a:lnTo>
                            <a:lnTo>
                              <a:pt x="35" y="26"/>
                            </a:lnTo>
                            <a:lnTo>
                              <a:pt x="40" y="15"/>
                            </a:lnTo>
                            <a:lnTo>
                              <a:pt x="43" y="8"/>
                            </a:lnTo>
                            <a:lnTo>
                              <a:pt x="46" y="3"/>
                            </a:lnTo>
                            <a:lnTo>
                              <a:pt x="46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9" name="Freeform 5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3" y="3916"/>
                        <a:ext cx="19" cy="45"/>
                      </a:xfrm>
                      <a:custGeom>
                        <a:avLst/>
                        <a:gdLst>
                          <a:gd name="T0" fmla="*/ 17 w 40"/>
                          <a:gd name="T1" fmla="*/ 91 h 91"/>
                          <a:gd name="T2" fmla="*/ 30 w 40"/>
                          <a:gd name="T3" fmla="*/ 78 h 91"/>
                          <a:gd name="T4" fmla="*/ 37 w 40"/>
                          <a:gd name="T5" fmla="*/ 63 h 91"/>
                          <a:gd name="T6" fmla="*/ 40 w 40"/>
                          <a:gd name="T7" fmla="*/ 48 h 91"/>
                          <a:gd name="T8" fmla="*/ 38 w 40"/>
                          <a:gd name="T9" fmla="*/ 33 h 91"/>
                          <a:gd name="T10" fmla="*/ 34 w 40"/>
                          <a:gd name="T11" fmla="*/ 21 h 91"/>
                          <a:gd name="T12" fmla="*/ 30 w 40"/>
                          <a:gd name="T13" fmla="*/ 10 h 91"/>
                          <a:gd name="T14" fmla="*/ 26 w 40"/>
                          <a:gd name="T15" fmla="*/ 2 h 91"/>
                          <a:gd name="T16" fmla="*/ 25 w 40"/>
                          <a:gd name="T17" fmla="*/ 0 h 91"/>
                          <a:gd name="T18" fmla="*/ 11 w 40"/>
                          <a:gd name="T19" fmla="*/ 23 h 91"/>
                          <a:gd name="T20" fmla="*/ 3 w 40"/>
                          <a:gd name="T21" fmla="*/ 41 h 91"/>
                          <a:gd name="T22" fmla="*/ 0 w 40"/>
                          <a:gd name="T23" fmla="*/ 57 h 91"/>
                          <a:gd name="T24" fmla="*/ 3 w 40"/>
                          <a:gd name="T25" fmla="*/ 70 h 91"/>
                          <a:gd name="T26" fmla="*/ 6 w 40"/>
                          <a:gd name="T27" fmla="*/ 79 h 91"/>
                          <a:gd name="T28" fmla="*/ 11 w 40"/>
                          <a:gd name="T29" fmla="*/ 86 h 91"/>
                          <a:gd name="T30" fmla="*/ 15 w 40"/>
                          <a:gd name="T31" fmla="*/ 90 h 91"/>
                          <a:gd name="T32" fmla="*/ 17 w 40"/>
                          <a:gd name="T33" fmla="*/ 91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40" h="91">
                            <a:moveTo>
                              <a:pt x="17" y="91"/>
                            </a:moveTo>
                            <a:lnTo>
                              <a:pt x="30" y="78"/>
                            </a:lnTo>
                            <a:lnTo>
                              <a:pt x="37" y="63"/>
                            </a:lnTo>
                            <a:lnTo>
                              <a:pt x="40" y="48"/>
                            </a:lnTo>
                            <a:lnTo>
                              <a:pt x="38" y="33"/>
                            </a:lnTo>
                            <a:lnTo>
                              <a:pt x="34" y="21"/>
                            </a:lnTo>
                            <a:lnTo>
                              <a:pt x="30" y="10"/>
                            </a:lnTo>
                            <a:lnTo>
                              <a:pt x="26" y="2"/>
                            </a:lnTo>
                            <a:lnTo>
                              <a:pt x="25" y="0"/>
                            </a:lnTo>
                            <a:lnTo>
                              <a:pt x="11" y="23"/>
                            </a:lnTo>
                            <a:lnTo>
                              <a:pt x="3" y="41"/>
                            </a:lnTo>
                            <a:lnTo>
                              <a:pt x="0" y="57"/>
                            </a:lnTo>
                            <a:lnTo>
                              <a:pt x="3" y="70"/>
                            </a:lnTo>
                            <a:lnTo>
                              <a:pt x="6" y="79"/>
                            </a:lnTo>
                            <a:lnTo>
                              <a:pt x="11" y="86"/>
                            </a:lnTo>
                            <a:lnTo>
                              <a:pt x="15" y="90"/>
                            </a:lnTo>
                            <a:lnTo>
                              <a:pt x="17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0" name="Freeform 5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5" y="3967"/>
                        <a:ext cx="46" cy="19"/>
                      </a:xfrm>
                      <a:custGeom>
                        <a:avLst/>
                        <a:gdLst>
                          <a:gd name="T0" fmla="*/ 92 w 92"/>
                          <a:gd name="T1" fmla="*/ 22 h 37"/>
                          <a:gd name="T2" fmla="*/ 80 w 92"/>
                          <a:gd name="T3" fmla="*/ 10 h 37"/>
                          <a:gd name="T4" fmla="*/ 65 w 92"/>
                          <a:gd name="T5" fmla="*/ 2 h 37"/>
                          <a:gd name="T6" fmla="*/ 50 w 92"/>
                          <a:gd name="T7" fmla="*/ 0 h 37"/>
                          <a:gd name="T8" fmla="*/ 35 w 92"/>
                          <a:gd name="T9" fmla="*/ 2 h 37"/>
                          <a:gd name="T10" fmla="*/ 21 w 92"/>
                          <a:gd name="T11" fmla="*/ 5 h 37"/>
                          <a:gd name="T12" fmla="*/ 11 w 92"/>
                          <a:gd name="T13" fmla="*/ 10 h 37"/>
                          <a:gd name="T14" fmla="*/ 3 w 92"/>
                          <a:gd name="T15" fmla="*/ 13 h 37"/>
                          <a:gd name="T16" fmla="*/ 0 w 92"/>
                          <a:gd name="T17" fmla="*/ 14 h 37"/>
                          <a:gd name="T18" fmla="*/ 8 w 92"/>
                          <a:gd name="T19" fmla="*/ 20 h 37"/>
                          <a:gd name="T20" fmla="*/ 15 w 92"/>
                          <a:gd name="T21" fmla="*/ 23 h 37"/>
                          <a:gd name="T22" fmla="*/ 22 w 92"/>
                          <a:gd name="T23" fmla="*/ 28 h 37"/>
                          <a:gd name="T24" fmla="*/ 28 w 92"/>
                          <a:gd name="T25" fmla="*/ 30 h 37"/>
                          <a:gd name="T26" fmla="*/ 34 w 92"/>
                          <a:gd name="T27" fmla="*/ 31 h 37"/>
                          <a:gd name="T28" fmla="*/ 41 w 92"/>
                          <a:gd name="T29" fmla="*/ 34 h 37"/>
                          <a:gd name="T30" fmla="*/ 46 w 92"/>
                          <a:gd name="T31" fmla="*/ 35 h 37"/>
                          <a:gd name="T32" fmla="*/ 52 w 92"/>
                          <a:gd name="T33" fmla="*/ 37 h 37"/>
                          <a:gd name="T34" fmla="*/ 62 w 92"/>
                          <a:gd name="T35" fmla="*/ 37 h 37"/>
                          <a:gd name="T36" fmla="*/ 70 w 92"/>
                          <a:gd name="T37" fmla="*/ 36 h 37"/>
                          <a:gd name="T38" fmla="*/ 77 w 92"/>
                          <a:gd name="T39" fmla="*/ 34 h 37"/>
                          <a:gd name="T40" fmla="*/ 83 w 92"/>
                          <a:gd name="T41" fmla="*/ 31 h 37"/>
                          <a:gd name="T42" fmla="*/ 88 w 92"/>
                          <a:gd name="T43" fmla="*/ 28 h 37"/>
                          <a:gd name="T44" fmla="*/ 90 w 92"/>
                          <a:gd name="T45" fmla="*/ 25 h 37"/>
                          <a:gd name="T46" fmla="*/ 92 w 92"/>
                          <a:gd name="T47" fmla="*/ 23 h 37"/>
                          <a:gd name="T48" fmla="*/ 92 w 92"/>
                          <a:gd name="T49" fmla="*/ 22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</a:cxnLst>
                        <a:rect l="0" t="0" r="r" b="b"/>
                        <a:pathLst>
                          <a:path w="92" h="37">
                            <a:moveTo>
                              <a:pt x="92" y="22"/>
                            </a:moveTo>
                            <a:lnTo>
                              <a:pt x="80" y="10"/>
                            </a:lnTo>
                            <a:lnTo>
                              <a:pt x="65" y="2"/>
                            </a:lnTo>
                            <a:lnTo>
                              <a:pt x="50" y="0"/>
                            </a:lnTo>
                            <a:lnTo>
                              <a:pt x="35" y="2"/>
                            </a:lnTo>
                            <a:lnTo>
                              <a:pt x="21" y="5"/>
                            </a:lnTo>
                            <a:lnTo>
                              <a:pt x="11" y="10"/>
                            </a:lnTo>
                            <a:lnTo>
                              <a:pt x="3" y="13"/>
                            </a:lnTo>
                            <a:lnTo>
                              <a:pt x="0" y="14"/>
                            </a:lnTo>
                            <a:lnTo>
                              <a:pt x="8" y="20"/>
                            </a:lnTo>
                            <a:lnTo>
                              <a:pt x="15" y="23"/>
                            </a:lnTo>
                            <a:lnTo>
                              <a:pt x="22" y="28"/>
                            </a:lnTo>
                            <a:lnTo>
                              <a:pt x="28" y="30"/>
                            </a:lnTo>
                            <a:lnTo>
                              <a:pt x="34" y="31"/>
                            </a:lnTo>
                            <a:lnTo>
                              <a:pt x="41" y="34"/>
                            </a:lnTo>
                            <a:lnTo>
                              <a:pt x="46" y="35"/>
                            </a:lnTo>
                            <a:lnTo>
                              <a:pt x="52" y="37"/>
                            </a:lnTo>
                            <a:lnTo>
                              <a:pt x="62" y="37"/>
                            </a:lnTo>
                            <a:lnTo>
                              <a:pt x="70" y="36"/>
                            </a:lnTo>
                            <a:lnTo>
                              <a:pt x="77" y="34"/>
                            </a:lnTo>
                            <a:lnTo>
                              <a:pt x="83" y="31"/>
                            </a:lnTo>
                            <a:lnTo>
                              <a:pt x="88" y="28"/>
                            </a:lnTo>
                            <a:lnTo>
                              <a:pt x="90" y="25"/>
                            </a:lnTo>
                            <a:lnTo>
                              <a:pt x="92" y="23"/>
                            </a:lnTo>
                            <a:lnTo>
                              <a:pt x="92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1" name="Freeform 5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8" y="3972"/>
                        <a:ext cx="46" cy="20"/>
                      </a:xfrm>
                      <a:custGeom>
                        <a:avLst/>
                        <a:gdLst>
                          <a:gd name="T0" fmla="*/ 0 w 91"/>
                          <a:gd name="T1" fmla="*/ 16 h 39"/>
                          <a:gd name="T2" fmla="*/ 13 w 91"/>
                          <a:gd name="T3" fmla="*/ 30 h 39"/>
                          <a:gd name="T4" fmla="*/ 28 w 91"/>
                          <a:gd name="T5" fmla="*/ 37 h 39"/>
                          <a:gd name="T6" fmla="*/ 43 w 91"/>
                          <a:gd name="T7" fmla="*/ 39 h 39"/>
                          <a:gd name="T8" fmla="*/ 58 w 91"/>
                          <a:gd name="T9" fmla="*/ 37 h 39"/>
                          <a:gd name="T10" fmla="*/ 70 w 91"/>
                          <a:gd name="T11" fmla="*/ 33 h 39"/>
                          <a:gd name="T12" fmla="*/ 81 w 91"/>
                          <a:gd name="T13" fmla="*/ 30 h 39"/>
                          <a:gd name="T14" fmla="*/ 89 w 91"/>
                          <a:gd name="T15" fmla="*/ 25 h 39"/>
                          <a:gd name="T16" fmla="*/ 91 w 91"/>
                          <a:gd name="T17" fmla="*/ 24 h 39"/>
                          <a:gd name="T18" fmla="*/ 68 w 91"/>
                          <a:gd name="T19" fmla="*/ 10 h 39"/>
                          <a:gd name="T20" fmla="*/ 50 w 91"/>
                          <a:gd name="T21" fmla="*/ 2 h 39"/>
                          <a:gd name="T22" fmla="*/ 33 w 91"/>
                          <a:gd name="T23" fmla="*/ 0 h 39"/>
                          <a:gd name="T24" fmla="*/ 21 w 91"/>
                          <a:gd name="T25" fmla="*/ 2 h 39"/>
                          <a:gd name="T26" fmla="*/ 12 w 91"/>
                          <a:gd name="T27" fmla="*/ 6 h 39"/>
                          <a:gd name="T28" fmla="*/ 5 w 91"/>
                          <a:gd name="T29" fmla="*/ 10 h 39"/>
                          <a:gd name="T30" fmla="*/ 1 w 91"/>
                          <a:gd name="T31" fmla="*/ 15 h 39"/>
                          <a:gd name="T32" fmla="*/ 0 w 91"/>
                          <a:gd name="T33" fmla="*/ 16 h 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1" h="39">
                            <a:moveTo>
                              <a:pt x="0" y="16"/>
                            </a:moveTo>
                            <a:lnTo>
                              <a:pt x="13" y="30"/>
                            </a:lnTo>
                            <a:lnTo>
                              <a:pt x="28" y="37"/>
                            </a:lnTo>
                            <a:lnTo>
                              <a:pt x="43" y="39"/>
                            </a:lnTo>
                            <a:lnTo>
                              <a:pt x="58" y="37"/>
                            </a:lnTo>
                            <a:lnTo>
                              <a:pt x="70" y="33"/>
                            </a:lnTo>
                            <a:lnTo>
                              <a:pt x="81" y="30"/>
                            </a:lnTo>
                            <a:lnTo>
                              <a:pt x="89" y="25"/>
                            </a:lnTo>
                            <a:lnTo>
                              <a:pt x="91" y="24"/>
                            </a:lnTo>
                            <a:lnTo>
                              <a:pt x="68" y="10"/>
                            </a:lnTo>
                            <a:lnTo>
                              <a:pt x="50" y="2"/>
                            </a:lnTo>
                            <a:lnTo>
                              <a:pt x="33" y="0"/>
                            </a:lnTo>
                            <a:lnTo>
                              <a:pt x="21" y="2"/>
                            </a:lnTo>
                            <a:lnTo>
                              <a:pt x="12" y="6"/>
                            </a:lnTo>
                            <a:lnTo>
                              <a:pt x="5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2" name="Freeform 5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8" y="3930"/>
                        <a:ext cx="30" cy="35"/>
                      </a:xfrm>
                      <a:custGeom>
                        <a:avLst/>
                        <a:gdLst>
                          <a:gd name="T0" fmla="*/ 59 w 59"/>
                          <a:gd name="T1" fmla="*/ 70 h 70"/>
                          <a:gd name="T2" fmla="*/ 59 w 59"/>
                          <a:gd name="T3" fmla="*/ 51 h 70"/>
                          <a:gd name="T4" fmla="*/ 54 w 59"/>
                          <a:gd name="T5" fmla="*/ 37 h 70"/>
                          <a:gd name="T6" fmla="*/ 45 w 59"/>
                          <a:gd name="T7" fmla="*/ 24 h 70"/>
                          <a:gd name="T8" fmla="*/ 34 w 59"/>
                          <a:gd name="T9" fmla="*/ 15 h 70"/>
                          <a:gd name="T10" fmla="*/ 22 w 59"/>
                          <a:gd name="T11" fmla="*/ 8 h 70"/>
                          <a:gd name="T12" fmla="*/ 11 w 59"/>
                          <a:gd name="T13" fmla="*/ 3 h 70"/>
                          <a:gd name="T14" fmla="*/ 4 w 59"/>
                          <a:gd name="T15" fmla="*/ 1 h 70"/>
                          <a:gd name="T16" fmla="*/ 0 w 59"/>
                          <a:gd name="T17" fmla="*/ 0 h 70"/>
                          <a:gd name="T18" fmla="*/ 6 w 59"/>
                          <a:gd name="T19" fmla="*/ 26 h 70"/>
                          <a:gd name="T20" fmla="*/ 15 w 59"/>
                          <a:gd name="T21" fmla="*/ 45 h 70"/>
                          <a:gd name="T22" fmla="*/ 24 w 59"/>
                          <a:gd name="T23" fmla="*/ 58 h 70"/>
                          <a:gd name="T24" fmla="*/ 35 w 59"/>
                          <a:gd name="T25" fmla="*/ 65 h 70"/>
                          <a:gd name="T26" fmla="*/ 44 w 59"/>
                          <a:gd name="T27" fmla="*/ 69 h 70"/>
                          <a:gd name="T28" fmla="*/ 52 w 59"/>
                          <a:gd name="T29" fmla="*/ 70 h 70"/>
                          <a:gd name="T30" fmla="*/ 57 w 59"/>
                          <a:gd name="T31" fmla="*/ 70 h 70"/>
                          <a:gd name="T32" fmla="*/ 59 w 59"/>
                          <a:gd name="T33" fmla="*/ 7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59" y="70"/>
                            </a:moveTo>
                            <a:lnTo>
                              <a:pt x="59" y="51"/>
                            </a:lnTo>
                            <a:lnTo>
                              <a:pt x="54" y="37"/>
                            </a:lnTo>
                            <a:lnTo>
                              <a:pt x="45" y="24"/>
                            </a:lnTo>
                            <a:lnTo>
                              <a:pt x="34" y="15"/>
                            </a:lnTo>
                            <a:lnTo>
                              <a:pt x="22" y="8"/>
                            </a:lnTo>
                            <a:lnTo>
                              <a:pt x="11" y="3"/>
                            </a:lnTo>
                            <a:lnTo>
                              <a:pt x="4" y="1"/>
                            </a:lnTo>
                            <a:lnTo>
                              <a:pt x="0" y="0"/>
                            </a:lnTo>
                            <a:lnTo>
                              <a:pt x="6" y="26"/>
                            </a:lnTo>
                            <a:lnTo>
                              <a:pt x="15" y="45"/>
                            </a:lnTo>
                            <a:lnTo>
                              <a:pt x="24" y="58"/>
                            </a:lnTo>
                            <a:lnTo>
                              <a:pt x="35" y="65"/>
                            </a:lnTo>
                            <a:lnTo>
                              <a:pt x="44" y="69"/>
                            </a:lnTo>
                            <a:lnTo>
                              <a:pt x="52" y="70"/>
                            </a:lnTo>
                            <a:lnTo>
                              <a:pt x="57" y="70"/>
                            </a:lnTo>
                            <a:lnTo>
                              <a:pt x="59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3" name="Freeform 5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2" y="3993"/>
                        <a:ext cx="21" cy="12"/>
                      </a:xfrm>
                      <a:custGeom>
                        <a:avLst/>
                        <a:gdLst>
                          <a:gd name="T0" fmla="*/ 0 w 43"/>
                          <a:gd name="T1" fmla="*/ 0 h 23"/>
                          <a:gd name="T2" fmla="*/ 0 w 43"/>
                          <a:gd name="T3" fmla="*/ 4 h 23"/>
                          <a:gd name="T4" fmla="*/ 0 w 43"/>
                          <a:gd name="T5" fmla="*/ 6 h 23"/>
                          <a:gd name="T6" fmla="*/ 0 w 43"/>
                          <a:gd name="T7" fmla="*/ 9 h 23"/>
                          <a:gd name="T8" fmla="*/ 0 w 43"/>
                          <a:gd name="T9" fmla="*/ 13 h 23"/>
                          <a:gd name="T10" fmla="*/ 6 w 43"/>
                          <a:gd name="T11" fmla="*/ 14 h 23"/>
                          <a:gd name="T12" fmla="*/ 11 w 43"/>
                          <a:gd name="T13" fmla="*/ 15 h 23"/>
                          <a:gd name="T14" fmla="*/ 17 w 43"/>
                          <a:gd name="T15" fmla="*/ 16 h 23"/>
                          <a:gd name="T16" fmla="*/ 22 w 43"/>
                          <a:gd name="T17" fmla="*/ 18 h 23"/>
                          <a:gd name="T18" fmla="*/ 27 w 43"/>
                          <a:gd name="T19" fmla="*/ 20 h 23"/>
                          <a:gd name="T20" fmla="*/ 33 w 43"/>
                          <a:gd name="T21" fmla="*/ 21 h 23"/>
                          <a:gd name="T22" fmla="*/ 37 w 43"/>
                          <a:gd name="T23" fmla="*/ 22 h 23"/>
                          <a:gd name="T24" fmla="*/ 43 w 43"/>
                          <a:gd name="T25" fmla="*/ 23 h 23"/>
                          <a:gd name="T26" fmla="*/ 36 w 43"/>
                          <a:gd name="T27" fmla="*/ 14 h 23"/>
                          <a:gd name="T28" fmla="*/ 28 w 43"/>
                          <a:gd name="T29" fmla="*/ 8 h 23"/>
                          <a:gd name="T30" fmla="*/ 21 w 43"/>
                          <a:gd name="T31" fmla="*/ 4 h 23"/>
                          <a:gd name="T32" fmla="*/ 15 w 43"/>
                          <a:gd name="T33" fmla="*/ 1 h 23"/>
                          <a:gd name="T34" fmla="*/ 8 w 43"/>
                          <a:gd name="T35" fmla="*/ 0 h 23"/>
                          <a:gd name="T36" fmla="*/ 5 w 43"/>
                          <a:gd name="T37" fmla="*/ 0 h 23"/>
                          <a:gd name="T38" fmla="*/ 2 w 43"/>
                          <a:gd name="T39" fmla="*/ 0 h 23"/>
                          <a:gd name="T40" fmla="*/ 0 w 43"/>
                          <a:gd name="T41" fmla="*/ 0 h 2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43" h="23">
                            <a:moveTo>
                              <a:pt x="0" y="0"/>
                            </a:moveTo>
                            <a:lnTo>
                              <a:pt x="0" y="4"/>
                            </a:lnTo>
                            <a:lnTo>
                              <a:pt x="0" y="6"/>
                            </a:lnTo>
                            <a:lnTo>
                              <a:pt x="0" y="9"/>
                            </a:lnTo>
                            <a:lnTo>
                              <a:pt x="0" y="13"/>
                            </a:lnTo>
                            <a:lnTo>
                              <a:pt x="6" y="14"/>
                            </a:lnTo>
                            <a:lnTo>
                              <a:pt x="11" y="15"/>
                            </a:lnTo>
                            <a:lnTo>
                              <a:pt x="17" y="16"/>
                            </a:lnTo>
                            <a:lnTo>
                              <a:pt x="22" y="18"/>
                            </a:lnTo>
                            <a:lnTo>
                              <a:pt x="27" y="20"/>
                            </a:lnTo>
                            <a:lnTo>
                              <a:pt x="33" y="21"/>
                            </a:lnTo>
                            <a:lnTo>
                              <a:pt x="37" y="22"/>
                            </a:lnTo>
                            <a:lnTo>
                              <a:pt x="43" y="23"/>
                            </a:lnTo>
                            <a:lnTo>
                              <a:pt x="36" y="14"/>
                            </a:lnTo>
                            <a:lnTo>
                              <a:pt x="28" y="8"/>
                            </a:lnTo>
                            <a:lnTo>
                              <a:pt x="21" y="4"/>
                            </a:lnTo>
                            <a:lnTo>
                              <a:pt x="15" y="1"/>
                            </a:lnTo>
                            <a:lnTo>
                              <a:pt x="8" y="0"/>
                            </a:lnTo>
                            <a:lnTo>
                              <a:pt x="5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4" name="Freeform 5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1" y="3991"/>
                        <a:ext cx="4" cy="2"/>
                      </a:xfrm>
                      <a:custGeom>
                        <a:avLst/>
                        <a:gdLst>
                          <a:gd name="T0" fmla="*/ 0 w 9"/>
                          <a:gd name="T1" fmla="*/ 0 h 2"/>
                          <a:gd name="T2" fmla="*/ 3 w 9"/>
                          <a:gd name="T3" fmla="*/ 0 h 2"/>
                          <a:gd name="T4" fmla="*/ 5 w 9"/>
                          <a:gd name="T5" fmla="*/ 1 h 2"/>
                          <a:gd name="T6" fmla="*/ 7 w 9"/>
                          <a:gd name="T7" fmla="*/ 1 h 2"/>
                          <a:gd name="T8" fmla="*/ 9 w 9"/>
                          <a:gd name="T9" fmla="*/ 2 h 2"/>
                          <a:gd name="T10" fmla="*/ 9 w 9"/>
                          <a:gd name="T11" fmla="*/ 1 h 2"/>
                          <a:gd name="T12" fmla="*/ 9 w 9"/>
                          <a:gd name="T13" fmla="*/ 1 h 2"/>
                          <a:gd name="T14" fmla="*/ 9 w 9"/>
                          <a:gd name="T15" fmla="*/ 0 h 2"/>
                          <a:gd name="T16" fmla="*/ 9 w 9"/>
                          <a:gd name="T17" fmla="*/ 0 h 2"/>
                          <a:gd name="T18" fmla="*/ 7 w 9"/>
                          <a:gd name="T19" fmla="*/ 0 h 2"/>
                          <a:gd name="T20" fmla="*/ 5 w 9"/>
                          <a:gd name="T21" fmla="*/ 0 h 2"/>
                          <a:gd name="T22" fmla="*/ 3 w 9"/>
                          <a:gd name="T23" fmla="*/ 0 h 2"/>
                          <a:gd name="T24" fmla="*/ 0 w 9"/>
                          <a:gd name="T25" fmla="*/ 0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9" h="2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5" y="1"/>
                            </a:lnTo>
                            <a:lnTo>
                              <a:pt x="7" y="1"/>
                            </a:lnTo>
                            <a:lnTo>
                              <a:pt x="9" y="2"/>
                            </a:lnTo>
                            <a:lnTo>
                              <a:pt x="9" y="1"/>
                            </a:lnTo>
                            <a:lnTo>
                              <a:pt x="9" y="1"/>
                            </a:lnTo>
                            <a:lnTo>
                              <a:pt x="9" y="0"/>
                            </a:lnTo>
                            <a:lnTo>
                              <a:pt x="9" y="0"/>
                            </a:lnTo>
                            <a:lnTo>
                              <a:pt x="7" y="0"/>
                            </a:lnTo>
                            <a:lnTo>
                              <a:pt x="5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5" name="Freeform 5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3" y="3938"/>
                        <a:ext cx="36" cy="29"/>
                      </a:xfrm>
                      <a:custGeom>
                        <a:avLst/>
                        <a:gdLst>
                          <a:gd name="T0" fmla="*/ 71 w 71"/>
                          <a:gd name="T1" fmla="*/ 0 h 58"/>
                          <a:gd name="T2" fmla="*/ 45 w 71"/>
                          <a:gd name="T3" fmla="*/ 5 h 58"/>
                          <a:gd name="T4" fmla="*/ 25 w 71"/>
                          <a:gd name="T5" fmla="*/ 15 h 58"/>
                          <a:gd name="T6" fmla="*/ 12 w 71"/>
                          <a:gd name="T7" fmla="*/ 24 h 58"/>
                          <a:gd name="T8" fmla="*/ 4 w 71"/>
                          <a:gd name="T9" fmla="*/ 34 h 58"/>
                          <a:gd name="T10" fmla="*/ 1 w 71"/>
                          <a:gd name="T11" fmla="*/ 43 h 58"/>
                          <a:gd name="T12" fmla="*/ 0 w 71"/>
                          <a:gd name="T13" fmla="*/ 51 h 58"/>
                          <a:gd name="T14" fmla="*/ 0 w 71"/>
                          <a:gd name="T15" fmla="*/ 56 h 58"/>
                          <a:gd name="T16" fmla="*/ 0 w 71"/>
                          <a:gd name="T17" fmla="*/ 58 h 58"/>
                          <a:gd name="T18" fmla="*/ 18 w 71"/>
                          <a:gd name="T19" fmla="*/ 58 h 58"/>
                          <a:gd name="T20" fmla="*/ 34 w 71"/>
                          <a:gd name="T21" fmla="*/ 54 h 58"/>
                          <a:gd name="T22" fmla="*/ 46 w 71"/>
                          <a:gd name="T23" fmla="*/ 45 h 58"/>
                          <a:gd name="T24" fmla="*/ 56 w 71"/>
                          <a:gd name="T25" fmla="*/ 33 h 58"/>
                          <a:gd name="T26" fmla="*/ 63 w 71"/>
                          <a:gd name="T27" fmla="*/ 22 h 58"/>
                          <a:gd name="T28" fmla="*/ 68 w 71"/>
                          <a:gd name="T29" fmla="*/ 10 h 58"/>
                          <a:gd name="T30" fmla="*/ 70 w 71"/>
                          <a:gd name="T31" fmla="*/ 3 h 58"/>
                          <a:gd name="T32" fmla="*/ 71 w 71"/>
                          <a:gd name="T33" fmla="*/ 0 h 5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1" h="58">
                            <a:moveTo>
                              <a:pt x="71" y="0"/>
                            </a:moveTo>
                            <a:lnTo>
                              <a:pt x="45" y="5"/>
                            </a:lnTo>
                            <a:lnTo>
                              <a:pt x="25" y="15"/>
                            </a:lnTo>
                            <a:lnTo>
                              <a:pt x="12" y="24"/>
                            </a:lnTo>
                            <a:lnTo>
                              <a:pt x="4" y="34"/>
                            </a:lnTo>
                            <a:lnTo>
                              <a:pt x="1" y="43"/>
                            </a:lnTo>
                            <a:lnTo>
                              <a:pt x="0" y="51"/>
                            </a:lnTo>
                            <a:lnTo>
                              <a:pt x="0" y="56"/>
                            </a:lnTo>
                            <a:lnTo>
                              <a:pt x="0" y="58"/>
                            </a:lnTo>
                            <a:lnTo>
                              <a:pt x="18" y="58"/>
                            </a:lnTo>
                            <a:lnTo>
                              <a:pt x="34" y="54"/>
                            </a:lnTo>
                            <a:lnTo>
                              <a:pt x="46" y="45"/>
                            </a:lnTo>
                            <a:lnTo>
                              <a:pt x="56" y="33"/>
                            </a:lnTo>
                            <a:lnTo>
                              <a:pt x="63" y="22"/>
                            </a:lnTo>
                            <a:lnTo>
                              <a:pt x="68" y="10"/>
                            </a:lnTo>
                            <a:lnTo>
                              <a:pt x="70" y="3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6" name="Freeform 5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3" y="3964"/>
                        <a:ext cx="32" cy="30"/>
                      </a:xfrm>
                      <a:custGeom>
                        <a:avLst/>
                        <a:gdLst>
                          <a:gd name="T0" fmla="*/ 31 w 63"/>
                          <a:gd name="T1" fmla="*/ 0 h 60"/>
                          <a:gd name="T2" fmla="*/ 18 w 63"/>
                          <a:gd name="T3" fmla="*/ 3 h 60"/>
                          <a:gd name="T4" fmla="*/ 9 w 63"/>
                          <a:gd name="T5" fmla="*/ 10 h 60"/>
                          <a:gd name="T6" fmla="*/ 2 w 63"/>
                          <a:gd name="T7" fmla="*/ 19 h 60"/>
                          <a:gd name="T8" fmla="*/ 0 w 63"/>
                          <a:gd name="T9" fmla="*/ 30 h 60"/>
                          <a:gd name="T10" fmla="*/ 2 w 63"/>
                          <a:gd name="T11" fmla="*/ 42 h 60"/>
                          <a:gd name="T12" fmla="*/ 9 w 63"/>
                          <a:gd name="T13" fmla="*/ 51 h 60"/>
                          <a:gd name="T14" fmla="*/ 18 w 63"/>
                          <a:gd name="T15" fmla="*/ 58 h 60"/>
                          <a:gd name="T16" fmla="*/ 31 w 63"/>
                          <a:gd name="T17" fmla="*/ 60 h 60"/>
                          <a:gd name="T18" fmla="*/ 44 w 63"/>
                          <a:gd name="T19" fmla="*/ 58 h 60"/>
                          <a:gd name="T20" fmla="*/ 54 w 63"/>
                          <a:gd name="T21" fmla="*/ 51 h 60"/>
                          <a:gd name="T22" fmla="*/ 61 w 63"/>
                          <a:gd name="T23" fmla="*/ 42 h 60"/>
                          <a:gd name="T24" fmla="*/ 63 w 63"/>
                          <a:gd name="T25" fmla="*/ 30 h 60"/>
                          <a:gd name="T26" fmla="*/ 61 w 63"/>
                          <a:gd name="T27" fmla="*/ 19 h 60"/>
                          <a:gd name="T28" fmla="*/ 54 w 63"/>
                          <a:gd name="T29" fmla="*/ 10 h 60"/>
                          <a:gd name="T30" fmla="*/ 44 w 63"/>
                          <a:gd name="T31" fmla="*/ 3 h 60"/>
                          <a:gd name="T32" fmla="*/ 31 w 63"/>
                          <a:gd name="T33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3" h="60">
                            <a:moveTo>
                              <a:pt x="31" y="0"/>
                            </a:moveTo>
                            <a:lnTo>
                              <a:pt x="18" y="3"/>
                            </a:lnTo>
                            <a:lnTo>
                              <a:pt x="9" y="10"/>
                            </a:lnTo>
                            <a:lnTo>
                              <a:pt x="2" y="19"/>
                            </a:lnTo>
                            <a:lnTo>
                              <a:pt x="0" y="30"/>
                            </a:lnTo>
                            <a:lnTo>
                              <a:pt x="2" y="42"/>
                            </a:lnTo>
                            <a:lnTo>
                              <a:pt x="9" y="51"/>
                            </a:lnTo>
                            <a:lnTo>
                              <a:pt x="18" y="58"/>
                            </a:lnTo>
                            <a:lnTo>
                              <a:pt x="31" y="60"/>
                            </a:lnTo>
                            <a:lnTo>
                              <a:pt x="44" y="58"/>
                            </a:lnTo>
                            <a:lnTo>
                              <a:pt x="54" y="51"/>
                            </a:lnTo>
                            <a:lnTo>
                              <a:pt x="61" y="42"/>
                            </a:lnTo>
                            <a:lnTo>
                              <a:pt x="63" y="30"/>
                            </a:lnTo>
                            <a:lnTo>
                              <a:pt x="61" y="19"/>
                            </a:lnTo>
                            <a:lnTo>
                              <a:pt x="54" y="10"/>
                            </a:lnTo>
                            <a:lnTo>
                              <a:pt x="44" y="3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7" name="Freeform 5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0" y="3762"/>
                        <a:ext cx="19" cy="45"/>
                      </a:xfrm>
                      <a:custGeom>
                        <a:avLst/>
                        <a:gdLst>
                          <a:gd name="T0" fmla="*/ 16 w 39"/>
                          <a:gd name="T1" fmla="*/ 91 h 91"/>
                          <a:gd name="T2" fmla="*/ 30 w 39"/>
                          <a:gd name="T3" fmla="*/ 78 h 91"/>
                          <a:gd name="T4" fmla="*/ 36 w 39"/>
                          <a:gd name="T5" fmla="*/ 63 h 91"/>
                          <a:gd name="T6" fmla="*/ 39 w 39"/>
                          <a:gd name="T7" fmla="*/ 48 h 91"/>
                          <a:gd name="T8" fmla="*/ 38 w 39"/>
                          <a:gd name="T9" fmla="*/ 33 h 91"/>
                          <a:gd name="T10" fmla="*/ 33 w 39"/>
                          <a:gd name="T11" fmla="*/ 21 h 91"/>
                          <a:gd name="T12" fmla="*/ 30 w 39"/>
                          <a:gd name="T13" fmla="*/ 10 h 91"/>
                          <a:gd name="T14" fmla="*/ 25 w 39"/>
                          <a:gd name="T15" fmla="*/ 2 h 91"/>
                          <a:gd name="T16" fmla="*/ 24 w 39"/>
                          <a:gd name="T17" fmla="*/ 0 h 91"/>
                          <a:gd name="T18" fmla="*/ 10 w 39"/>
                          <a:gd name="T19" fmla="*/ 23 h 91"/>
                          <a:gd name="T20" fmla="*/ 2 w 39"/>
                          <a:gd name="T21" fmla="*/ 42 h 91"/>
                          <a:gd name="T22" fmla="*/ 0 w 39"/>
                          <a:gd name="T23" fmla="*/ 58 h 91"/>
                          <a:gd name="T24" fmla="*/ 2 w 39"/>
                          <a:gd name="T25" fmla="*/ 70 h 91"/>
                          <a:gd name="T26" fmla="*/ 5 w 39"/>
                          <a:gd name="T27" fmla="*/ 80 h 91"/>
                          <a:gd name="T28" fmla="*/ 10 w 39"/>
                          <a:gd name="T29" fmla="*/ 86 h 91"/>
                          <a:gd name="T30" fmla="*/ 15 w 39"/>
                          <a:gd name="T31" fmla="*/ 90 h 91"/>
                          <a:gd name="T32" fmla="*/ 16 w 39"/>
                          <a:gd name="T33" fmla="*/ 91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9" h="91">
                            <a:moveTo>
                              <a:pt x="16" y="91"/>
                            </a:moveTo>
                            <a:lnTo>
                              <a:pt x="30" y="78"/>
                            </a:lnTo>
                            <a:lnTo>
                              <a:pt x="36" y="63"/>
                            </a:lnTo>
                            <a:lnTo>
                              <a:pt x="39" y="48"/>
                            </a:lnTo>
                            <a:lnTo>
                              <a:pt x="38" y="33"/>
                            </a:lnTo>
                            <a:lnTo>
                              <a:pt x="33" y="21"/>
                            </a:lnTo>
                            <a:lnTo>
                              <a:pt x="30" y="10"/>
                            </a:lnTo>
                            <a:lnTo>
                              <a:pt x="25" y="2"/>
                            </a:lnTo>
                            <a:lnTo>
                              <a:pt x="24" y="0"/>
                            </a:lnTo>
                            <a:lnTo>
                              <a:pt x="10" y="23"/>
                            </a:lnTo>
                            <a:lnTo>
                              <a:pt x="2" y="42"/>
                            </a:lnTo>
                            <a:lnTo>
                              <a:pt x="0" y="58"/>
                            </a:lnTo>
                            <a:lnTo>
                              <a:pt x="2" y="70"/>
                            </a:lnTo>
                            <a:lnTo>
                              <a:pt x="5" y="80"/>
                            </a:lnTo>
                            <a:lnTo>
                              <a:pt x="10" y="86"/>
                            </a:lnTo>
                            <a:lnTo>
                              <a:pt x="15" y="90"/>
                            </a:lnTo>
                            <a:lnTo>
                              <a:pt x="16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8" name="Freeform 5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5" y="3844"/>
                        <a:ext cx="19" cy="45"/>
                      </a:xfrm>
                      <a:custGeom>
                        <a:avLst/>
                        <a:gdLst>
                          <a:gd name="T0" fmla="*/ 22 w 38"/>
                          <a:gd name="T1" fmla="*/ 0 h 91"/>
                          <a:gd name="T2" fmla="*/ 9 w 38"/>
                          <a:gd name="T3" fmla="*/ 13 h 91"/>
                          <a:gd name="T4" fmla="*/ 1 w 38"/>
                          <a:gd name="T5" fmla="*/ 27 h 91"/>
                          <a:gd name="T6" fmla="*/ 0 w 38"/>
                          <a:gd name="T7" fmla="*/ 42 h 91"/>
                          <a:gd name="T8" fmla="*/ 1 w 38"/>
                          <a:gd name="T9" fmla="*/ 57 h 91"/>
                          <a:gd name="T10" fmla="*/ 5 w 38"/>
                          <a:gd name="T11" fmla="*/ 70 h 91"/>
                          <a:gd name="T12" fmla="*/ 9 w 38"/>
                          <a:gd name="T13" fmla="*/ 80 h 91"/>
                          <a:gd name="T14" fmla="*/ 13 w 38"/>
                          <a:gd name="T15" fmla="*/ 89 h 91"/>
                          <a:gd name="T16" fmla="*/ 14 w 38"/>
                          <a:gd name="T17" fmla="*/ 91 h 91"/>
                          <a:gd name="T18" fmla="*/ 28 w 38"/>
                          <a:gd name="T19" fmla="*/ 68 h 91"/>
                          <a:gd name="T20" fmla="*/ 36 w 38"/>
                          <a:gd name="T21" fmla="*/ 49 h 91"/>
                          <a:gd name="T22" fmla="*/ 38 w 38"/>
                          <a:gd name="T23" fmla="*/ 33 h 91"/>
                          <a:gd name="T24" fmla="*/ 36 w 38"/>
                          <a:gd name="T25" fmla="*/ 21 h 91"/>
                          <a:gd name="T26" fmla="*/ 33 w 38"/>
                          <a:gd name="T27" fmla="*/ 11 h 91"/>
                          <a:gd name="T28" fmla="*/ 28 w 38"/>
                          <a:gd name="T29" fmla="*/ 4 h 91"/>
                          <a:gd name="T30" fmla="*/ 23 w 38"/>
                          <a:gd name="T31" fmla="*/ 1 h 91"/>
                          <a:gd name="T32" fmla="*/ 22 w 38"/>
                          <a:gd name="T33" fmla="*/ 0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8" h="91">
                            <a:moveTo>
                              <a:pt x="22" y="0"/>
                            </a:moveTo>
                            <a:lnTo>
                              <a:pt x="9" y="13"/>
                            </a:lnTo>
                            <a:lnTo>
                              <a:pt x="1" y="27"/>
                            </a:lnTo>
                            <a:lnTo>
                              <a:pt x="0" y="42"/>
                            </a:lnTo>
                            <a:lnTo>
                              <a:pt x="1" y="57"/>
                            </a:lnTo>
                            <a:lnTo>
                              <a:pt x="5" y="70"/>
                            </a:lnTo>
                            <a:lnTo>
                              <a:pt x="9" y="80"/>
                            </a:lnTo>
                            <a:lnTo>
                              <a:pt x="13" y="89"/>
                            </a:lnTo>
                            <a:lnTo>
                              <a:pt x="14" y="91"/>
                            </a:lnTo>
                            <a:lnTo>
                              <a:pt x="28" y="68"/>
                            </a:lnTo>
                            <a:lnTo>
                              <a:pt x="36" y="49"/>
                            </a:lnTo>
                            <a:lnTo>
                              <a:pt x="38" y="33"/>
                            </a:lnTo>
                            <a:lnTo>
                              <a:pt x="36" y="21"/>
                            </a:lnTo>
                            <a:lnTo>
                              <a:pt x="33" y="11"/>
                            </a:lnTo>
                            <a:lnTo>
                              <a:pt x="28" y="4"/>
                            </a:lnTo>
                            <a:lnTo>
                              <a:pt x="23" y="1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9" name="Freeform 5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2" y="3813"/>
                        <a:ext cx="46" cy="19"/>
                      </a:xfrm>
                      <a:custGeom>
                        <a:avLst/>
                        <a:gdLst>
                          <a:gd name="T0" fmla="*/ 91 w 91"/>
                          <a:gd name="T1" fmla="*/ 22 h 38"/>
                          <a:gd name="T2" fmla="*/ 79 w 91"/>
                          <a:gd name="T3" fmla="*/ 9 h 38"/>
                          <a:gd name="T4" fmla="*/ 64 w 91"/>
                          <a:gd name="T5" fmla="*/ 1 h 38"/>
                          <a:gd name="T6" fmla="*/ 49 w 91"/>
                          <a:gd name="T7" fmla="*/ 0 h 38"/>
                          <a:gd name="T8" fmla="*/ 34 w 91"/>
                          <a:gd name="T9" fmla="*/ 1 h 38"/>
                          <a:gd name="T10" fmla="*/ 21 w 91"/>
                          <a:gd name="T11" fmla="*/ 4 h 38"/>
                          <a:gd name="T12" fmla="*/ 11 w 91"/>
                          <a:gd name="T13" fmla="*/ 9 h 38"/>
                          <a:gd name="T14" fmla="*/ 3 w 91"/>
                          <a:gd name="T15" fmla="*/ 12 h 38"/>
                          <a:gd name="T16" fmla="*/ 0 w 91"/>
                          <a:gd name="T17" fmla="*/ 13 h 38"/>
                          <a:gd name="T18" fmla="*/ 24 w 91"/>
                          <a:gd name="T19" fmla="*/ 27 h 38"/>
                          <a:gd name="T20" fmla="*/ 43 w 91"/>
                          <a:gd name="T21" fmla="*/ 35 h 38"/>
                          <a:gd name="T22" fmla="*/ 58 w 91"/>
                          <a:gd name="T23" fmla="*/ 38 h 38"/>
                          <a:gd name="T24" fmla="*/ 71 w 91"/>
                          <a:gd name="T25" fmla="*/ 35 h 38"/>
                          <a:gd name="T26" fmla="*/ 80 w 91"/>
                          <a:gd name="T27" fmla="*/ 32 h 38"/>
                          <a:gd name="T28" fmla="*/ 87 w 91"/>
                          <a:gd name="T29" fmla="*/ 27 h 38"/>
                          <a:gd name="T30" fmla="*/ 90 w 91"/>
                          <a:gd name="T31" fmla="*/ 23 h 38"/>
                          <a:gd name="T32" fmla="*/ 91 w 91"/>
                          <a:gd name="T33" fmla="*/ 22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1" h="38">
                            <a:moveTo>
                              <a:pt x="91" y="22"/>
                            </a:moveTo>
                            <a:lnTo>
                              <a:pt x="79" y="9"/>
                            </a:lnTo>
                            <a:lnTo>
                              <a:pt x="64" y="1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1" y="4"/>
                            </a:lnTo>
                            <a:lnTo>
                              <a:pt x="11" y="9"/>
                            </a:lnTo>
                            <a:lnTo>
                              <a:pt x="3" y="12"/>
                            </a:lnTo>
                            <a:lnTo>
                              <a:pt x="0" y="13"/>
                            </a:lnTo>
                            <a:lnTo>
                              <a:pt x="24" y="27"/>
                            </a:lnTo>
                            <a:lnTo>
                              <a:pt x="43" y="35"/>
                            </a:lnTo>
                            <a:lnTo>
                              <a:pt x="58" y="38"/>
                            </a:lnTo>
                            <a:lnTo>
                              <a:pt x="71" y="35"/>
                            </a:lnTo>
                            <a:lnTo>
                              <a:pt x="80" y="32"/>
                            </a:lnTo>
                            <a:lnTo>
                              <a:pt x="87" y="27"/>
                            </a:lnTo>
                            <a:lnTo>
                              <a:pt x="90" y="23"/>
                            </a:lnTo>
                            <a:lnTo>
                              <a:pt x="91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0" name="Freeform 5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5" y="3819"/>
                        <a:ext cx="46" cy="19"/>
                      </a:xfrm>
                      <a:custGeom>
                        <a:avLst/>
                        <a:gdLst>
                          <a:gd name="T0" fmla="*/ 0 w 92"/>
                          <a:gd name="T1" fmla="*/ 16 h 38"/>
                          <a:gd name="T2" fmla="*/ 13 w 92"/>
                          <a:gd name="T3" fmla="*/ 29 h 38"/>
                          <a:gd name="T4" fmla="*/ 28 w 92"/>
                          <a:gd name="T5" fmla="*/ 37 h 38"/>
                          <a:gd name="T6" fmla="*/ 44 w 92"/>
                          <a:gd name="T7" fmla="*/ 38 h 38"/>
                          <a:gd name="T8" fmla="*/ 59 w 92"/>
                          <a:gd name="T9" fmla="*/ 37 h 38"/>
                          <a:gd name="T10" fmla="*/ 72 w 92"/>
                          <a:gd name="T11" fmla="*/ 34 h 38"/>
                          <a:gd name="T12" fmla="*/ 82 w 92"/>
                          <a:gd name="T13" fmla="*/ 29 h 38"/>
                          <a:gd name="T14" fmla="*/ 90 w 92"/>
                          <a:gd name="T15" fmla="*/ 25 h 38"/>
                          <a:gd name="T16" fmla="*/ 92 w 92"/>
                          <a:gd name="T17" fmla="*/ 24 h 38"/>
                          <a:gd name="T18" fmla="*/ 69 w 92"/>
                          <a:gd name="T19" fmla="*/ 11 h 38"/>
                          <a:gd name="T20" fmla="*/ 50 w 92"/>
                          <a:gd name="T21" fmla="*/ 2 h 38"/>
                          <a:gd name="T22" fmla="*/ 34 w 92"/>
                          <a:gd name="T23" fmla="*/ 0 h 38"/>
                          <a:gd name="T24" fmla="*/ 21 w 92"/>
                          <a:gd name="T25" fmla="*/ 2 h 38"/>
                          <a:gd name="T26" fmla="*/ 12 w 92"/>
                          <a:gd name="T27" fmla="*/ 6 h 38"/>
                          <a:gd name="T28" fmla="*/ 5 w 92"/>
                          <a:gd name="T29" fmla="*/ 11 h 38"/>
                          <a:gd name="T30" fmla="*/ 1 w 92"/>
                          <a:gd name="T31" fmla="*/ 15 h 38"/>
                          <a:gd name="T32" fmla="*/ 0 w 92"/>
                          <a:gd name="T33" fmla="*/ 16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6"/>
                            </a:moveTo>
                            <a:lnTo>
                              <a:pt x="13" y="29"/>
                            </a:lnTo>
                            <a:lnTo>
                              <a:pt x="28" y="37"/>
                            </a:lnTo>
                            <a:lnTo>
                              <a:pt x="44" y="38"/>
                            </a:lnTo>
                            <a:lnTo>
                              <a:pt x="59" y="37"/>
                            </a:lnTo>
                            <a:lnTo>
                              <a:pt x="72" y="34"/>
                            </a:lnTo>
                            <a:lnTo>
                              <a:pt x="82" y="29"/>
                            </a:lnTo>
                            <a:lnTo>
                              <a:pt x="90" y="25"/>
                            </a:lnTo>
                            <a:lnTo>
                              <a:pt x="92" y="24"/>
                            </a:lnTo>
                            <a:lnTo>
                              <a:pt x="69" y="11"/>
                            </a:lnTo>
                            <a:lnTo>
                              <a:pt x="50" y="2"/>
                            </a:lnTo>
                            <a:lnTo>
                              <a:pt x="34" y="0"/>
                            </a:lnTo>
                            <a:lnTo>
                              <a:pt x="21" y="2"/>
                            </a:lnTo>
                            <a:lnTo>
                              <a:pt x="12" y="6"/>
                            </a:lnTo>
                            <a:lnTo>
                              <a:pt x="5" y="11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1" name="Freeform 5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5" y="3777"/>
                        <a:ext cx="30" cy="35"/>
                      </a:xfrm>
                      <a:custGeom>
                        <a:avLst/>
                        <a:gdLst>
                          <a:gd name="T0" fmla="*/ 0 w 60"/>
                          <a:gd name="T1" fmla="*/ 0 h 70"/>
                          <a:gd name="T2" fmla="*/ 6 w 60"/>
                          <a:gd name="T3" fmla="*/ 27 h 70"/>
                          <a:gd name="T4" fmla="*/ 15 w 60"/>
                          <a:gd name="T5" fmla="*/ 45 h 70"/>
                          <a:gd name="T6" fmla="*/ 25 w 60"/>
                          <a:gd name="T7" fmla="*/ 58 h 70"/>
                          <a:gd name="T8" fmla="*/ 35 w 60"/>
                          <a:gd name="T9" fmla="*/ 66 h 70"/>
                          <a:gd name="T10" fmla="*/ 44 w 60"/>
                          <a:gd name="T11" fmla="*/ 69 h 70"/>
                          <a:gd name="T12" fmla="*/ 52 w 60"/>
                          <a:gd name="T13" fmla="*/ 70 h 70"/>
                          <a:gd name="T14" fmla="*/ 58 w 60"/>
                          <a:gd name="T15" fmla="*/ 70 h 70"/>
                          <a:gd name="T16" fmla="*/ 60 w 60"/>
                          <a:gd name="T17" fmla="*/ 70 h 70"/>
                          <a:gd name="T18" fmla="*/ 60 w 60"/>
                          <a:gd name="T19" fmla="*/ 52 h 70"/>
                          <a:gd name="T20" fmla="*/ 55 w 60"/>
                          <a:gd name="T21" fmla="*/ 37 h 70"/>
                          <a:gd name="T22" fmla="*/ 45 w 60"/>
                          <a:gd name="T23" fmla="*/ 24 h 70"/>
                          <a:gd name="T24" fmla="*/ 34 w 60"/>
                          <a:gd name="T25" fmla="*/ 15 h 70"/>
                          <a:gd name="T26" fmla="*/ 22 w 60"/>
                          <a:gd name="T27" fmla="*/ 8 h 70"/>
                          <a:gd name="T28" fmla="*/ 11 w 60"/>
                          <a:gd name="T29" fmla="*/ 3 h 70"/>
                          <a:gd name="T30" fmla="*/ 4 w 60"/>
                          <a:gd name="T31" fmla="*/ 1 h 70"/>
                          <a:gd name="T32" fmla="*/ 0 w 60"/>
                          <a:gd name="T33" fmla="*/ 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0" h="70">
                            <a:moveTo>
                              <a:pt x="0" y="0"/>
                            </a:moveTo>
                            <a:lnTo>
                              <a:pt x="6" y="27"/>
                            </a:lnTo>
                            <a:lnTo>
                              <a:pt x="15" y="45"/>
                            </a:lnTo>
                            <a:lnTo>
                              <a:pt x="25" y="58"/>
                            </a:lnTo>
                            <a:lnTo>
                              <a:pt x="35" y="66"/>
                            </a:lnTo>
                            <a:lnTo>
                              <a:pt x="44" y="69"/>
                            </a:lnTo>
                            <a:lnTo>
                              <a:pt x="52" y="70"/>
                            </a:lnTo>
                            <a:lnTo>
                              <a:pt x="58" y="70"/>
                            </a:lnTo>
                            <a:lnTo>
                              <a:pt x="60" y="70"/>
                            </a:lnTo>
                            <a:lnTo>
                              <a:pt x="60" y="52"/>
                            </a:lnTo>
                            <a:lnTo>
                              <a:pt x="55" y="37"/>
                            </a:lnTo>
                            <a:lnTo>
                              <a:pt x="45" y="24"/>
                            </a:lnTo>
                            <a:lnTo>
                              <a:pt x="34" y="15"/>
                            </a:lnTo>
                            <a:lnTo>
                              <a:pt x="22" y="8"/>
                            </a:lnTo>
                            <a:lnTo>
                              <a:pt x="11" y="3"/>
                            </a:lnTo>
                            <a:lnTo>
                              <a:pt x="4" y="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2" name="Freeform 5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9" y="3839"/>
                        <a:ext cx="29" cy="35"/>
                      </a:xfrm>
                      <a:custGeom>
                        <a:avLst/>
                        <a:gdLst>
                          <a:gd name="T0" fmla="*/ 58 w 58"/>
                          <a:gd name="T1" fmla="*/ 70 h 70"/>
                          <a:gd name="T2" fmla="*/ 53 w 58"/>
                          <a:gd name="T3" fmla="*/ 43 h 70"/>
                          <a:gd name="T4" fmla="*/ 43 w 58"/>
                          <a:gd name="T5" fmla="*/ 25 h 70"/>
                          <a:gd name="T6" fmla="*/ 34 w 58"/>
                          <a:gd name="T7" fmla="*/ 11 h 70"/>
                          <a:gd name="T8" fmla="*/ 24 w 58"/>
                          <a:gd name="T9" fmla="*/ 4 h 70"/>
                          <a:gd name="T10" fmla="*/ 15 w 58"/>
                          <a:gd name="T11" fmla="*/ 1 h 70"/>
                          <a:gd name="T12" fmla="*/ 7 w 58"/>
                          <a:gd name="T13" fmla="*/ 0 h 70"/>
                          <a:gd name="T14" fmla="*/ 2 w 58"/>
                          <a:gd name="T15" fmla="*/ 0 h 70"/>
                          <a:gd name="T16" fmla="*/ 0 w 58"/>
                          <a:gd name="T17" fmla="*/ 0 h 70"/>
                          <a:gd name="T18" fmla="*/ 0 w 58"/>
                          <a:gd name="T19" fmla="*/ 18 h 70"/>
                          <a:gd name="T20" fmla="*/ 4 w 58"/>
                          <a:gd name="T21" fmla="*/ 33 h 70"/>
                          <a:gd name="T22" fmla="*/ 13 w 58"/>
                          <a:gd name="T23" fmla="*/ 46 h 70"/>
                          <a:gd name="T24" fmla="*/ 25 w 58"/>
                          <a:gd name="T25" fmla="*/ 55 h 70"/>
                          <a:gd name="T26" fmla="*/ 36 w 58"/>
                          <a:gd name="T27" fmla="*/ 62 h 70"/>
                          <a:gd name="T28" fmla="*/ 48 w 58"/>
                          <a:gd name="T29" fmla="*/ 66 h 70"/>
                          <a:gd name="T30" fmla="*/ 55 w 58"/>
                          <a:gd name="T31" fmla="*/ 69 h 70"/>
                          <a:gd name="T32" fmla="*/ 58 w 58"/>
                          <a:gd name="T33" fmla="*/ 7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58" h="70">
                            <a:moveTo>
                              <a:pt x="58" y="70"/>
                            </a:moveTo>
                            <a:lnTo>
                              <a:pt x="53" y="43"/>
                            </a:lnTo>
                            <a:lnTo>
                              <a:pt x="43" y="25"/>
                            </a:lnTo>
                            <a:lnTo>
                              <a:pt x="34" y="11"/>
                            </a:lnTo>
                            <a:lnTo>
                              <a:pt x="24" y="4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" y="33"/>
                            </a:lnTo>
                            <a:lnTo>
                              <a:pt x="13" y="46"/>
                            </a:lnTo>
                            <a:lnTo>
                              <a:pt x="25" y="55"/>
                            </a:lnTo>
                            <a:lnTo>
                              <a:pt x="36" y="62"/>
                            </a:lnTo>
                            <a:lnTo>
                              <a:pt x="48" y="66"/>
                            </a:lnTo>
                            <a:lnTo>
                              <a:pt x="55" y="69"/>
                            </a:lnTo>
                            <a:lnTo>
                              <a:pt x="58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3" name="Freeform 5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7" y="3838"/>
                        <a:ext cx="35" cy="29"/>
                      </a:xfrm>
                      <a:custGeom>
                        <a:avLst/>
                        <a:gdLst>
                          <a:gd name="T0" fmla="*/ 71 w 71"/>
                          <a:gd name="T1" fmla="*/ 0 h 59"/>
                          <a:gd name="T2" fmla="*/ 52 w 71"/>
                          <a:gd name="T3" fmla="*/ 0 h 59"/>
                          <a:gd name="T4" fmla="*/ 37 w 71"/>
                          <a:gd name="T5" fmla="*/ 5 h 59"/>
                          <a:gd name="T6" fmla="*/ 25 w 71"/>
                          <a:gd name="T7" fmla="*/ 14 h 59"/>
                          <a:gd name="T8" fmla="*/ 15 w 71"/>
                          <a:gd name="T9" fmla="*/ 26 h 59"/>
                          <a:gd name="T10" fmla="*/ 8 w 71"/>
                          <a:gd name="T11" fmla="*/ 37 h 59"/>
                          <a:gd name="T12" fmla="*/ 4 w 71"/>
                          <a:gd name="T13" fmla="*/ 49 h 59"/>
                          <a:gd name="T14" fmla="*/ 2 w 71"/>
                          <a:gd name="T15" fmla="*/ 55 h 59"/>
                          <a:gd name="T16" fmla="*/ 0 w 71"/>
                          <a:gd name="T17" fmla="*/ 59 h 59"/>
                          <a:gd name="T18" fmla="*/ 27 w 71"/>
                          <a:gd name="T19" fmla="*/ 53 h 59"/>
                          <a:gd name="T20" fmla="*/ 45 w 71"/>
                          <a:gd name="T21" fmla="*/ 44 h 59"/>
                          <a:gd name="T22" fmla="*/ 58 w 71"/>
                          <a:gd name="T23" fmla="*/ 35 h 59"/>
                          <a:gd name="T24" fmla="*/ 66 w 71"/>
                          <a:gd name="T25" fmla="*/ 24 h 59"/>
                          <a:gd name="T26" fmla="*/ 70 w 71"/>
                          <a:gd name="T27" fmla="*/ 15 h 59"/>
                          <a:gd name="T28" fmla="*/ 71 w 71"/>
                          <a:gd name="T29" fmla="*/ 7 h 59"/>
                          <a:gd name="T30" fmla="*/ 71 w 71"/>
                          <a:gd name="T31" fmla="*/ 2 h 59"/>
                          <a:gd name="T32" fmla="*/ 71 w 71"/>
                          <a:gd name="T33" fmla="*/ 0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1" h="59">
                            <a:moveTo>
                              <a:pt x="71" y="0"/>
                            </a:moveTo>
                            <a:lnTo>
                              <a:pt x="52" y="0"/>
                            </a:lnTo>
                            <a:lnTo>
                              <a:pt x="37" y="5"/>
                            </a:lnTo>
                            <a:lnTo>
                              <a:pt x="25" y="14"/>
                            </a:lnTo>
                            <a:lnTo>
                              <a:pt x="15" y="26"/>
                            </a:lnTo>
                            <a:lnTo>
                              <a:pt x="8" y="37"/>
                            </a:lnTo>
                            <a:lnTo>
                              <a:pt x="4" y="49"/>
                            </a:lnTo>
                            <a:lnTo>
                              <a:pt x="2" y="55"/>
                            </a:lnTo>
                            <a:lnTo>
                              <a:pt x="0" y="59"/>
                            </a:lnTo>
                            <a:lnTo>
                              <a:pt x="27" y="53"/>
                            </a:lnTo>
                            <a:lnTo>
                              <a:pt x="45" y="44"/>
                            </a:lnTo>
                            <a:lnTo>
                              <a:pt x="58" y="35"/>
                            </a:lnTo>
                            <a:lnTo>
                              <a:pt x="66" y="24"/>
                            </a:lnTo>
                            <a:lnTo>
                              <a:pt x="70" y="15"/>
                            </a:lnTo>
                            <a:lnTo>
                              <a:pt x="71" y="7"/>
                            </a:lnTo>
                            <a:lnTo>
                              <a:pt x="71" y="2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4" name="Freeform 5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0" y="3783"/>
                        <a:ext cx="35" cy="30"/>
                      </a:xfrm>
                      <a:custGeom>
                        <a:avLst/>
                        <a:gdLst>
                          <a:gd name="T0" fmla="*/ 0 w 70"/>
                          <a:gd name="T1" fmla="*/ 60 h 60"/>
                          <a:gd name="T2" fmla="*/ 18 w 70"/>
                          <a:gd name="T3" fmla="*/ 60 h 60"/>
                          <a:gd name="T4" fmla="*/ 33 w 70"/>
                          <a:gd name="T5" fmla="*/ 54 h 60"/>
                          <a:gd name="T6" fmla="*/ 46 w 70"/>
                          <a:gd name="T7" fmla="*/ 45 h 60"/>
                          <a:gd name="T8" fmla="*/ 55 w 70"/>
                          <a:gd name="T9" fmla="*/ 33 h 60"/>
                          <a:gd name="T10" fmla="*/ 62 w 70"/>
                          <a:gd name="T11" fmla="*/ 22 h 60"/>
                          <a:gd name="T12" fmla="*/ 67 w 70"/>
                          <a:gd name="T13" fmla="*/ 10 h 60"/>
                          <a:gd name="T14" fmla="*/ 69 w 70"/>
                          <a:gd name="T15" fmla="*/ 3 h 60"/>
                          <a:gd name="T16" fmla="*/ 70 w 70"/>
                          <a:gd name="T17" fmla="*/ 0 h 60"/>
                          <a:gd name="T18" fmla="*/ 44 w 70"/>
                          <a:gd name="T19" fmla="*/ 6 h 60"/>
                          <a:gd name="T20" fmla="*/ 25 w 70"/>
                          <a:gd name="T21" fmla="*/ 15 h 60"/>
                          <a:gd name="T22" fmla="*/ 13 w 70"/>
                          <a:gd name="T23" fmla="*/ 24 h 60"/>
                          <a:gd name="T24" fmla="*/ 5 w 70"/>
                          <a:gd name="T25" fmla="*/ 34 h 60"/>
                          <a:gd name="T26" fmla="*/ 1 w 70"/>
                          <a:gd name="T27" fmla="*/ 44 h 60"/>
                          <a:gd name="T28" fmla="*/ 0 w 70"/>
                          <a:gd name="T29" fmla="*/ 52 h 60"/>
                          <a:gd name="T30" fmla="*/ 0 w 70"/>
                          <a:gd name="T31" fmla="*/ 57 h 60"/>
                          <a:gd name="T32" fmla="*/ 0 w 70"/>
                          <a:gd name="T33" fmla="*/ 6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0" h="60">
                            <a:moveTo>
                              <a:pt x="0" y="60"/>
                            </a:moveTo>
                            <a:lnTo>
                              <a:pt x="18" y="60"/>
                            </a:lnTo>
                            <a:lnTo>
                              <a:pt x="33" y="54"/>
                            </a:lnTo>
                            <a:lnTo>
                              <a:pt x="46" y="45"/>
                            </a:lnTo>
                            <a:lnTo>
                              <a:pt x="55" y="33"/>
                            </a:lnTo>
                            <a:lnTo>
                              <a:pt x="62" y="22"/>
                            </a:lnTo>
                            <a:lnTo>
                              <a:pt x="67" y="10"/>
                            </a:lnTo>
                            <a:lnTo>
                              <a:pt x="69" y="3"/>
                            </a:lnTo>
                            <a:lnTo>
                              <a:pt x="70" y="0"/>
                            </a:lnTo>
                            <a:lnTo>
                              <a:pt x="44" y="6"/>
                            </a:lnTo>
                            <a:lnTo>
                              <a:pt x="25" y="15"/>
                            </a:lnTo>
                            <a:lnTo>
                              <a:pt x="13" y="24"/>
                            </a:lnTo>
                            <a:lnTo>
                              <a:pt x="5" y="34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7"/>
                            </a:lnTo>
                            <a:lnTo>
                              <a:pt x="0" y="6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5" name="Freeform 5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1" y="3809"/>
                        <a:ext cx="31" cy="30"/>
                      </a:xfrm>
                      <a:custGeom>
                        <a:avLst/>
                        <a:gdLst>
                          <a:gd name="T0" fmla="*/ 31 w 62"/>
                          <a:gd name="T1" fmla="*/ 60 h 60"/>
                          <a:gd name="T2" fmla="*/ 44 w 62"/>
                          <a:gd name="T3" fmla="*/ 57 h 60"/>
                          <a:gd name="T4" fmla="*/ 53 w 62"/>
                          <a:gd name="T5" fmla="*/ 50 h 60"/>
                          <a:gd name="T6" fmla="*/ 60 w 62"/>
                          <a:gd name="T7" fmla="*/ 41 h 60"/>
                          <a:gd name="T8" fmla="*/ 62 w 62"/>
                          <a:gd name="T9" fmla="*/ 30 h 60"/>
                          <a:gd name="T10" fmla="*/ 60 w 62"/>
                          <a:gd name="T11" fmla="*/ 18 h 60"/>
                          <a:gd name="T12" fmla="*/ 53 w 62"/>
                          <a:gd name="T13" fmla="*/ 9 h 60"/>
                          <a:gd name="T14" fmla="*/ 44 w 62"/>
                          <a:gd name="T15" fmla="*/ 2 h 60"/>
                          <a:gd name="T16" fmla="*/ 31 w 62"/>
                          <a:gd name="T17" fmla="*/ 0 h 60"/>
                          <a:gd name="T18" fmla="*/ 19 w 62"/>
                          <a:gd name="T19" fmla="*/ 2 h 60"/>
                          <a:gd name="T20" fmla="*/ 9 w 62"/>
                          <a:gd name="T21" fmla="*/ 9 h 60"/>
                          <a:gd name="T22" fmla="*/ 3 w 62"/>
                          <a:gd name="T23" fmla="*/ 18 h 60"/>
                          <a:gd name="T24" fmla="*/ 0 w 62"/>
                          <a:gd name="T25" fmla="*/ 30 h 60"/>
                          <a:gd name="T26" fmla="*/ 3 w 62"/>
                          <a:gd name="T27" fmla="*/ 41 h 60"/>
                          <a:gd name="T28" fmla="*/ 9 w 62"/>
                          <a:gd name="T29" fmla="*/ 50 h 60"/>
                          <a:gd name="T30" fmla="*/ 19 w 62"/>
                          <a:gd name="T31" fmla="*/ 57 h 60"/>
                          <a:gd name="T32" fmla="*/ 31 w 62"/>
                          <a:gd name="T33" fmla="*/ 6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2" h="60">
                            <a:moveTo>
                              <a:pt x="31" y="60"/>
                            </a:moveTo>
                            <a:lnTo>
                              <a:pt x="44" y="57"/>
                            </a:lnTo>
                            <a:lnTo>
                              <a:pt x="53" y="50"/>
                            </a:lnTo>
                            <a:lnTo>
                              <a:pt x="60" y="41"/>
                            </a:lnTo>
                            <a:lnTo>
                              <a:pt x="62" y="30"/>
                            </a:lnTo>
                            <a:lnTo>
                              <a:pt x="60" y="18"/>
                            </a:lnTo>
                            <a:lnTo>
                              <a:pt x="53" y="9"/>
                            </a:lnTo>
                            <a:lnTo>
                              <a:pt x="44" y="2"/>
                            </a:lnTo>
                            <a:lnTo>
                              <a:pt x="31" y="0"/>
                            </a:lnTo>
                            <a:lnTo>
                              <a:pt x="19" y="2"/>
                            </a:lnTo>
                            <a:lnTo>
                              <a:pt x="9" y="9"/>
                            </a:lnTo>
                            <a:lnTo>
                              <a:pt x="3" y="18"/>
                            </a:lnTo>
                            <a:lnTo>
                              <a:pt x="0" y="30"/>
                            </a:lnTo>
                            <a:lnTo>
                              <a:pt x="3" y="41"/>
                            </a:lnTo>
                            <a:lnTo>
                              <a:pt x="9" y="50"/>
                            </a:lnTo>
                            <a:lnTo>
                              <a:pt x="19" y="57"/>
                            </a:lnTo>
                            <a:lnTo>
                              <a:pt x="31" y="6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6" name="Freeform 5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8" y="3822"/>
                        <a:ext cx="19" cy="46"/>
                      </a:xfrm>
                      <a:custGeom>
                        <a:avLst/>
                        <a:gdLst>
                          <a:gd name="T0" fmla="*/ 16 w 38"/>
                          <a:gd name="T1" fmla="*/ 92 h 92"/>
                          <a:gd name="T2" fmla="*/ 29 w 38"/>
                          <a:gd name="T3" fmla="*/ 80 h 92"/>
                          <a:gd name="T4" fmla="*/ 37 w 38"/>
                          <a:gd name="T5" fmla="*/ 65 h 92"/>
                          <a:gd name="T6" fmla="*/ 38 w 38"/>
                          <a:gd name="T7" fmla="*/ 50 h 92"/>
                          <a:gd name="T8" fmla="*/ 37 w 38"/>
                          <a:gd name="T9" fmla="*/ 35 h 92"/>
                          <a:gd name="T10" fmla="*/ 34 w 38"/>
                          <a:gd name="T11" fmla="*/ 21 h 92"/>
                          <a:gd name="T12" fmla="*/ 29 w 38"/>
                          <a:gd name="T13" fmla="*/ 10 h 92"/>
                          <a:gd name="T14" fmla="*/ 26 w 38"/>
                          <a:gd name="T15" fmla="*/ 2 h 92"/>
                          <a:gd name="T16" fmla="*/ 24 w 38"/>
                          <a:gd name="T17" fmla="*/ 0 h 92"/>
                          <a:gd name="T18" fmla="*/ 11 w 38"/>
                          <a:gd name="T19" fmla="*/ 23 h 92"/>
                          <a:gd name="T20" fmla="*/ 3 w 38"/>
                          <a:gd name="T21" fmla="*/ 43 h 92"/>
                          <a:gd name="T22" fmla="*/ 0 w 38"/>
                          <a:gd name="T23" fmla="*/ 59 h 92"/>
                          <a:gd name="T24" fmla="*/ 3 w 38"/>
                          <a:gd name="T25" fmla="*/ 71 h 92"/>
                          <a:gd name="T26" fmla="*/ 6 w 38"/>
                          <a:gd name="T27" fmla="*/ 81 h 92"/>
                          <a:gd name="T28" fmla="*/ 11 w 38"/>
                          <a:gd name="T29" fmla="*/ 88 h 92"/>
                          <a:gd name="T30" fmla="*/ 15 w 38"/>
                          <a:gd name="T31" fmla="*/ 91 h 92"/>
                          <a:gd name="T32" fmla="*/ 16 w 38"/>
                          <a:gd name="T33" fmla="*/ 9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16" y="92"/>
                            </a:moveTo>
                            <a:lnTo>
                              <a:pt x="29" y="80"/>
                            </a:lnTo>
                            <a:lnTo>
                              <a:pt x="37" y="65"/>
                            </a:lnTo>
                            <a:lnTo>
                              <a:pt x="38" y="50"/>
                            </a:lnTo>
                            <a:lnTo>
                              <a:pt x="37" y="35"/>
                            </a:lnTo>
                            <a:lnTo>
                              <a:pt x="34" y="21"/>
                            </a:lnTo>
                            <a:lnTo>
                              <a:pt x="29" y="10"/>
                            </a:lnTo>
                            <a:lnTo>
                              <a:pt x="26" y="2"/>
                            </a:lnTo>
                            <a:lnTo>
                              <a:pt x="24" y="0"/>
                            </a:lnTo>
                            <a:lnTo>
                              <a:pt x="11" y="23"/>
                            </a:lnTo>
                            <a:lnTo>
                              <a:pt x="3" y="43"/>
                            </a:lnTo>
                            <a:lnTo>
                              <a:pt x="0" y="59"/>
                            </a:lnTo>
                            <a:lnTo>
                              <a:pt x="3" y="71"/>
                            </a:lnTo>
                            <a:lnTo>
                              <a:pt x="6" y="81"/>
                            </a:lnTo>
                            <a:lnTo>
                              <a:pt x="11" y="88"/>
                            </a:lnTo>
                            <a:lnTo>
                              <a:pt x="15" y="91"/>
                            </a:lnTo>
                            <a:lnTo>
                              <a:pt x="16" y="9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7" name="Freeform 5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2" y="3904"/>
                        <a:ext cx="19" cy="46"/>
                      </a:xfrm>
                      <a:custGeom>
                        <a:avLst/>
                        <a:gdLst>
                          <a:gd name="T0" fmla="*/ 23 w 39"/>
                          <a:gd name="T1" fmla="*/ 0 h 91"/>
                          <a:gd name="T2" fmla="*/ 10 w 39"/>
                          <a:gd name="T3" fmla="*/ 11 h 91"/>
                          <a:gd name="T4" fmla="*/ 3 w 39"/>
                          <a:gd name="T5" fmla="*/ 25 h 91"/>
                          <a:gd name="T6" fmla="*/ 0 w 39"/>
                          <a:gd name="T7" fmla="*/ 39 h 91"/>
                          <a:gd name="T8" fmla="*/ 1 w 39"/>
                          <a:gd name="T9" fmla="*/ 53 h 91"/>
                          <a:gd name="T10" fmla="*/ 3 w 39"/>
                          <a:gd name="T11" fmla="*/ 67 h 91"/>
                          <a:gd name="T12" fmla="*/ 8 w 39"/>
                          <a:gd name="T13" fmla="*/ 77 h 91"/>
                          <a:gd name="T14" fmla="*/ 11 w 39"/>
                          <a:gd name="T15" fmla="*/ 86 h 91"/>
                          <a:gd name="T16" fmla="*/ 14 w 39"/>
                          <a:gd name="T17" fmla="*/ 91 h 91"/>
                          <a:gd name="T18" fmla="*/ 15 w 39"/>
                          <a:gd name="T19" fmla="*/ 91 h 91"/>
                          <a:gd name="T20" fmla="*/ 15 w 39"/>
                          <a:gd name="T21" fmla="*/ 91 h 91"/>
                          <a:gd name="T22" fmla="*/ 15 w 39"/>
                          <a:gd name="T23" fmla="*/ 91 h 91"/>
                          <a:gd name="T24" fmla="*/ 15 w 39"/>
                          <a:gd name="T25" fmla="*/ 91 h 91"/>
                          <a:gd name="T26" fmla="*/ 28 w 39"/>
                          <a:gd name="T27" fmla="*/ 68 h 91"/>
                          <a:gd name="T28" fmla="*/ 37 w 39"/>
                          <a:gd name="T29" fmla="*/ 49 h 91"/>
                          <a:gd name="T30" fmla="*/ 39 w 39"/>
                          <a:gd name="T31" fmla="*/ 33 h 91"/>
                          <a:gd name="T32" fmla="*/ 37 w 39"/>
                          <a:gd name="T33" fmla="*/ 21 h 91"/>
                          <a:gd name="T34" fmla="*/ 33 w 39"/>
                          <a:gd name="T35" fmla="*/ 11 h 91"/>
                          <a:gd name="T36" fmla="*/ 28 w 39"/>
                          <a:gd name="T37" fmla="*/ 4 h 91"/>
                          <a:gd name="T38" fmla="*/ 24 w 39"/>
                          <a:gd name="T39" fmla="*/ 1 h 91"/>
                          <a:gd name="T40" fmla="*/ 23 w 39"/>
                          <a:gd name="T41" fmla="*/ 0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9" h="91">
                            <a:moveTo>
                              <a:pt x="23" y="0"/>
                            </a:moveTo>
                            <a:lnTo>
                              <a:pt x="10" y="11"/>
                            </a:lnTo>
                            <a:lnTo>
                              <a:pt x="3" y="25"/>
                            </a:lnTo>
                            <a:lnTo>
                              <a:pt x="0" y="39"/>
                            </a:lnTo>
                            <a:lnTo>
                              <a:pt x="1" y="53"/>
                            </a:lnTo>
                            <a:lnTo>
                              <a:pt x="3" y="67"/>
                            </a:lnTo>
                            <a:lnTo>
                              <a:pt x="8" y="77"/>
                            </a:lnTo>
                            <a:lnTo>
                              <a:pt x="11" y="86"/>
                            </a:lnTo>
                            <a:lnTo>
                              <a:pt x="14" y="91"/>
                            </a:lnTo>
                            <a:lnTo>
                              <a:pt x="15" y="91"/>
                            </a:lnTo>
                            <a:lnTo>
                              <a:pt x="15" y="91"/>
                            </a:lnTo>
                            <a:lnTo>
                              <a:pt x="15" y="91"/>
                            </a:lnTo>
                            <a:lnTo>
                              <a:pt x="15" y="91"/>
                            </a:lnTo>
                            <a:lnTo>
                              <a:pt x="28" y="68"/>
                            </a:lnTo>
                            <a:lnTo>
                              <a:pt x="37" y="49"/>
                            </a:lnTo>
                            <a:lnTo>
                              <a:pt x="39" y="33"/>
                            </a:lnTo>
                            <a:lnTo>
                              <a:pt x="37" y="21"/>
                            </a:lnTo>
                            <a:lnTo>
                              <a:pt x="33" y="11"/>
                            </a:lnTo>
                            <a:lnTo>
                              <a:pt x="28" y="4"/>
                            </a:lnTo>
                            <a:lnTo>
                              <a:pt x="24" y="1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8" name="Freeform 5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8" y="3874"/>
                        <a:ext cx="28" cy="18"/>
                      </a:xfrm>
                      <a:custGeom>
                        <a:avLst/>
                        <a:gdLst>
                          <a:gd name="T0" fmla="*/ 54 w 54"/>
                          <a:gd name="T1" fmla="*/ 22 h 37"/>
                          <a:gd name="T2" fmla="*/ 49 w 54"/>
                          <a:gd name="T3" fmla="*/ 16 h 37"/>
                          <a:gd name="T4" fmla="*/ 46 w 54"/>
                          <a:gd name="T5" fmla="*/ 12 h 37"/>
                          <a:gd name="T6" fmla="*/ 41 w 54"/>
                          <a:gd name="T7" fmla="*/ 9 h 37"/>
                          <a:gd name="T8" fmla="*/ 37 w 54"/>
                          <a:gd name="T9" fmla="*/ 6 h 37"/>
                          <a:gd name="T10" fmla="*/ 32 w 54"/>
                          <a:gd name="T11" fmla="*/ 3 h 37"/>
                          <a:gd name="T12" fmla="*/ 26 w 54"/>
                          <a:gd name="T13" fmla="*/ 2 h 37"/>
                          <a:gd name="T14" fmla="*/ 22 w 54"/>
                          <a:gd name="T15" fmla="*/ 1 h 37"/>
                          <a:gd name="T16" fmla="*/ 17 w 54"/>
                          <a:gd name="T17" fmla="*/ 0 h 37"/>
                          <a:gd name="T18" fmla="*/ 0 w 54"/>
                          <a:gd name="T19" fmla="*/ 33 h 37"/>
                          <a:gd name="T20" fmla="*/ 14 w 54"/>
                          <a:gd name="T21" fmla="*/ 37 h 37"/>
                          <a:gd name="T22" fmla="*/ 25 w 54"/>
                          <a:gd name="T23" fmla="*/ 37 h 37"/>
                          <a:gd name="T24" fmla="*/ 34 w 54"/>
                          <a:gd name="T25" fmla="*/ 35 h 37"/>
                          <a:gd name="T26" fmla="*/ 41 w 54"/>
                          <a:gd name="T27" fmla="*/ 32 h 37"/>
                          <a:gd name="T28" fmla="*/ 47 w 54"/>
                          <a:gd name="T29" fmla="*/ 29 h 37"/>
                          <a:gd name="T30" fmla="*/ 51 w 54"/>
                          <a:gd name="T31" fmla="*/ 25 h 37"/>
                          <a:gd name="T32" fmla="*/ 53 w 54"/>
                          <a:gd name="T33" fmla="*/ 23 h 37"/>
                          <a:gd name="T34" fmla="*/ 54 w 54"/>
                          <a:gd name="T35" fmla="*/ 22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54" h="37">
                            <a:moveTo>
                              <a:pt x="54" y="22"/>
                            </a:moveTo>
                            <a:lnTo>
                              <a:pt x="49" y="16"/>
                            </a:lnTo>
                            <a:lnTo>
                              <a:pt x="46" y="12"/>
                            </a:lnTo>
                            <a:lnTo>
                              <a:pt x="41" y="9"/>
                            </a:lnTo>
                            <a:lnTo>
                              <a:pt x="37" y="6"/>
                            </a:lnTo>
                            <a:lnTo>
                              <a:pt x="32" y="3"/>
                            </a:lnTo>
                            <a:lnTo>
                              <a:pt x="26" y="2"/>
                            </a:lnTo>
                            <a:lnTo>
                              <a:pt x="22" y="1"/>
                            </a:lnTo>
                            <a:lnTo>
                              <a:pt x="17" y="0"/>
                            </a:lnTo>
                            <a:lnTo>
                              <a:pt x="0" y="33"/>
                            </a:lnTo>
                            <a:lnTo>
                              <a:pt x="14" y="37"/>
                            </a:lnTo>
                            <a:lnTo>
                              <a:pt x="25" y="37"/>
                            </a:lnTo>
                            <a:lnTo>
                              <a:pt x="34" y="35"/>
                            </a:lnTo>
                            <a:lnTo>
                              <a:pt x="41" y="32"/>
                            </a:lnTo>
                            <a:lnTo>
                              <a:pt x="47" y="29"/>
                            </a:lnTo>
                            <a:lnTo>
                              <a:pt x="51" y="25"/>
                            </a:lnTo>
                            <a:lnTo>
                              <a:pt x="53" y="23"/>
                            </a:lnTo>
                            <a:lnTo>
                              <a:pt x="54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29" name="Freeform 5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42" y="3879"/>
                        <a:ext cx="46" cy="19"/>
                      </a:xfrm>
                      <a:custGeom>
                        <a:avLst/>
                        <a:gdLst>
                          <a:gd name="T0" fmla="*/ 0 w 92"/>
                          <a:gd name="T1" fmla="*/ 16 h 38"/>
                          <a:gd name="T2" fmla="*/ 12 w 92"/>
                          <a:gd name="T3" fmla="*/ 29 h 38"/>
                          <a:gd name="T4" fmla="*/ 27 w 92"/>
                          <a:gd name="T5" fmla="*/ 37 h 38"/>
                          <a:gd name="T6" fmla="*/ 42 w 92"/>
                          <a:gd name="T7" fmla="*/ 38 h 38"/>
                          <a:gd name="T8" fmla="*/ 57 w 92"/>
                          <a:gd name="T9" fmla="*/ 37 h 38"/>
                          <a:gd name="T10" fmla="*/ 71 w 92"/>
                          <a:gd name="T11" fmla="*/ 34 h 38"/>
                          <a:gd name="T12" fmla="*/ 81 w 92"/>
                          <a:gd name="T13" fmla="*/ 29 h 38"/>
                          <a:gd name="T14" fmla="*/ 90 w 92"/>
                          <a:gd name="T15" fmla="*/ 25 h 38"/>
                          <a:gd name="T16" fmla="*/ 92 w 92"/>
                          <a:gd name="T17" fmla="*/ 24 h 38"/>
                          <a:gd name="T18" fmla="*/ 69 w 92"/>
                          <a:gd name="T19" fmla="*/ 10 h 38"/>
                          <a:gd name="T20" fmla="*/ 49 w 92"/>
                          <a:gd name="T21" fmla="*/ 2 h 38"/>
                          <a:gd name="T22" fmla="*/ 33 w 92"/>
                          <a:gd name="T23" fmla="*/ 0 h 38"/>
                          <a:gd name="T24" fmla="*/ 20 w 92"/>
                          <a:gd name="T25" fmla="*/ 2 h 38"/>
                          <a:gd name="T26" fmla="*/ 11 w 92"/>
                          <a:gd name="T27" fmla="*/ 6 h 38"/>
                          <a:gd name="T28" fmla="*/ 4 w 92"/>
                          <a:gd name="T29" fmla="*/ 10 h 38"/>
                          <a:gd name="T30" fmla="*/ 1 w 92"/>
                          <a:gd name="T31" fmla="*/ 15 h 38"/>
                          <a:gd name="T32" fmla="*/ 0 w 92"/>
                          <a:gd name="T33" fmla="*/ 16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6"/>
                            </a:moveTo>
                            <a:lnTo>
                              <a:pt x="12" y="29"/>
                            </a:lnTo>
                            <a:lnTo>
                              <a:pt x="27" y="37"/>
                            </a:lnTo>
                            <a:lnTo>
                              <a:pt x="42" y="38"/>
                            </a:lnTo>
                            <a:lnTo>
                              <a:pt x="57" y="37"/>
                            </a:lnTo>
                            <a:lnTo>
                              <a:pt x="71" y="34"/>
                            </a:lnTo>
                            <a:lnTo>
                              <a:pt x="81" y="29"/>
                            </a:lnTo>
                            <a:lnTo>
                              <a:pt x="90" y="25"/>
                            </a:lnTo>
                            <a:lnTo>
                              <a:pt x="92" y="24"/>
                            </a:lnTo>
                            <a:lnTo>
                              <a:pt x="69" y="10"/>
                            </a:lnTo>
                            <a:lnTo>
                              <a:pt x="49" y="2"/>
                            </a:lnTo>
                            <a:lnTo>
                              <a:pt x="33" y="0"/>
                            </a:lnTo>
                            <a:lnTo>
                              <a:pt x="20" y="2"/>
                            </a:lnTo>
                            <a:lnTo>
                              <a:pt x="11" y="6"/>
                            </a:lnTo>
                            <a:lnTo>
                              <a:pt x="4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0" name="Freeform 5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2" y="3846"/>
                        <a:ext cx="20" cy="26"/>
                      </a:xfrm>
                      <a:custGeom>
                        <a:avLst/>
                        <a:gdLst>
                          <a:gd name="T0" fmla="*/ 40 w 40"/>
                          <a:gd name="T1" fmla="*/ 53 h 53"/>
                          <a:gd name="T2" fmla="*/ 40 w 40"/>
                          <a:gd name="T3" fmla="*/ 36 h 53"/>
                          <a:gd name="T4" fmla="*/ 35 w 40"/>
                          <a:gd name="T5" fmla="*/ 21 h 53"/>
                          <a:gd name="T6" fmla="*/ 27 w 40"/>
                          <a:gd name="T7" fmla="*/ 10 h 53"/>
                          <a:gd name="T8" fmla="*/ 17 w 40"/>
                          <a:gd name="T9" fmla="*/ 0 h 53"/>
                          <a:gd name="T10" fmla="*/ 0 w 40"/>
                          <a:gd name="T11" fmla="*/ 35 h 53"/>
                          <a:gd name="T12" fmla="*/ 6 w 40"/>
                          <a:gd name="T13" fmla="*/ 42 h 53"/>
                          <a:gd name="T14" fmla="*/ 13 w 40"/>
                          <a:gd name="T15" fmla="*/ 48 h 53"/>
                          <a:gd name="T16" fmla="*/ 20 w 40"/>
                          <a:gd name="T17" fmla="*/ 51 h 53"/>
                          <a:gd name="T18" fmla="*/ 27 w 40"/>
                          <a:gd name="T19" fmla="*/ 52 h 53"/>
                          <a:gd name="T20" fmla="*/ 32 w 40"/>
                          <a:gd name="T21" fmla="*/ 53 h 53"/>
                          <a:gd name="T22" fmla="*/ 36 w 40"/>
                          <a:gd name="T23" fmla="*/ 53 h 53"/>
                          <a:gd name="T24" fmla="*/ 39 w 40"/>
                          <a:gd name="T25" fmla="*/ 53 h 53"/>
                          <a:gd name="T26" fmla="*/ 40 w 40"/>
                          <a:gd name="T27" fmla="*/ 53 h 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40" h="53">
                            <a:moveTo>
                              <a:pt x="40" y="53"/>
                            </a:moveTo>
                            <a:lnTo>
                              <a:pt x="40" y="36"/>
                            </a:lnTo>
                            <a:lnTo>
                              <a:pt x="35" y="21"/>
                            </a:lnTo>
                            <a:lnTo>
                              <a:pt x="27" y="10"/>
                            </a:lnTo>
                            <a:lnTo>
                              <a:pt x="17" y="0"/>
                            </a:lnTo>
                            <a:lnTo>
                              <a:pt x="0" y="35"/>
                            </a:lnTo>
                            <a:lnTo>
                              <a:pt x="6" y="42"/>
                            </a:lnTo>
                            <a:lnTo>
                              <a:pt x="13" y="48"/>
                            </a:lnTo>
                            <a:lnTo>
                              <a:pt x="20" y="51"/>
                            </a:lnTo>
                            <a:lnTo>
                              <a:pt x="27" y="52"/>
                            </a:lnTo>
                            <a:lnTo>
                              <a:pt x="32" y="53"/>
                            </a:lnTo>
                            <a:lnTo>
                              <a:pt x="36" y="53"/>
                            </a:lnTo>
                            <a:lnTo>
                              <a:pt x="39" y="53"/>
                            </a:lnTo>
                            <a:lnTo>
                              <a:pt x="40" y="5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1" name="Freeform 5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7" y="3900"/>
                        <a:ext cx="29" cy="35"/>
                      </a:xfrm>
                      <a:custGeom>
                        <a:avLst/>
                        <a:gdLst>
                          <a:gd name="T0" fmla="*/ 0 w 59"/>
                          <a:gd name="T1" fmla="*/ 0 h 70"/>
                          <a:gd name="T2" fmla="*/ 0 w 59"/>
                          <a:gd name="T3" fmla="*/ 18 h 70"/>
                          <a:gd name="T4" fmla="*/ 5 w 59"/>
                          <a:gd name="T5" fmla="*/ 33 h 70"/>
                          <a:gd name="T6" fmla="*/ 14 w 59"/>
                          <a:gd name="T7" fmla="*/ 46 h 70"/>
                          <a:gd name="T8" fmla="*/ 26 w 59"/>
                          <a:gd name="T9" fmla="*/ 55 h 70"/>
                          <a:gd name="T10" fmla="*/ 37 w 59"/>
                          <a:gd name="T11" fmla="*/ 62 h 70"/>
                          <a:gd name="T12" fmla="*/ 49 w 59"/>
                          <a:gd name="T13" fmla="*/ 66 h 70"/>
                          <a:gd name="T14" fmla="*/ 55 w 59"/>
                          <a:gd name="T15" fmla="*/ 69 h 70"/>
                          <a:gd name="T16" fmla="*/ 59 w 59"/>
                          <a:gd name="T17" fmla="*/ 70 h 70"/>
                          <a:gd name="T18" fmla="*/ 53 w 59"/>
                          <a:gd name="T19" fmla="*/ 43 h 70"/>
                          <a:gd name="T20" fmla="*/ 44 w 59"/>
                          <a:gd name="T21" fmla="*/ 25 h 70"/>
                          <a:gd name="T22" fmla="*/ 35 w 59"/>
                          <a:gd name="T23" fmla="*/ 12 h 70"/>
                          <a:gd name="T24" fmla="*/ 24 w 59"/>
                          <a:gd name="T25" fmla="*/ 4 h 70"/>
                          <a:gd name="T26" fmla="*/ 15 w 59"/>
                          <a:gd name="T27" fmla="*/ 1 h 70"/>
                          <a:gd name="T28" fmla="*/ 7 w 59"/>
                          <a:gd name="T29" fmla="*/ 0 h 70"/>
                          <a:gd name="T30" fmla="*/ 3 w 59"/>
                          <a:gd name="T31" fmla="*/ 0 h 70"/>
                          <a:gd name="T32" fmla="*/ 0 w 59"/>
                          <a:gd name="T33" fmla="*/ 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5" y="33"/>
                            </a:lnTo>
                            <a:lnTo>
                              <a:pt x="14" y="46"/>
                            </a:lnTo>
                            <a:lnTo>
                              <a:pt x="26" y="55"/>
                            </a:lnTo>
                            <a:lnTo>
                              <a:pt x="37" y="62"/>
                            </a:lnTo>
                            <a:lnTo>
                              <a:pt x="49" y="66"/>
                            </a:lnTo>
                            <a:lnTo>
                              <a:pt x="55" y="69"/>
                            </a:lnTo>
                            <a:lnTo>
                              <a:pt x="59" y="70"/>
                            </a:lnTo>
                            <a:lnTo>
                              <a:pt x="53" y="43"/>
                            </a:lnTo>
                            <a:lnTo>
                              <a:pt x="44" y="25"/>
                            </a:lnTo>
                            <a:lnTo>
                              <a:pt x="35" y="12"/>
                            </a:lnTo>
                            <a:lnTo>
                              <a:pt x="24" y="4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2" name="Freeform 5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4" y="3898"/>
                        <a:ext cx="36" cy="29"/>
                      </a:xfrm>
                      <a:custGeom>
                        <a:avLst/>
                        <a:gdLst>
                          <a:gd name="T0" fmla="*/ 0 w 71"/>
                          <a:gd name="T1" fmla="*/ 59 h 59"/>
                          <a:gd name="T2" fmla="*/ 26 w 71"/>
                          <a:gd name="T3" fmla="*/ 53 h 59"/>
                          <a:gd name="T4" fmla="*/ 46 w 71"/>
                          <a:gd name="T5" fmla="*/ 44 h 59"/>
                          <a:gd name="T6" fmla="*/ 59 w 71"/>
                          <a:gd name="T7" fmla="*/ 35 h 59"/>
                          <a:gd name="T8" fmla="*/ 67 w 71"/>
                          <a:gd name="T9" fmla="*/ 24 h 59"/>
                          <a:gd name="T10" fmla="*/ 70 w 71"/>
                          <a:gd name="T11" fmla="*/ 15 h 59"/>
                          <a:gd name="T12" fmla="*/ 71 w 71"/>
                          <a:gd name="T13" fmla="*/ 7 h 59"/>
                          <a:gd name="T14" fmla="*/ 71 w 71"/>
                          <a:gd name="T15" fmla="*/ 2 h 59"/>
                          <a:gd name="T16" fmla="*/ 71 w 71"/>
                          <a:gd name="T17" fmla="*/ 0 h 59"/>
                          <a:gd name="T18" fmla="*/ 53 w 71"/>
                          <a:gd name="T19" fmla="*/ 0 h 59"/>
                          <a:gd name="T20" fmla="*/ 37 w 71"/>
                          <a:gd name="T21" fmla="*/ 5 h 59"/>
                          <a:gd name="T22" fmla="*/ 25 w 71"/>
                          <a:gd name="T23" fmla="*/ 14 h 59"/>
                          <a:gd name="T24" fmla="*/ 15 w 71"/>
                          <a:gd name="T25" fmla="*/ 25 h 59"/>
                          <a:gd name="T26" fmla="*/ 8 w 71"/>
                          <a:gd name="T27" fmla="*/ 37 h 59"/>
                          <a:gd name="T28" fmla="*/ 3 w 71"/>
                          <a:gd name="T29" fmla="*/ 49 h 59"/>
                          <a:gd name="T30" fmla="*/ 1 w 71"/>
                          <a:gd name="T31" fmla="*/ 55 h 59"/>
                          <a:gd name="T32" fmla="*/ 0 w 71"/>
                          <a:gd name="T33" fmla="*/ 59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1" h="59">
                            <a:moveTo>
                              <a:pt x="0" y="59"/>
                            </a:moveTo>
                            <a:lnTo>
                              <a:pt x="26" y="53"/>
                            </a:lnTo>
                            <a:lnTo>
                              <a:pt x="46" y="44"/>
                            </a:lnTo>
                            <a:lnTo>
                              <a:pt x="59" y="35"/>
                            </a:lnTo>
                            <a:lnTo>
                              <a:pt x="67" y="24"/>
                            </a:lnTo>
                            <a:lnTo>
                              <a:pt x="70" y="15"/>
                            </a:lnTo>
                            <a:lnTo>
                              <a:pt x="71" y="7"/>
                            </a:lnTo>
                            <a:lnTo>
                              <a:pt x="71" y="2"/>
                            </a:lnTo>
                            <a:lnTo>
                              <a:pt x="71" y="0"/>
                            </a:lnTo>
                            <a:lnTo>
                              <a:pt x="53" y="0"/>
                            </a:lnTo>
                            <a:lnTo>
                              <a:pt x="37" y="5"/>
                            </a:lnTo>
                            <a:lnTo>
                              <a:pt x="25" y="14"/>
                            </a:lnTo>
                            <a:lnTo>
                              <a:pt x="15" y="25"/>
                            </a:lnTo>
                            <a:lnTo>
                              <a:pt x="8" y="37"/>
                            </a:lnTo>
                            <a:lnTo>
                              <a:pt x="3" y="49"/>
                            </a:lnTo>
                            <a:lnTo>
                              <a:pt x="1" y="55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3" name="Freeform 5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8" y="3844"/>
                        <a:ext cx="35" cy="30"/>
                      </a:xfrm>
                      <a:custGeom>
                        <a:avLst/>
                        <a:gdLst>
                          <a:gd name="T0" fmla="*/ 70 w 70"/>
                          <a:gd name="T1" fmla="*/ 0 h 59"/>
                          <a:gd name="T2" fmla="*/ 43 w 70"/>
                          <a:gd name="T3" fmla="*/ 6 h 59"/>
                          <a:gd name="T4" fmla="*/ 25 w 70"/>
                          <a:gd name="T5" fmla="*/ 15 h 59"/>
                          <a:gd name="T6" fmla="*/ 12 w 70"/>
                          <a:gd name="T7" fmla="*/ 24 h 59"/>
                          <a:gd name="T8" fmla="*/ 4 w 70"/>
                          <a:gd name="T9" fmla="*/ 35 h 59"/>
                          <a:gd name="T10" fmla="*/ 1 w 70"/>
                          <a:gd name="T11" fmla="*/ 44 h 59"/>
                          <a:gd name="T12" fmla="*/ 0 w 70"/>
                          <a:gd name="T13" fmla="*/ 52 h 59"/>
                          <a:gd name="T14" fmla="*/ 0 w 70"/>
                          <a:gd name="T15" fmla="*/ 56 h 59"/>
                          <a:gd name="T16" fmla="*/ 0 w 70"/>
                          <a:gd name="T17" fmla="*/ 59 h 59"/>
                          <a:gd name="T18" fmla="*/ 18 w 70"/>
                          <a:gd name="T19" fmla="*/ 59 h 59"/>
                          <a:gd name="T20" fmla="*/ 33 w 70"/>
                          <a:gd name="T21" fmla="*/ 54 h 59"/>
                          <a:gd name="T22" fmla="*/ 46 w 70"/>
                          <a:gd name="T23" fmla="*/ 45 h 59"/>
                          <a:gd name="T24" fmla="*/ 55 w 70"/>
                          <a:gd name="T25" fmla="*/ 33 h 59"/>
                          <a:gd name="T26" fmla="*/ 62 w 70"/>
                          <a:gd name="T27" fmla="*/ 22 h 59"/>
                          <a:gd name="T28" fmla="*/ 66 w 70"/>
                          <a:gd name="T29" fmla="*/ 10 h 59"/>
                          <a:gd name="T30" fmla="*/ 69 w 70"/>
                          <a:gd name="T31" fmla="*/ 3 h 59"/>
                          <a:gd name="T32" fmla="*/ 70 w 70"/>
                          <a:gd name="T33" fmla="*/ 0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70" y="0"/>
                            </a:moveTo>
                            <a:lnTo>
                              <a:pt x="43" y="6"/>
                            </a:lnTo>
                            <a:lnTo>
                              <a:pt x="25" y="15"/>
                            </a:lnTo>
                            <a:lnTo>
                              <a:pt x="12" y="24"/>
                            </a:lnTo>
                            <a:lnTo>
                              <a:pt x="4" y="35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6"/>
                            </a:lnTo>
                            <a:lnTo>
                              <a:pt x="0" y="59"/>
                            </a:lnTo>
                            <a:lnTo>
                              <a:pt x="18" y="59"/>
                            </a:lnTo>
                            <a:lnTo>
                              <a:pt x="33" y="54"/>
                            </a:lnTo>
                            <a:lnTo>
                              <a:pt x="46" y="45"/>
                            </a:lnTo>
                            <a:lnTo>
                              <a:pt x="55" y="33"/>
                            </a:lnTo>
                            <a:lnTo>
                              <a:pt x="62" y="22"/>
                            </a:lnTo>
                            <a:lnTo>
                              <a:pt x="66" y="10"/>
                            </a:lnTo>
                            <a:lnTo>
                              <a:pt x="69" y="3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4" name="Freeform 5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08" y="3870"/>
                        <a:ext cx="31" cy="30"/>
                      </a:xfrm>
                      <a:custGeom>
                        <a:avLst/>
                        <a:gdLst>
                          <a:gd name="T0" fmla="*/ 31 w 62"/>
                          <a:gd name="T1" fmla="*/ 0 h 59"/>
                          <a:gd name="T2" fmla="*/ 18 w 62"/>
                          <a:gd name="T3" fmla="*/ 2 h 59"/>
                          <a:gd name="T4" fmla="*/ 9 w 62"/>
                          <a:gd name="T5" fmla="*/ 8 h 59"/>
                          <a:gd name="T6" fmla="*/ 2 w 62"/>
                          <a:gd name="T7" fmla="*/ 17 h 59"/>
                          <a:gd name="T8" fmla="*/ 0 w 62"/>
                          <a:gd name="T9" fmla="*/ 29 h 59"/>
                          <a:gd name="T10" fmla="*/ 2 w 62"/>
                          <a:gd name="T11" fmla="*/ 40 h 59"/>
                          <a:gd name="T12" fmla="*/ 9 w 62"/>
                          <a:gd name="T13" fmla="*/ 51 h 59"/>
                          <a:gd name="T14" fmla="*/ 18 w 62"/>
                          <a:gd name="T15" fmla="*/ 56 h 59"/>
                          <a:gd name="T16" fmla="*/ 31 w 62"/>
                          <a:gd name="T17" fmla="*/ 59 h 59"/>
                          <a:gd name="T18" fmla="*/ 44 w 62"/>
                          <a:gd name="T19" fmla="*/ 56 h 59"/>
                          <a:gd name="T20" fmla="*/ 53 w 62"/>
                          <a:gd name="T21" fmla="*/ 51 h 59"/>
                          <a:gd name="T22" fmla="*/ 60 w 62"/>
                          <a:gd name="T23" fmla="*/ 40 h 59"/>
                          <a:gd name="T24" fmla="*/ 62 w 62"/>
                          <a:gd name="T25" fmla="*/ 29 h 59"/>
                          <a:gd name="T26" fmla="*/ 60 w 62"/>
                          <a:gd name="T27" fmla="*/ 17 h 59"/>
                          <a:gd name="T28" fmla="*/ 53 w 62"/>
                          <a:gd name="T29" fmla="*/ 8 h 59"/>
                          <a:gd name="T30" fmla="*/ 44 w 62"/>
                          <a:gd name="T31" fmla="*/ 2 h 59"/>
                          <a:gd name="T32" fmla="*/ 31 w 62"/>
                          <a:gd name="T33" fmla="*/ 0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2" h="59">
                            <a:moveTo>
                              <a:pt x="31" y="0"/>
                            </a:moveTo>
                            <a:lnTo>
                              <a:pt x="18" y="2"/>
                            </a:lnTo>
                            <a:lnTo>
                              <a:pt x="9" y="8"/>
                            </a:lnTo>
                            <a:lnTo>
                              <a:pt x="2" y="17"/>
                            </a:lnTo>
                            <a:lnTo>
                              <a:pt x="0" y="29"/>
                            </a:lnTo>
                            <a:lnTo>
                              <a:pt x="2" y="40"/>
                            </a:lnTo>
                            <a:lnTo>
                              <a:pt x="9" y="51"/>
                            </a:lnTo>
                            <a:lnTo>
                              <a:pt x="18" y="56"/>
                            </a:lnTo>
                            <a:lnTo>
                              <a:pt x="31" y="59"/>
                            </a:lnTo>
                            <a:lnTo>
                              <a:pt x="44" y="56"/>
                            </a:lnTo>
                            <a:lnTo>
                              <a:pt x="53" y="51"/>
                            </a:lnTo>
                            <a:lnTo>
                              <a:pt x="60" y="40"/>
                            </a:lnTo>
                            <a:lnTo>
                              <a:pt x="62" y="29"/>
                            </a:lnTo>
                            <a:lnTo>
                              <a:pt x="60" y="17"/>
                            </a:lnTo>
                            <a:lnTo>
                              <a:pt x="53" y="8"/>
                            </a:lnTo>
                            <a:lnTo>
                              <a:pt x="44" y="2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5" name="Freeform 5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53" y="3726"/>
                        <a:ext cx="33" cy="18"/>
                      </a:xfrm>
                      <a:custGeom>
                        <a:avLst/>
                        <a:gdLst>
                          <a:gd name="T0" fmla="*/ 64 w 64"/>
                          <a:gd name="T1" fmla="*/ 22 h 37"/>
                          <a:gd name="T2" fmla="*/ 57 w 64"/>
                          <a:gd name="T3" fmla="*/ 17 h 37"/>
                          <a:gd name="T4" fmla="*/ 50 w 64"/>
                          <a:gd name="T5" fmla="*/ 12 h 37"/>
                          <a:gd name="T6" fmla="*/ 43 w 64"/>
                          <a:gd name="T7" fmla="*/ 9 h 37"/>
                          <a:gd name="T8" fmla="*/ 38 w 64"/>
                          <a:gd name="T9" fmla="*/ 7 h 37"/>
                          <a:gd name="T10" fmla="*/ 32 w 64"/>
                          <a:gd name="T11" fmla="*/ 4 h 37"/>
                          <a:gd name="T12" fmla="*/ 27 w 64"/>
                          <a:gd name="T13" fmla="*/ 2 h 37"/>
                          <a:gd name="T14" fmla="*/ 21 w 64"/>
                          <a:gd name="T15" fmla="*/ 1 h 37"/>
                          <a:gd name="T16" fmla="*/ 17 w 64"/>
                          <a:gd name="T17" fmla="*/ 0 h 37"/>
                          <a:gd name="T18" fmla="*/ 0 w 64"/>
                          <a:gd name="T19" fmla="*/ 34 h 37"/>
                          <a:gd name="T20" fmla="*/ 11 w 64"/>
                          <a:gd name="T21" fmla="*/ 37 h 37"/>
                          <a:gd name="T22" fmla="*/ 23 w 64"/>
                          <a:gd name="T23" fmla="*/ 35 h 37"/>
                          <a:gd name="T24" fmla="*/ 33 w 64"/>
                          <a:gd name="T25" fmla="*/ 34 h 37"/>
                          <a:gd name="T26" fmla="*/ 43 w 64"/>
                          <a:gd name="T27" fmla="*/ 31 h 37"/>
                          <a:gd name="T28" fmla="*/ 51 w 64"/>
                          <a:gd name="T29" fmla="*/ 27 h 37"/>
                          <a:gd name="T30" fmla="*/ 58 w 64"/>
                          <a:gd name="T31" fmla="*/ 25 h 37"/>
                          <a:gd name="T32" fmla="*/ 63 w 64"/>
                          <a:gd name="T33" fmla="*/ 23 h 37"/>
                          <a:gd name="T34" fmla="*/ 64 w 64"/>
                          <a:gd name="T35" fmla="*/ 22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64" h="37">
                            <a:moveTo>
                              <a:pt x="64" y="22"/>
                            </a:moveTo>
                            <a:lnTo>
                              <a:pt x="57" y="17"/>
                            </a:lnTo>
                            <a:lnTo>
                              <a:pt x="50" y="12"/>
                            </a:lnTo>
                            <a:lnTo>
                              <a:pt x="43" y="9"/>
                            </a:lnTo>
                            <a:lnTo>
                              <a:pt x="38" y="7"/>
                            </a:lnTo>
                            <a:lnTo>
                              <a:pt x="32" y="4"/>
                            </a:lnTo>
                            <a:lnTo>
                              <a:pt x="27" y="2"/>
                            </a:lnTo>
                            <a:lnTo>
                              <a:pt x="21" y="1"/>
                            </a:lnTo>
                            <a:lnTo>
                              <a:pt x="17" y="0"/>
                            </a:lnTo>
                            <a:lnTo>
                              <a:pt x="0" y="34"/>
                            </a:lnTo>
                            <a:lnTo>
                              <a:pt x="11" y="37"/>
                            </a:lnTo>
                            <a:lnTo>
                              <a:pt x="23" y="35"/>
                            </a:lnTo>
                            <a:lnTo>
                              <a:pt x="33" y="34"/>
                            </a:lnTo>
                            <a:lnTo>
                              <a:pt x="43" y="31"/>
                            </a:lnTo>
                            <a:lnTo>
                              <a:pt x="51" y="27"/>
                            </a:lnTo>
                            <a:lnTo>
                              <a:pt x="58" y="25"/>
                            </a:lnTo>
                            <a:lnTo>
                              <a:pt x="63" y="23"/>
                            </a:lnTo>
                            <a:lnTo>
                              <a:pt x="64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6" name="Freeform 5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41" y="3751"/>
                        <a:ext cx="22" cy="30"/>
                      </a:xfrm>
                      <a:custGeom>
                        <a:avLst/>
                        <a:gdLst>
                          <a:gd name="T0" fmla="*/ 45 w 45"/>
                          <a:gd name="T1" fmla="*/ 60 h 60"/>
                          <a:gd name="T2" fmla="*/ 41 w 45"/>
                          <a:gd name="T3" fmla="*/ 38 h 60"/>
                          <a:gd name="T4" fmla="*/ 34 w 45"/>
                          <a:gd name="T5" fmla="*/ 21 h 60"/>
                          <a:gd name="T6" fmla="*/ 26 w 45"/>
                          <a:gd name="T7" fmla="*/ 8 h 60"/>
                          <a:gd name="T8" fmla="*/ 18 w 45"/>
                          <a:gd name="T9" fmla="*/ 0 h 60"/>
                          <a:gd name="T10" fmla="*/ 0 w 45"/>
                          <a:gd name="T11" fmla="*/ 36 h 60"/>
                          <a:gd name="T12" fmla="*/ 7 w 45"/>
                          <a:gd name="T13" fmla="*/ 42 h 60"/>
                          <a:gd name="T14" fmla="*/ 14 w 45"/>
                          <a:gd name="T15" fmla="*/ 47 h 60"/>
                          <a:gd name="T16" fmla="*/ 22 w 45"/>
                          <a:gd name="T17" fmla="*/ 52 h 60"/>
                          <a:gd name="T18" fmla="*/ 29 w 45"/>
                          <a:gd name="T19" fmla="*/ 54 h 60"/>
                          <a:gd name="T20" fmla="*/ 36 w 45"/>
                          <a:gd name="T21" fmla="*/ 58 h 60"/>
                          <a:gd name="T22" fmla="*/ 41 w 45"/>
                          <a:gd name="T23" fmla="*/ 59 h 60"/>
                          <a:gd name="T24" fmla="*/ 44 w 45"/>
                          <a:gd name="T25" fmla="*/ 60 h 60"/>
                          <a:gd name="T26" fmla="*/ 45 w 45"/>
                          <a:gd name="T27" fmla="*/ 6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45" h="60">
                            <a:moveTo>
                              <a:pt x="45" y="60"/>
                            </a:moveTo>
                            <a:lnTo>
                              <a:pt x="41" y="38"/>
                            </a:lnTo>
                            <a:lnTo>
                              <a:pt x="34" y="21"/>
                            </a:lnTo>
                            <a:lnTo>
                              <a:pt x="26" y="8"/>
                            </a:lnTo>
                            <a:lnTo>
                              <a:pt x="18" y="0"/>
                            </a:lnTo>
                            <a:lnTo>
                              <a:pt x="0" y="36"/>
                            </a:lnTo>
                            <a:lnTo>
                              <a:pt x="7" y="42"/>
                            </a:lnTo>
                            <a:lnTo>
                              <a:pt x="14" y="47"/>
                            </a:lnTo>
                            <a:lnTo>
                              <a:pt x="22" y="52"/>
                            </a:lnTo>
                            <a:lnTo>
                              <a:pt x="29" y="54"/>
                            </a:lnTo>
                            <a:lnTo>
                              <a:pt x="36" y="58"/>
                            </a:lnTo>
                            <a:lnTo>
                              <a:pt x="41" y="59"/>
                            </a:lnTo>
                            <a:lnTo>
                              <a:pt x="44" y="60"/>
                            </a:lnTo>
                            <a:lnTo>
                              <a:pt x="45" y="6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7" name="Freeform 5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51" y="3527"/>
                        <a:ext cx="19" cy="46"/>
                      </a:xfrm>
                      <a:custGeom>
                        <a:avLst/>
                        <a:gdLst>
                          <a:gd name="T0" fmla="*/ 22 w 38"/>
                          <a:gd name="T1" fmla="*/ 0 h 92"/>
                          <a:gd name="T2" fmla="*/ 10 w 38"/>
                          <a:gd name="T3" fmla="*/ 13 h 92"/>
                          <a:gd name="T4" fmla="*/ 1 w 38"/>
                          <a:gd name="T5" fmla="*/ 28 h 92"/>
                          <a:gd name="T6" fmla="*/ 0 w 38"/>
                          <a:gd name="T7" fmla="*/ 44 h 92"/>
                          <a:gd name="T8" fmla="*/ 1 w 38"/>
                          <a:gd name="T9" fmla="*/ 58 h 92"/>
                          <a:gd name="T10" fmla="*/ 5 w 38"/>
                          <a:gd name="T11" fmla="*/ 72 h 92"/>
                          <a:gd name="T12" fmla="*/ 10 w 38"/>
                          <a:gd name="T13" fmla="*/ 82 h 92"/>
                          <a:gd name="T14" fmla="*/ 13 w 38"/>
                          <a:gd name="T15" fmla="*/ 90 h 92"/>
                          <a:gd name="T16" fmla="*/ 14 w 38"/>
                          <a:gd name="T17" fmla="*/ 92 h 92"/>
                          <a:gd name="T18" fmla="*/ 28 w 38"/>
                          <a:gd name="T19" fmla="*/ 69 h 92"/>
                          <a:gd name="T20" fmla="*/ 36 w 38"/>
                          <a:gd name="T21" fmla="*/ 50 h 92"/>
                          <a:gd name="T22" fmla="*/ 38 w 38"/>
                          <a:gd name="T23" fmla="*/ 34 h 92"/>
                          <a:gd name="T24" fmla="*/ 36 w 38"/>
                          <a:gd name="T25" fmla="*/ 21 h 92"/>
                          <a:gd name="T26" fmla="*/ 33 w 38"/>
                          <a:gd name="T27" fmla="*/ 12 h 92"/>
                          <a:gd name="T28" fmla="*/ 28 w 38"/>
                          <a:gd name="T29" fmla="*/ 5 h 92"/>
                          <a:gd name="T30" fmla="*/ 23 w 38"/>
                          <a:gd name="T31" fmla="*/ 1 h 92"/>
                          <a:gd name="T32" fmla="*/ 22 w 38"/>
                          <a:gd name="T33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22" y="0"/>
                            </a:moveTo>
                            <a:lnTo>
                              <a:pt x="10" y="13"/>
                            </a:lnTo>
                            <a:lnTo>
                              <a:pt x="1" y="28"/>
                            </a:lnTo>
                            <a:lnTo>
                              <a:pt x="0" y="44"/>
                            </a:lnTo>
                            <a:lnTo>
                              <a:pt x="1" y="58"/>
                            </a:lnTo>
                            <a:lnTo>
                              <a:pt x="5" y="72"/>
                            </a:lnTo>
                            <a:lnTo>
                              <a:pt x="10" y="82"/>
                            </a:lnTo>
                            <a:lnTo>
                              <a:pt x="13" y="90"/>
                            </a:lnTo>
                            <a:lnTo>
                              <a:pt x="14" y="92"/>
                            </a:lnTo>
                            <a:lnTo>
                              <a:pt x="28" y="69"/>
                            </a:lnTo>
                            <a:lnTo>
                              <a:pt x="36" y="50"/>
                            </a:lnTo>
                            <a:lnTo>
                              <a:pt x="38" y="34"/>
                            </a:lnTo>
                            <a:lnTo>
                              <a:pt x="36" y="21"/>
                            </a:lnTo>
                            <a:lnTo>
                              <a:pt x="33" y="12"/>
                            </a:lnTo>
                            <a:lnTo>
                              <a:pt x="28" y="5"/>
                            </a:lnTo>
                            <a:lnTo>
                              <a:pt x="23" y="1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8" name="Freeform 5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9" y="3497"/>
                        <a:ext cx="46" cy="19"/>
                      </a:xfrm>
                      <a:custGeom>
                        <a:avLst/>
                        <a:gdLst>
                          <a:gd name="T0" fmla="*/ 92 w 92"/>
                          <a:gd name="T1" fmla="*/ 22 h 38"/>
                          <a:gd name="T2" fmla="*/ 79 w 92"/>
                          <a:gd name="T3" fmla="*/ 9 h 38"/>
                          <a:gd name="T4" fmla="*/ 64 w 92"/>
                          <a:gd name="T5" fmla="*/ 1 h 38"/>
                          <a:gd name="T6" fmla="*/ 49 w 92"/>
                          <a:gd name="T7" fmla="*/ 0 h 38"/>
                          <a:gd name="T8" fmla="*/ 34 w 92"/>
                          <a:gd name="T9" fmla="*/ 1 h 38"/>
                          <a:gd name="T10" fmla="*/ 20 w 92"/>
                          <a:gd name="T11" fmla="*/ 5 h 38"/>
                          <a:gd name="T12" fmla="*/ 10 w 92"/>
                          <a:gd name="T13" fmla="*/ 9 h 38"/>
                          <a:gd name="T14" fmla="*/ 2 w 92"/>
                          <a:gd name="T15" fmla="*/ 13 h 38"/>
                          <a:gd name="T16" fmla="*/ 0 w 92"/>
                          <a:gd name="T17" fmla="*/ 14 h 38"/>
                          <a:gd name="T18" fmla="*/ 23 w 92"/>
                          <a:gd name="T19" fmla="*/ 28 h 38"/>
                          <a:gd name="T20" fmla="*/ 42 w 92"/>
                          <a:gd name="T21" fmla="*/ 36 h 38"/>
                          <a:gd name="T22" fmla="*/ 58 w 92"/>
                          <a:gd name="T23" fmla="*/ 38 h 38"/>
                          <a:gd name="T24" fmla="*/ 71 w 92"/>
                          <a:gd name="T25" fmla="*/ 36 h 38"/>
                          <a:gd name="T26" fmla="*/ 80 w 92"/>
                          <a:gd name="T27" fmla="*/ 32 h 38"/>
                          <a:gd name="T28" fmla="*/ 87 w 92"/>
                          <a:gd name="T29" fmla="*/ 28 h 38"/>
                          <a:gd name="T30" fmla="*/ 90 w 92"/>
                          <a:gd name="T31" fmla="*/ 23 h 38"/>
                          <a:gd name="T32" fmla="*/ 92 w 92"/>
                          <a:gd name="T33" fmla="*/ 22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92" y="22"/>
                            </a:moveTo>
                            <a:lnTo>
                              <a:pt x="79" y="9"/>
                            </a:lnTo>
                            <a:lnTo>
                              <a:pt x="64" y="1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0" y="5"/>
                            </a:lnTo>
                            <a:lnTo>
                              <a:pt x="10" y="9"/>
                            </a:lnTo>
                            <a:lnTo>
                              <a:pt x="2" y="13"/>
                            </a:lnTo>
                            <a:lnTo>
                              <a:pt x="0" y="14"/>
                            </a:lnTo>
                            <a:lnTo>
                              <a:pt x="23" y="28"/>
                            </a:lnTo>
                            <a:lnTo>
                              <a:pt x="42" y="36"/>
                            </a:lnTo>
                            <a:lnTo>
                              <a:pt x="58" y="38"/>
                            </a:lnTo>
                            <a:lnTo>
                              <a:pt x="71" y="36"/>
                            </a:lnTo>
                            <a:lnTo>
                              <a:pt x="80" y="32"/>
                            </a:lnTo>
                            <a:lnTo>
                              <a:pt x="87" y="28"/>
                            </a:lnTo>
                            <a:lnTo>
                              <a:pt x="90" y="23"/>
                            </a:lnTo>
                            <a:lnTo>
                              <a:pt x="92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39" name="Freeform 5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5" y="3472"/>
                        <a:ext cx="15" cy="21"/>
                      </a:xfrm>
                      <a:custGeom>
                        <a:avLst/>
                        <a:gdLst>
                          <a:gd name="T0" fmla="*/ 30 w 30"/>
                          <a:gd name="T1" fmla="*/ 41 h 41"/>
                          <a:gd name="T2" fmla="*/ 0 w 30"/>
                          <a:gd name="T3" fmla="*/ 0 h 41"/>
                          <a:gd name="T4" fmla="*/ 7 w 30"/>
                          <a:gd name="T5" fmla="*/ 16 h 41"/>
                          <a:gd name="T6" fmla="*/ 14 w 30"/>
                          <a:gd name="T7" fmla="*/ 27 h 41"/>
                          <a:gd name="T8" fmla="*/ 22 w 30"/>
                          <a:gd name="T9" fmla="*/ 35 h 41"/>
                          <a:gd name="T10" fmla="*/ 30 w 30"/>
                          <a:gd name="T11" fmla="*/ 41 h 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30" h="41">
                            <a:moveTo>
                              <a:pt x="30" y="41"/>
                            </a:moveTo>
                            <a:lnTo>
                              <a:pt x="0" y="0"/>
                            </a:lnTo>
                            <a:lnTo>
                              <a:pt x="7" y="16"/>
                            </a:lnTo>
                            <a:lnTo>
                              <a:pt x="14" y="27"/>
                            </a:lnTo>
                            <a:lnTo>
                              <a:pt x="22" y="35"/>
                            </a:lnTo>
                            <a:lnTo>
                              <a:pt x="30" y="4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0" name="Freeform 5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4" y="3521"/>
                        <a:ext cx="35" cy="29"/>
                      </a:xfrm>
                      <a:custGeom>
                        <a:avLst/>
                        <a:gdLst>
                          <a:gd name="T0" fmla="*/ 0 w 71"/>
                          <a:gd name="T1" fmla="*/ 58 h 58"/>
                          <a:gd name="T2" fmla="*/ 27 w 71"/>
                          <a:gd name="T3" fmla="*/ 53 h 58"/>
                          <a:gd name="T4" fmla="*/ 45 w 71"/>
                          <a:gd name="T5" fmla="*/ 43 h 58"/>
                          <a:gd name="T6" fmla="*/ 58 w 71"/>
                          <a:gd name="T7" fmla="*/ 34 h 58"/>
                          <a:gd name="T8" fmla="*/ 66 w 71"/>
                          <a:gd name="T9" fmla="*/ 24 h 58"/>
                          <a:gd name="T10" fmla="*/ 70 w 71"/>
                          <a:gd name="T11" fmla="*/ 14 h 58"/>
                          <a:gd name="T12" fmla="*/ 71 w 71"/>
                          <a:gd name="T13" fmla="*/ 6 h 58"/>
                          <a:gd name="T14" fmla="*/ 71 w 71"/>
                          <a:gd name="T15" fmla="*/ 2 h 58"/>
                          <a:gd name="T16" fmla="*/ 71 w 71"/>
                          <a:gd name="T17" fmla="*/ 0 h 58"/>
                          <a:gd name="T18" fmla="*/ 52 w 71"/>
                          <a:gd name="T19" fmla="*/ 0 h 58"/>
                          <a:gd name="T20" fmla="*/ 37 w 71"/>
                          <a:gd name="T21" fmla="*/ 5 h 58"/>
                          <a:gd name="T22" fmla="*/ 25 w 71"/>
                          <a:gd name="T23" fmla="*/ 14 h 58"/>
                          <a:gd name="T24" fmla="*/ 15 w 71"/>
                          <a:gd name="T25" fmla="*/ 25 h 58"/>
                          <a:gd name="T26" fmla="*/ 9 w 71"/>
                          <a:gd name="T27" fmla="*/ 38 h 58"/>
                          <a:gd name="T28" fmla="*/ 4 w 71"/>
                          <a:gd name="T29" fmla="*/ 48 h 58"/>
                          <a:gd name="T30" fmla="*/ 2 w 71"/>
                          <a:gd name="T31" fmla="*/ 55 h 58"/>
                          <a:gd name="T32" fmla="*/ 0 w 71"/>
                          <a:gd name="T33" fmla="*/ 58 h 5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1" h="58">
                            <a:moveTo>
                              <a:pt x="0" y="58"/>
                            </a:moveTo>
                            <a:lnTo>
                              <a:pt x="27" y="53"/>
                            </a:lnTo>
                            <a:lnTo>
                              <a:pt x="45" y="43"/>
                            </a:lnTo>
                            <a:lnTo>
                              <a:pt x="58" y="34"/>
                            </a:lnTo>
                            <a:lnTo>
                              <a:pt x="66" y="24"/>
                            </a:lnTo>
                            <a:lnTo>
                              <a:pt x="70" y="14"/>
                            </a:lnTo>
                            <a:lnTo>
                              <a:pt x="71" y="6"/>
                            </a:lnTo>
                            <a:lnTo>
                              <a:pt x="71" y="2"/>
                            </a:lnTo>
                            <a:lnTo>
                              <a:pt x="71" y="0"/>
                            </a:lnTo>
                            <a:lnTo>
                              <a:pt x="52" y="0"/>
                            </a:lnTo>
                            <a:lnTo>
                              <a:pt x="37" y="5"/>
                            </a:lnTo>
                            <a:lnTo>
                              <a:pt x="25" y="14"/>
                            </a:lnTo>
                            <a:lnTo>
                              <a:pt x="15" y="25"/>
                            </a:lnTo>
                            <a:lnTo>
                              <a:pt x="9" y="38"/>
                            </a:lnTo>
                            <a:lnTo>
                              <a:pt x="4" y="48"/>
                            </a:lnTo>
                            <a:lnTo>
                              <a:pt x="2" y="55"/>
                            </a:lnTo>
                            <a:lnTo>
                              <a:pt x="0" y="58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1" name="Freeform 5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7" y="3504"/>
                        <a:ext cx="15" cy="18"/>
                      </a:xfrm>
                      <a:custGeom>
                        <a:avLst/>
                        <a:gdLst>
                          <a:gd name="T0" fmla="*/ 29 w 29"/>
                          <a:gd name="T1" fmla="*/ 37 h 37"/>
                          <a:gd name="T2" fmla="*/ 1 w 29"/>
                          <a:gd name="T3" fmla="*/ 0 h 37"/>
                          <a:gd name="T4" fmla="*/ 1 w 29"/>
                          <a:gd name="T5" fmla="*/ 2 h 37"/>
                          <a:gd name="T6" fmla="*/ 1 w 29"/>
                          <a:gd name="T7" fmla="*/ 4 h 37"/>
                          <a:gd name="T8" fmla="*/ 0 w 29"/>
                          <a:gd name="T9" fmla="*/ 6 h 37"/>
                          <a:gd name="T10" fmla="*/ 0 w 29"/>
                          <a:gd name="T11" fmla="*/ 8 h 37"/>
                          <a:gd name="T12" fmla="*/ 3 w 29"/>
                          <a:gd name="T13" fmla="*/ 19 h 37"/>
                          <a:gd name="T14" fmla="*/ 8 w 29"/>
                          <a:gd name="T15" fmla="*/ 28 h 37"/>
                          <a:gd name="T16" fmla="*/ 18 w 29"/>
                          <a:gd name="T17" fmla="*/ 34 h 37"/>
                          <a:gd name="T18" fmla="*/ 29 w 29"/>
                          <a:gd name="T19" fmla="*/ 37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9" h="37">
                            <a:moveTo>
                              <a:pt x="29" y="37"/>
                            </a:moveTo>
                            <a:lnTo>
                              <a:pt x="1" y="0"/>
                            </a:lnTo>
                            <a:lnTo>
                              <a:pt x="1" y="2"/>
                            </a:lnTo>
                            <a:lnTo>
                              <a:pt x="1" y="4"/>
                            </a:lnTo>
                            <a:lnTo>
                              <a:pt x="0" y="6"/>
                            </a:lnTo>
                            <a:lnTo>
                              <a:pt x="0" y="8"/>
                            </a:lnTo>
                            <a:lnTo>
                              <a:pt x="3" y="19"/>
                            </a:lnTo>
                            <a:lnTo>
                              <a:pt x="8" y="28"/>
                            </a:lnTo>
                            <a:lnTo>
                              <a:pt x="18" y="34"/>
                            </a:lnTo>
                            <a:lnTo>
                              <a:pt x="29" y="37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2" name="Freeform 5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6" y="3342"/>
                        <a:ext cx="41" cy="19"/>
                      </a:xfrm>
                      <a:custGeom>
                        <a:avLst/>
                        <a:gdLst>
                          <a:gd name="T0" fmla="*/ 0 w 83"/>
                          <a:gd name="T1" fmla="*/ 14 h 38"/>
                          <a:gd name="T2" fmla="*/ 12 w 83"/>
                          <a:gd name="T3" fmla="*/ 23 h 38"/>
                          <a:gd name="T4" fmla="*/ 24 w 83"/>
                          <a:gd name="T5" fmla="*/ 29 h 38"/>
                          <a:gd name="T6" fmla="*/ 35 w 83"/>
                          <a:gd name="T7" fmla="*/ 34 h 38"/>
                          <a:gd name="T8" fmla="*/ 45 w 83"/>
                          <a:gd name="T9" fmla="*/ 36 h 38"/>
                          <a:gd name="T10" fmla="*/ 54 w 83"/>
                          <a:gd name="T11" fmla="*/ 38 h 38"/>
                          <a:gd name="T12" fmla="*/ 61 w 83"/>
                          <a:gd name="T13" fmla="*/ 38 h 38"/>
                          <a:gd name="T14" fmla="*/ 68 w 83"/>
                          <a:gd name="T15" fmla="*/ 37 h 38"/>
                          <a:gd name="T16" fmla="*/ 73 w 83"/>
                          <a:gd name="T17" fmla="*/ 35 h 38"/>
                          <a:gd name="T18" fmla="*/ 83 w 83"/>
                          <a:gd name="T19" fmla="*/ 13 h 38"/>
                          <a:gd name="T20" fmla="*/ 70 w 83"/>
                          <a:gd name="T21" fmla="*/ 5 h 38"/>
                          <a:gd name="T22" fmla="*/ 56 w 83"/>
                          <a:gd name="T23" fmla="*/ 0 h 38"/>
                          <a:gd name="T24" fmla="*/ 42 w 83"/>
                          <a:gd name="T25" fmla="*/ 0 h 38"/>
                          <a:gd name="T26" fmla="*/ 30 w 83"/>
                          <a:gd name="T27" fmla="*/ 3 h 38"/>
                          <a:gd name="T28" fmla="*/ 17 w 83"/>
                          <a:gd name="T29" fmla="*/ 6 h 38"/>
                          <a:gd name="T30" fmla="*/ 8 w 83"/>
                          <a:gd name="T31" fmla="*/ 10 h 38"/>
                          <a:gd name="T32" fmla="*/ 2 w 83"/>
                          <a:gd name="T33" fmla="*/ 13 h 38"/>
                          <a:gd name="T34" fmla="*/ 0 w 83"/>
                          <a:gd name="T35" fmla="*/ 14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83" h="38">
                            <a:moveTo>
                              <a:pt x="0" y="14"/>
                            </a:moveTo>
                            <a:lnTo>
                              <a:pt x="12" y="23"/>
                            </a:lnTo>
                            <a:lnTo>
                              <a:pt x="24" y="29"/>
                            </a:lnTo>
                            <a:lnTo>
                              <a:pt x="35" y="34"/>
                            </a:lnTo>
                            <a:lnTo>
                              <a:pt x="45" y="36"/>
                            </a:lnTo>
                            <a:lnTo>
                              <a:pt x="54" y="38"/>
                            </a:lnTo>
                            <a:lnTo>
                              <a:pt x="61" y="38"/>
                            </a:lnTo>
                            <a:lnTo>
                              <a:pt x="68" y="37"/>
                            </a:lnTo>
                            <a:lnTo>
                              <a:pt x="73" y="35"/>
                            </a:lnTo>
                            <a:lnTo>
                              <a:pt x="83" y="13"/>
                            </a:lnTo>
                            <a:lnTo>
                              <a:pt x="70" y="5"/>
                            </a:lnTo>
                            <a:lnTo>
                              <a:pt x="56" y="0"/>
                            </a:lnTo>
                            <a:lnTo>
                              <a:pt x="42" y="0"/>
                            </a:lnTo>
                            <a:lnTo>
                              <a:pt x="30" y="3"/>
                            </a:lnTo>
                            <a:lnTo>
                              <a:pt x="17" y="6"/>
                            </a:lnTo>
                            <a:lnTo>
                              <a:pt x="8" y="10"/>
                            </a:lnTo>
                            <a:lnTo>
                              <a:pt x="2" y="13"/>
                            </a:lnTo>
                            <a:lnTo>
                              <a:pt x="0" y="14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3" name="Freeform 5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8" y="3305"/>
                        <a:ext cx="28" cy="35"/>
                      </a:xfrm>
                      <a:custGeom>
                        <a:avLst/>
                        <a:gdLst>
                          <a:gd name="T0" fmla="*/ 0 w 55"/>
                          <a:gd name="T1" fmla="*/ 0 h 70"/>
                          <a:gd name="T2" fmla="*/ 3 w 55"/>
                          <a:gd name="T3" fmla="*/ 17 h 70"/>
                          <a:gd name="T4" fmla="*/ 8 w 55"/>
                          <a:gd name="T5" fmla="*/ 32 h 70"/>
                          <a:gd name="T6" fmla="*/ 13 w 55"/>
                          <a:gd name="T7" fmla="*/ 43 h 70"/>
                          <a:gd name="T8" fmla="*/ 19 w 55"/>
                          <a:gd name="T9" fmla="*/ 51 h 70"/>
                          <a:gd name="T10" fmla="*/ 26 w 55"/>
                          <a:gd name="T11" fmla="*/ 60 h 70"/>
                          <a:gd name="T12" fmla="*/ 32 w 55"/>
                          <a:gd name="T13" fmla="*/ 64 h 70"/>
                          <a:gd name="T14" fmla="*/ 38 w 55"/>
                          <a:gd name="T15" fmla="*/ 68 h 70"/>
                          <a:gd name="T16" fmla="*/ 43 w 55"/>
                          <a:gd name="T17" fmla="*/ 70 h 70"/>
                          <a:gd name="T18" fmla="*/ 55 w 55"/>
                          <a:gd name="T19" fmla="*/ 39 h 70"/>
                          <a:gd name="T20" fmla="*/ 48 w 55"/>
                          <a:gd name="T21" fmla="*/ 28 h 70"/>
                          <a:gd name="T22" fmla="*/ 40 w 55"/>
                          <a:gd name="T23" fmla="*/ 20 h 70"/>
                          <a:gd name="T24" fmla="*/ 32 w 55"/>
                          <a:gd name="T25" fmla="*/ 13 h 70"/>
                          <a:gd name="T26" fmla="*/ 23 w 55"/>
                          <a:gd name="T27" fmla="*/ 9 h 70"/>
                          <a:gd name="T28" fmla="*/ 13 w 55"/>
                          <a:gd name="T29" fmla="*/ 4 h 70"/>
                          <a:gd name="T30" fmla="*/ 7 w 55"/>
                          <a:gd name="T31" fmla="*/ 2 h 70"/>
                          <a:gd name="T32" fmla="*/ 2 w 55"/>
                          <a:gd name="T33" fmla="*/ 0 h 70"/>
                          <a:gd name="T34" fmla="*/ 0 w 55"/>
                          <a:gd name="T35" fmla="*/ 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55" h="70">
                            <a:moveTo>
                              <a:pt x="0" y="0"/>
                            </a:moveTo>
                            <a:lnTo>
                              <a:pt x="3" y="17"/>
                            </a:lnTo>
                            <a:lnTo>
                              <a:pt x="8" y="32"/>
                            </a:lnTo>
                            <a:lnTo>
                              <a:pt x="13" y="43"/>
                            </a:lnTo>
                            <a:lnTo>
                              <a:pt x="19" y="51"/>
                            </a:lnTo>
                            <a:lnTo>
                              <a:pt x="26" y="60"/>
                            </a:lnTo>
                            <a:lnTo>
                              <a:pt x="32" y="64"/>
                            </a:lnTo>
                            <a:lnTo>
                              <a:pt x="38" y="68"/>
                            </a:lnTo>
                            <a:lnTo>
                              <a:pt x="43" y="70"/>
                            </a:lnTo>
                            <a:lnTo>
                              <a:pt x="55" y="39"/>
                            </a:lnTo>
                            <a:lnTo>
                              <a:pt x="48" y="28"/>
                            </a:lnTo>
                            <a:lnTo>
                              <a:pt x="40" y="20"/>
                            </a:lnTo>
                            <a:lnTo>
                              <a:pt x="32" y="13"/>
                            </a:lnTo>
                            <a:lnTo>
                              <a:pt x="23" y="9"/>
                            </a:lnTo>
                            <a:lnTo>
                              <a:pt x="13" y="4"/>
                            </a:lnTo>
                            <a:lnTo>
                              <a:pt x="7" y="2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4" name="Freeform 5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1" y="3369"/>
                        <a:ext cx="18" cy="27"/>
                      </a:xfrm>
                      <a:custGeom>
                        <a:avLst/>
                        <a:gdLst>
                          <a:gd name="T0" fmla="*/ 0 w 37"/>
                          <a:gd name="T1" fmla="*/ 56 h 56"/>
                          <a:gd name="T2" fmla="*/ 4 w 37"/>
                          <a:gd name="T3" fmla="*/ 55 h 56"/>
                          <a:gd name="T4" fmla="*/ 9 w 37"/>
                          <a:gd name="T5" fmla="*/ 53 h 56"/>
                          <a:gd name="T6" fmla="*/ 14 w 37"/>
                          <a:gd name="T7" fmla="*/ 52 h 56"/>
                          <a:gd name="T8" fmla="*/ 17 w 37"/>
                          <a:gd name="T9" fmla="*/ 51 h 56"/>
                          <a:gd name="T10" fmla="*/ 37 w 37"/>
                          <a:gd name="T11" fmla="*/ 0 h 56"/>
                          <a:gd name="T12" fmla="*/ 27 w 37"/>
                          <a:gd name="T13" fmla="*/ 7 h 56"/>
                          <a:gd name="T14" fmla="*/ 19 w 37"/>
                          <a:gd name="T15" fmla="*/ 15 h 56"/>
                          <a:gd name="T16" fmla="*/ 12 w 37"/>
                          <a:gd name="T17" fmla="*/ 25 h 56"/>
                          <a:gd name="T18" fmla="*/ 8 w 37"/>
                          <a:gd name="T19" fmla="*/ 34 h 56"/>
                          <a:gd name="T20" fmla="*/ 4 w 37"/>
                          <a:gd name="T21" fmla="*/ 42 h 56"/>
                          <a:gd name="T22" fmla="*/ 2 w 37"/>
                          <a:gd name="T23" fmla="*/ 49 h 56"/>
                          <a:gd name="T24" fmla="*/ 0 w 37"/>
                          <a:gd name="T25" fmla="*/ 53 h 56"/>
                          <a:gd name="T26" fmla="*/ 0 w 37"/>
                          <a:gd name="T27" fmla="*/ 56 h 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37" h="56">
                            <a:moveTo>
                              <a:pt x="0" y="56"/>
                            </a:moveTo>
                            <a:lnTo>
                              <a:pt x="4" y="55"/>
                            </a:lnTo>
                            <a:lnTo>
                              <a:pt x="9" y="53"/>
                            </a:lnTo>
                            <a:lnTo>
                              <a:pt x="14" y="52"/>
                            </a:lnTo>
                            <a:lnTo>
                              <a:pt x="17" y="51"/>
                            </a:lnTo>
                            <a:lnTo>
                              <a:pt x="37" y="0"/>
                            </a:lnTo>
                            <a:lnTo>
                              <a:pt x="27" y="7"/>
                            </a:lnTo>
                            <a:lnTo>
                              <a:pt x="19" y="15"/>
                            </a:lnTo>
                            <a:lnTo>
                              <a:pt x="12" y="25"/>
                            </a:lnTo>
                            <a:lnTo>
                              <a:pt x="8" y="34"/>
                            </a:lnTo>
                            <a:lnTo>
                              <a:pt x="4" y="42"/>
                            </a:lnTo>
                            <a:lnTo>
                              <a:pt x="2" y="49"/>
                            </a:lnTo>
                            <a:lnTo>
                              <a:pt x="0" y="53"/>
                            </a:lnTo>
                            <a:lnTo>
                              <a:pt x="0" y="5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5" name="Freeform 5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50" y="3139"/>
                        <a:ext cx="12" cy="44"/>
                      </a:xfrm>
                      <a:custGeom>
                        <a:avLst/>
                        <a:gdLst>
                          <a:gd name="T0" fmla="*/ 16 w 24"/>
                          <a:gd name="T1" fmla="*/ 87 h 87"/>
                          <a:gd name="T2" fmla="*/ 18 w 24"/>
                          <a:gd name="T3" fmla="*/ 85 h 87"/>
                          <a:gd name="T4" fmla="*/ 21 w 24"/>
                          <a:gd name="T5" fmla="*/ 84 h 87"/>
                          <a:gd name="T6" fmla="*/ 22 w 24"/>
                          <a:gd name="T7" fmla="*/ 81 h 87"/>
                          <a:gd name="T8" fmla="*/ 24 w 24"/>
                          <a:gd name="T9" fmla="*/ 80 h 87"/>
                          <a:gd name="T10" fmla="*/ 21 w 24"/>
                          <a:gd name="T11" fmla="*/ 0 h 87"/>
                          <a:gd name="T12" fmla="*/ 8 w 24"/>
                          <a:gd name="T13" fmla="*/ 22 h 87"/>
                          <a:gd name="T14" fmla="*/ 2 w 24"/>
                          <a:gd name="T15" fmla="*/ 40 h 87"/>
                          <a:gd name="T16" fmla="*/ 0 w 24"/>
                          <a:gd name="T17" fmla="*/ 55 h 87"/>
                          <a:gd name="T18" fmla="*/ 2 w 24"/>
                          <a:gd name="T19" fmla="*/ 68 h 87"/>
                          <a:gd name="T20" fmla="*/ 7 w 24"/>
                          <a:gd name="T21" fmla="*/ 76 h 87"/>
                          <a:gd name="T22" fmla="*/ 10 w 24"/>
                          <a:gd name="T23" fmla="*/ 83 h 87"/>
                          <a:gd name="T24" fmla="*/ 15 w 24"/>
                          <a:gd name="T25" fmla="*/ 86 h 87"/>
                          <a:gd name="T26" fmla="*/ 16 w 24"/>
                          <a:gd name="T27" fmla="*/ 87 h 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24" h="87">
                            <a:moveTo>
                              <a:pt x="16" y="87"/>
                            </a:moveTo>
                            <a:lnTo>
                              <a:pt x="18" y="85"/>
                            </a:lnTo>
                            <a:lnTo>
                              <a:pt x="21" y="84"/>
                            </a:lnTo>
                            <a:lnTo>
                              <a:pt x="22" y="81"/>
                            </a:lnTo>
                            <a:lnTo>
                              <a:pt x="24" y="80"/>
                            </a:lnTo>
                            <a:lnTo>
                              <a:pt x="21" y="0"/>
                            </a:lnTo>
                            <a:lnTo>
                              <a:pt x="8" y="22"/>
                            </a:lnTo>
                            <a:lnTo>
                              <a:pt x="2" y="40"/>
                            </a:lnTo>
                            <a:lnTo>
                              <a:pt x="0" y="55"/>
                            </a:lnTo>
                            <a:lnTo>
                              <a:pt x="2" y="68"/>
                            </a:lnTo>
                            <a:lnTo>
                              <a:pt x="7" y="76"/>
                            </a:lnTo>
                            <a:lnTo>
                              <a:pt x="10" y="83"/>
                            </a:lnTo>
                            <a:lnTo>
                              <a:pt x="15" y="86"/>
                            </a:lnTo>
                            <a:lnTo>
                              <a:pt x="16" y="87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6" name="Freeform 5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4" y="3219"/>
                        <a:ext cx="20" cy="46"/>
                      </a:xfrm>
                      <a:custGeom>
                        <a:avLst/>
                        <a:gdLst>
                          <a:gd name="T0" fmla="*/ 24 w 40"/>
                          <a:gd name="T1" fmla="*/ 0 h 91"/>
                          <a:gd name="T2" fmla="*/ 10 w 40"/>
                          <a:gd name="T3" fmla="*/ 13 h 91"/>
                          <a:gd name="T4" fmla="*/ 3 w 40"/>
                          <a:gd name="T5" fmla="*/ 28 h 91"/>
                          <a:gd name="T6" fmla="*/ 0 w 40"/>
                          <a:gd name="T7" fmla="*/ 43 h 91"/>
                          <a:gd name="T8" fmla="*/ 3 w 40"/>
                          <a:gd name="T9" fmla="*/ 58 h 91"/>
                          <a:gd name="T10" fmla="*/ 6 w 40"/>
                          <a:gd name="T11" fmla="*/ 70 h 91"/>
                          <a:gd name="T12" fmla="*/ 10 w 40"/>
                          <a:gd name="T13" fmla="*/ 81 h 91"/>
                          <a:gd name="T14" fmla="*/ 14 w 40"/>
                          <a:gd name="T15" fmla="*/ 89 h 91"/>
                          <a:gd name="T16" fmla="*/ 15 w 40"/>
                          <a:gd name="T17" fmla="*/ 91 h 91"/>
                          <a:gd name="T18" fmla="*/ 29 w 40"/>
                          <a:gd name="T19" fmla="*/ 68 h 91"/>
                          <a:gd name="T20" fmla="*/ 37 w 40"/>
                          <a:gd name="T21" fmla="*/ 50 h 91"/>
                          <a:gd name="T22" fmla="*/ 40 w 40"/>
                          <a:gd name="T23" fmla="*/ 33 h 91"/>
                          <a:gd name="T24" fmla="*/ 37 w 40"/>
                          <a:gd name="T25" fmla="*/ 21 h 91"/>
                          <a:gd name="T26" fmla="*/ 34 w 40"/>
                          <a:gd name="T27" fmla="*/ 11 h 91"/>
                          <a:gd name="T28" fmla="*/ 29 w 40"/>
                          <a:gd name="T29" fmla="*/ 5 h 91"/>
                          <a:gd name="T30" fmla="*/ 25 w 40"/>
                          <a:gd name="T31" fmla="*/ 1 h 91"/>
                          <a:gd name="T32" fmla="*/ 24 w 40"/>
                          <a:gd name="T33" fmla="*/ 0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40" h="91">
                            <a:moveTo>
                              <a:pt x="24" y="0"/>
                            </a:moveTo>
                            <a:lnTo>
                              <a:pt x="10" y="13"/>
                            </a:lnTo>
                            <a:lnTo>
                              <a:pt x="3" y="28"/>
                            </a:lnTo>
                            <a:lnTo>
                              <a:pt x="0" y="43"/>
                            </a:lnTo>
                            <a:lnTo>
                              <a:pt x="3" y="58"/>
                            </a:lnTo>
                            <a:lnTo>
                              <a:pt x="6" y="70"/>
                            </a:lnTo>
                            <a:lnTo>
                              <a:pt x="10" y="81"/>
                            </a:lnTo>
                            <a:lnTo>
                              <a:pt x="14" y="89"/>
                            </a:lnTo>
                            <a:lnTo>
                              <a:pt x="15" y="91"/>
                            </a:lnTo>
                            <a:lnTo>
                              <a:pt x="29" y="68"/>
                            </a:lnTo>
                            <a:lnTo>
                              <a:pt x="37" y="50"/>
                            </a:lnTo>
                            <a:lnTo>
                              <a:pt x="40" y="33"/>
                            </a:lnTo>
                            <a:lnTo>
                              <a:pt x="37" y="21"/>
                            </a:lnTo>
                            <a:lnTo>
                              <a:pt x="34" y="11"/>
                            </a:lnTo>
                            <a:lnTo>
                              <a:pt x="29" y="5"/>
                            </a:lnTo>
                            <a:lnTo>
                              <a:pt x="25" y="1"/>
                            </a:lnTo>
                            <a:lnTo>
                              <a:pt x="24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7" name="Freeform 5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2" y="3188"/>
                        <a:ext cx="46" cy="19"/>
                      </a:xfrm>
                      <a:custGeom>
                        <a:avLst/>
                        <a:gdLst>
                          <a:gd name="T0" fmla="*/ 92 w 92"/>
                          <a:gd name="T1" fmla="*/ 22 h 38"/>
                          <a:gd name="T2" fmla="*/ 79 w 92"/>
                          <a:gd name="T3" fmla="*/ 9 h 38"/>
                          <a:gd name="T4" fmla="*/ 64 w 92"/>
                          <a:gd name="T5" fmla="*/ 1 h 38"/>
                          <a:gd name="T6" fmla="*/ 49 w 92"/>
                          <a:gd name="T7" fmla="*/ 0 h 38"/>
                          <a:gd name="T8" fmla="*/ 34 w 92"/>
                          <a:gd name="T9" fmla="*/ 1 h 38"/>
                          <a:gd name="T10" fmla="*/ 20 w 92"/>
                          <a:gd name="T11" fmla="*/ 4 h 38"/>
                          <a:gd name="T12" fmla="*/ 10 w 92"/>
                          <a:gd name="T13" fmla="*/ 9 h 38"/>
                          <a:gd name="T14" fmla="*/ 2 w 92"/>
                          <a:gd name="T15" fmla="*/ 12 h 38"/>
                          <a:gd name="T16" fmla="*/ 0 w 92"/>
                          <a:gd name="T17" fmla="*/ 14 h 38"/>
                          <a:gd name="T18" fmla="*/ 23 w 92"/>
                          <a:gd name="T19" fmla="*/ 27 h 38"/>
                          <a:gd name="T20" fmla="*/ 42 w 92"/>
                          <a:gd name="T21" fmla="*/ 35 h 38"/>
                          <a:gd name="T22" fmla="*/ 58 w 92"/>
                          <a:gd name="T23" fmla="*/ 38 h 38"/>
                          <a:gd name="T24" fmla="*/ 71 w 92"/>
                          <a:gd name="T25" fmla="*/ 35 h 38"/>
                          <a:gd name="T26" fmla="*/ 80 w 92"/>
                          <a:gd name="T27" fmla="*/ 32 h 38"/>
                          <a:gd name="T28" fmla="*/ 87 w 92"/>
                          <a:gd name="T29" fmla="*/ 27 h 38"/>
                          <a:gd name="T30" fmla="*/ 91 w 92"/>
                          <a:gd name="T31" fmla="*/ 23 h 38"/>
                          <a:gd name="T32" fmla="*/ 92 w 92"/>
                          <a:gd name="T33" fmla="*/ 22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92" y="22"/>
                            </a:moveTo>
                            <a:lnTo>
                              <a:pt x="79" y="9"/>
                            </a:lnTo>
                            <a:lnTo>
                              <a:pt x="64" y="1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0" y="4"/>
                            </a:lnTo>
                            <a:lnTo>
                              <a:pt x="10" y="9"/>
                            </a:lnTo>
                            <a:lnTo>
                              <a:pt x="2" y="12"/>
                            </a:lnTo>
                            <a:lnTo>
                              <a:pt x="0" y="14"/>
                            </a:lnTo>
                            <a:lnTo>
                              <a:pt x="23" y="27"/>
                            </a:lnTo>
                            <a:lnTo>
                              <a:pt x="42" y="35"/>
                            </a:lnTo>
                            <a:lnTo>
                              <a:pt x="58" y="38"/>
                            </a:lnTo>
                            <a:lnTo>
                              <a:pt x="71" y="35"/>
                            </a:lnTo>
                            <a:lnTo>
                              <a:pt x="80" y="32"/>
                            </a:lnTo>
                            <a:lnTo>
                              <a:pt x="87" y="27"/>
                            </a:lnTo>
                            <a:lnTo>
                              <a:pt x="91" y="23"/>
                            </a:lnTo>
                            <a:lnTo>
                              <a:pt x="92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8" name="Freeform 5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15" y="3152"/>
                        <a:ext cx="30" cy="35"/>
                      </a:xfrm>
                      <a:custGeom>
                        <a:avLst/>
                        <a:gdLst>
                          <a:gd name="T0" fmla="*/ 60 w 60"/>
                          <a:gd name="T1" fmla="*/ 70 h 70"/>
                          <a:gd name="T2" fmla="*/ 60 w 60"/>
                          <a:gd name="T3" fmla="*/ 52 h 70"/>
                          <a:gd name="T4" fmla="*/ 54 w 60"/>
                          <a:gd name="T5" fmla="*/ 37 h 70"/>
                          <a:gd name="T6" fmla="*/ 45 w 60"/>
                          <a:gd name="T7" fmla="*/ 24 h 70"/>
                          <a:gd name="T8" fmla="*/ 33 w 60"/>
                          <a:gd name="T9" fmla="*/ 15 h 70"/>
                          <a:gd name="T10" fmla="*/ 22 w 60"/>
                          <a:gd name="T11" fmla="*/ 8 h 70"/>
                          <a:gd name="T12" fmla="*/ 10 w 60"/>
                          <a:gd name="T13" fmla="*/ 3 h 70"/>
                          <a:gd name="T14" fmla="*/ 3 w 60"/>
                          <a:gd name="T15" fmla="*/ 1 h 70"/>
                          <a:gd name="T16" fmla="*/ 0 w 60"/>
                          <a:gd name="T17" fmla="*/ 0 h 70"/>
                          <a:gd name="T18" fmla="*/ 6 w 60"/>
                          <a:gd name="T19" fmla="*/ 27 h 70"/>
                          <a:gd name="T20" fmla="*/ 15 w 60"/>
                          <a:gd name="T21" fmla="*/ 45 h 70"/>
                          <a:gd name="T22" fmla="*/ 24 w 60"/>
                          <a:gd name="T23" fmla="*/ 59 h 70"/>
                          <a:gd name="T24" fmla="*/ 34 w 60"/>
                          <a:gd name="T25" fmla="*/ 66 h 70"/>
                          <a:gd name="T26" fmla="*/ 44 w 60"/>
                          <a:gd name="T27" fmla="*/ 69 h 70"/>
                          <a:gd name="T28" fmla="*/ 52 w 60"/>
                          <a:gd name="T29" fmla="*/ 70 h 70"/>
                          <a:gd name="T30" fmla="*/ 57 w 60"/>
                          <a:gd name="T31" fmla="*/ 70 h 70"/>
                          <a:gd name="T32" fmla="*/ 60 w 60"/>
                          <a:gd name="T33" fmla="*/ 7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0" h="70">
                            <a:moveTo>
                              <a:pt x="60" y="70"/>
                            </a:moveTo>
                            <a:lnTo>
                              <a:pt x="60" y="52"/>
                            </a:lnTo>
                            <a:lnTo>
                              <a:pt x="54" y="37"/>
                            </a:lnTo>
                            <a:lnTo>
                              <a:pt x="45" y="24"/>
                            </a:lnTo>
                            <a:lnTo>
                              <a:pt x="33" y="15"/>
                            </a:lnTo>
                            <a:lnTo>
                              <a:pt x="22" y="8"/>
                            </a:lnTo>
                            <a:lnTo>
                              <a:pt x="10" y="3"/>
                            </a:lnTo>
                            <a:lnTo>
                              <a:pt x="3" y="1"/>
                            </a:lnTo>
                            <a:lnTo>
                              <a:pt x="0" y="0"/>
                            </a:lnTo>
                            <a:lnTo>
                              <a:pt x="6" y="27"/>
                            </a:lnTo>
                            <a:lnTo>
                              <a:pt x="15" y="45"/>
                            </a:lnTo>
                            <a:lnTo>
                              <a:pt x="24" y="59"/>
                            </a:lnTo>
                            <a:lnTo>
                              <a:pt x="34" y="66"/>
                            </a:lnTo>
                            <a:lnTo>
                              <a:pt x="44" y="69"/>
                            </a:lnTo>
                            <a:lnTo>
                              <a:pt x="52" y="70"/>
                            </a:lnTo>
                            <a:lnTo>
                              <a:pt x="57" y="70"/>
                            </a:lnTo>
                            <a:lnTo>
                              <a:pt x="60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49" name="Freeform 5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07" y="3213"/>
                        <a:ext cx="36" cy="30"/>
                      </a:xfrm>
                      <a:custGeom>
                        <a:avLst/>
                        <a:gdLst>
                          <a:gd name="T0" fmla="*/ 0 w 71"/>
                          <a:gd name="T1" fmla="*/ 59 h 59"/>
                          <a:gd name="T2" fmla="*/ 26 w 71"/>
                          <a:gd name="T3" fmla="*/ 53 h 59"/>
                          <a:gd name="T4" fmla="*/ 46 w 71"/>
                          <a:gd name="T5" fmla="*/ 44 h 59"/>
                          <a:gd name="T6" fmla="*/ 58 w 71"/>
                          <a:gd name="T7" fmla="*/ 35 h 59"/>
                          <a:gd name="T8" fmla="*/ 66 w 71"/>
                          <a:gd name="T9" fmla="*/ 24 h 59"/>
                          <a:gd name="T10" fmla="*/ 70 w 71"/>
                          <a:gd name="T11" fmla="*/ 15 h 59"/>
                          <a:gd name="T12" fmla="*/ 71 w 71"/>
                          <a:gd name="T13" fmla="*/ 7 h 59"/>
                          <a:gd name="T14" fmla="*/ 71 w 71"/>
                          <a:gd name="T15" fmla="*/ 3 h 59"/>
                          <a:gd name="T16" fmla="*/ 71 w 71"/>
                          <a:gd name="T17" fmla="*/ 0 h 59"/>
                          <a:gd name="T18" fmla="*/ 53 w 71"/>
                          <a:gd name="T19" fmla="*/ 0 h 59"/>
                          <a:gd name="T20" fmla="*/ 36 w 71"/>
                          <a:gd name="T21" fmla="*/ 5 h 59"/>
                          <a:gd name="T22" fmla="*/ 25 w 71"/>
                          <a:gd name="T23" fmla="*/ 14 h 59"/>
                          <a:gd name="T24" fmla="*/ 15 w 71"/>
                          <a:gd name="T25" fmla="*/ 26 h 59"/>
                          <a:gd name="T26" fmla="*/ 8 w 71"/>
                          <a:gd name="T27" fmla="*/ 37 h 59"/>
                          <a:gd name="T28" fmla="*/ 3 w 71"/>
                          <a:gd name="T29" fmla="*/ 49 h 59"/>
                          <a:gd name="T30" fmla="*/ 1 w 71"/>
                          <a:gd name="T31" fmla="*/ 56 h 59"/>
                          <a:gd name="T32" fmla="*/ 0 w 71"/>
                          <a:gd name="T33" fmla="*/ 59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1" h="59">
                            <a:moveTo>
                              <a:pt x="0" y="59"/>
                            </a:moveTo>
                            <a:lnTo>
                              <a:pt x="26" y="53"/>
                            </a:lnTo>
                            <a:lnTo>
                              <a:pt x="46" y="44"/>
                            </a:lnTo>
                            <a:lnTo>
                              <a:pt x="58" y="35"/>
                            </a:lnTo>
                            <a:lnTo>
                              <a:pt x="66" y="24"/>
                            </a:lnTo>
                            <a:lnTo>
                              <a:pt x="70" y="15"/>
                            </a:lnTo>
                            <a:lnTo>
                              <a:pt x="71" y="7"/>
                            </a:lnTo>
                            <a:lnTo>
                              <a:pt x="71" y="3"/>
                            </a:lnTo>
                            <a:lnTo>
                              <a:pt x="71" y="0"/>
                            </a:lnTo>
                            <a:lnTo>
                              <a:pt x="53" y="0"/>
                            </a:lnTo>
                            <a:lnTo>
                              <a:pt x="36" y="5"/>
                            </a:lnTo>
                            <a:lnTo>
                              <a:pt x="25" y="14"/>
                            </a:lnTo>
                            <a:lnTo>
                              <a:pt x="15" y="26"/>
                            </a:lnTo>
                            <a:lnTo>
                              <a:pt x="8" y="37"/>
                            </a:lnTo>
                            <a:lnTo>
                              <a:pt x="3" y="49"/>
                            </a:lnTo>
                            <a:lnTo>
                              <a:pt x="1" y="56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0" name="Freeform 5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1" y="3185"/>
                        <a:ext cx="22" cy="30"/>
                      </a:xfrm>
                      <a:custGeom>
                        <a:avLst/>
                        <a:gdLst>
                          <a:gd name="T0" fmla="*/ 0 w 44"/>
                          <a:gd name="T1" fmla="*/ 30 h 60"/>
                          <a:gd name="T2" fmla="*/ 2 w 44"/>
                          <a:gd name="T3" fmla="*/ 41 h 60"/>
                          <a:gd name="T4" fmla="*/ 9 w 44"/>
                          <a:gd name="T5" fmla="*/ 51 h 60"/>
                          <a:gd name="T6" fmla="*/ 18 w 44"/>
                          <a:gd name="T7" fmla="*/ 57 h 60"/>
                          <a:gd name="T8" fmla="*/ 31 w 44"/>
                          <a:gd name="T9" fmla="*/ 60 h 60"/>
                          <a:gd name="T10" fmla="*/ 34 w 44"/>
                          <a:gd name="T11" fmla="*/ 60 h 60"/>
                          <a:gd name="T12" fmla="*/ 38 w 44"/>
                          <a:gd name="T13" fmla="*/ 59 h 60"/>
                          <a:gd name="T14" fmla="*/ 41 w 44"/>
                          <a:gd name="T15" fmla="*/ 57 h 60"/>
                          <a:gd name="T16" fmla="*/ 44 w 44"/>
                          <a:gd name="T17" fmla="*/ 56 h 60"/>
                          <a:gd name="T18" fmla="*/ 42 w 44"/>
                          <a:gd name="T19" fmla="*/ 2 h 60"/>
                          <a:gd name="T20" fmla="*/ 40 w 44"/>
                          <a:gd name="T21" fmla="*/ 1 h 60"/>
                          <a:gd name="T22" fmla="*/ 36 w 44"/>
                          <a:gd name="T23" fmla="*/ 1 h 60"/>
                          <a:gd name="T24" fmla="*/ 34 w 44"/>
                          <a:gd name="T25" fmla="*/ 0 h 60"/>
                          <a:gd name="T26" fmla="*/ 31 w 44"/>
                          <a:gd name="T27" fmla="*/ 0 h 60"/>
                          <a:gd name="T28" fmla="*/ 18 w 44"/>
                          <a:gd name="T29" fmla="*/ 2 h 60"/>
                          <a:gd name="T30" fmla="*/ 9 w 44"/>
                          <a:gd name="T31" fmla="*/ 9 h 60"/>
                          <a:gd name="T32" fmla="*/ 2 w 44"/>
                          <a:gd name="T33" fmla="*/ 18 h 60"/>
                          <a:gd name="T34" fmla="*/ 0 w 44"/>
                          <a:gd name="T35" fmla="*/ 3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44" h="60">
                            <a:moveTo>
                              <a:pt x="0" y="30"/>
                            </a:moveTo>
                            <a:lnTo>
                              <a:pt x="2" y="41"/>
                            </a:lnTo>
                            <a:lnTo>
                              <a:pt x="9" y="51"/>
                            </a:lnTo>
                            <a:lnTo>
                              <a:pt x="18" y="57"/>
                            </a:lnTo>
                            <a:lnTo>
                              <a:pt x="31" y="60"/>
                            </a:lnTo>
                            <a:lnTo>
                              <a:pt x="34" y="60"/>
                            </a:lnTo>
                            <a:lnTo>
                              <a:pt x="38" y="59"/>
                            </a:lnTo>
                            <a:lnTo>
                              <a:pt x="41" y="57"/>
                            </a:lnTo>
                            <a:lnTo>
                              <a:pt x="44" y="56"/>
                            </a:lnTo>
                            <a:lnTo>
                              <a:pt x="42" y="2"/>
                            </a:lnTo>
                            <a:lnTo>
                              <a:pt x="40" y="1"/>
                            </a:lnTo>
                            <a:lnTo>
                              <a:pt x="36" y="1"/>
                            </a:lnTo>
                            <a:lnTo>
                              <a:pt x="34" y="0"/>
                            </a:lnTo>
                            <a:lnTo>
                              <a:pt x="31" y="0"/>
                            </a:lnTo>
                            <a:lnTo>
                              <a:pt x="18" y="2"/>
                            </a:lnTo>
                            <a:lnTo>
                              <a:pt x="9" y="9"/>
                            </a:lnTo>
                            <a:lnTo>
                              <a:pt x="2" y="18"/>
                            </a:ln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1" name="Freeform 5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11" y="3351"/>
                        <a:ext cx="19" cy="46"/>
                      </a:xfrm>
                      <a:custGeom>
                        <a:avLst/>
                        <a:gdLst>
                          <a:gd name="T0" fmla="*/ 17 w 38"/>
                          <a:gd name="T1" fmla="*/ 91 h 91"/>
                          <a:gd name="T2" fmla="*/ 29 w 38"/>
                          <a:gd name="T3" fmla="*/ 78 h 91"/>
                          <a:gd name="T4" fmla="*/ 37 w 38"/>
                          <a:gd name="T5" fmla="*/ 63 h 91"/>
                          <a:gd name="T6" fmla="*/ 38 w 38"/>
                          <a:gd name="T7" fmla="*/ 48 h 91"/>
                          <a:gd name="T8" fmla="*/ 37 w 38"/>
                          <a:gd name="T9" fmla="*/ 33 h 91"/>
                          <a:gd name="T10" fmla="*/ 34 w 38"/>
                          <a:gd name="T11" fmla="*/ 21 h 91"/>
                          <a:gd name="T12" fmla="*/ 29 w 38"/>
                          <a:gd name="T13" fmla="*/ 10 h 91"/>
                          <a:gd name="T14" fmla="*/ 26 w 38"/>
                          <a:gd name="T15" fmla="*/ 2 h 91"/>
                          <a:gd name="T16" fmla="*/ 25 w 38"/>
                          <a:gd name="T17" fmla="*/ 0 h 91"/>
                          <a:gd name="T18" fmla="*/ 11 w 38"/>
                          <a:gd name="T19" fmla="*/ 23 h 91"/>
                          <a:gd name="T20" fmla="*/ 3 w 38"/>
                          <a:gd name="T21" fmla="*/ 41 h 91"/>
                          <a:gd name="T22" fmla="*/ 0 w 38"/>
                          <a:gd name="T23" fmla="*/ 57 h 91"/>
                          <a:gd name="T24" fmla="*/ 3 w 38"/>
                          <a:gd name="T25" fmla="*/ 70 h 91"/>
                          <a:gd name="T26" fmla="*/ 6 w 38"/>
                          <a:gd name="T27" fmla="*/ 79 h 91"/>
                          <a:gd name="T28" fmla="*/ 11 w 38"/>
                          <a:gd name="T29" fmla="*/ 86 h 91"/>
                          <a:gd name="T30" fmla="*/ 15 w 38"/>
                          <a:gd name="T31" fmla="*/ 90 h 91"/>
                          <a:gd name="T32" fmla="*/ 17 w 38"/>
                          <a:gd name="T33" fmla="*/ 91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8" h="91">
                            <a:moveTo>
                              <a:pt x="17" y="91"/>
                            </a:moveTo>
                            <a:lnTo>
                              <a:pt x="29" y="78"/>
                            </a:lnTo>
                            <a:lnTo>
                              <a:pt x="37" y="63"/>
                            </a:lnTo>
                            <a:lnTo>
                              <a:pt x="38" y="48"/>
                            </a:lnTo>
                            <a:lnTo>
                              <a:pt x="37" y="33"/>
                            </a:lnTo>
                            <a:lnTo>
                              <a:pt x="34" y="21"/>
                            </a:lnTo>
                            <a:lnTo>
                              <a:pt x="29" y="10"/>
                            </a:lnTo>
                            <a:lnTo>
                              <a:pt x="26" y="2"/>
                            </a:lnTo>
                            <a:lnTo>
                              <a:pt x="25" y="0"/>
                            </a:lnTo>
                            <a:lnTo>
                              <a:pt x="11" y="23"/>
                            </a:lnTo>
                            <a:lnTo>
                              <a:pt x="3" y="41"/>
                            </a:lnTo>
                            <a:lnTo>
                              <a:pt x="0" y="57"/>
                            </a:lnTo>
                            <a:lnTo>
                              <a:pt x="3" y="70"/>
                            </a:lnTo>
                            <a:lnTo>
                              <a:pt x="6" y="79"/>
                            </a:lnTo>
                            <a:lnTo>
                              <a:pt x="11" y="86"/>
                            </a:lnTo>
                            <a:lnTo>
                              <a:pt x="15" y="90"/>
                            </a:lnTo>
                            <a:lnTo>
                              <a:pt x="17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2" name="Freeform 5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5" y="3434"/>
                        <a:ext cx="20" cy="45"/>
                      </a:xfrm>
                      <a:custGeom>
                        <a:avLst/>
                        <a:gdLst>
                          <a:gd name="T0" fmla="*/ 23 w 39"/>
                          <a:gd name="T1" fmla="*/ 0 h 91"/>
                          <a:gd name="T2" fmla="*/ 9 w 39"/>
                          <a:gd name="T3" fmla="*/ 12 h 91"/>
                          <a:gd name="T4" fmla="*/ 2 w 39"/>
                          <a:gd name="T5" fmla="*/ 27 h 91"/>
                          <a:gd name="T6" fmla="*/ 0 w 39"/>
                          <a:gd name="T7" fmla="*/ 42 h 91"/>
                          <a:gd name="T8" fmla="*/ 2 w 39"/>
                          <a:gd name="T9" fmla="*/ 57 h 91"/>
                          <a:gd name="T10" fmla="*/ 6 w 39"/>
                          <a:gd name="T11" fmla="*/ 70 h 91"/>
                          <a:gd name="T12" fmla="*/ 9 w 39"/>
                          <a:gd name="T13" fmla="*/ 80 h 91"/>
                          <a:gd name="T14" fmla="*/ 14 w 39"/>
                          <a:gd name="T15" fmla="*/ 88 h 91"/>
                          <a:gd name="T16" fmla="*/ 15 w 39"/>
                          <a:gd name="T17" fmla="*/ 91 h 91"/>
                          <a:gd name="T18" fmla="*/ 29 w 39"/>
                          <a:gd name="T19" fmla="*/ 68 h 91"/>
                          <a:gd name="T20" fmla="*/ 37 w 39"/>
                          <a:gd name="T21" fmla="*/ 49 h 91"/>
                          <a:gd name="T22" fmla="*/ 39 w 39"/>
                          <a:gd name="T23" fmla="*/ 33 h 91"/>
                          <a:gd name="T24" fmla="*/ 37 w 39"/>
                          <a:gd name="T25" fmla="*/ 20 h 91"/>
                          <a:gd name="T26" fmla="*/ 33 w 39"/>
                          <a:gd name="T27" fmla="*/ 11 h 91"/>
                          <a:gd name="T28" fmla="*/ 29 w 39"/>
                          <a:gd name="T29" fmla="*/ 4 h 91"/>
                          <a:gd name="T30" fmla="*/ 24 w 39"/>
                          <a:gd name="T31" fmla="*/ 1 h 91"/>
                          <a:gd name="T32" fmla="*/ 23 w 39"/>
                          <a:gd name="T33" fmla="*/ 0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9" h="91">
                            <a:moveTo>
                              <a:pt x="23" y="0"/>
                            </a:moveTo>
                            <a:lnTo>
                              <a:pt x="9" y="12"/>
                            </a:lnTo>
                            <a:lnTo>
                              <a:pt x="2" y="27"/>
                            </a:lnTo>
                            <a:lnTo>
                              <a:pt x="0" y="42"/>
                            </a:lnTo>
                            <a:lnTo>
                              <a:pt x="2" y="57"/>
                            </a:lnTo>
                            <a:lnTo>
                              <a:pt x="6" y="70"/>
                            </a:lnTo>
                            <a:lnTo>
                              <a:pt x="9" y="80"/>
                            </a:lnTo>
                            <a:lnTo>
                              <a:pt x="14" y="88"/>
                            </a:lnTo>
                            <a:lnTo>
                              <a:pt x="15" y="91"/>
                            </a:lnTo>
                            <a:lnTo>
                              <a:pt x="29" y="68"/>
                            </a:lnTo>
                            <a:lnTo>
                              <a:pt x="37" y="49"/>
                            </a:lnTo>
                            <a:lnTo>
                              <a:pt x="39" y="33"/>
                            </a:lnTo>
                            <a:lnTo>
                              <a:pt x="37" y="20"/>
                            </a:lnTo>
                            <a:lnTo>
                              <a:pt x="33" y="11"/>
                            </a:lnTo>
                            <a:lnTo>
                              <a:pt x="29" y="4"/>
                            </a:lnTo>
                            <a:lnTo>
                              <a:pt x="24" y="1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3" name="Freeform 5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4" y="3403"/>
                        <a:ext cx="45" cy="19"/>
                      </a:xfrm>
                      <a:custGeom>
                        <a:avLst/>
                        <a:gdLst>
                          <a:gd name="T0" fmla="*/ 91 w 91"/>
                          <a:gd name="T1" fmla="*/ 22 h 38"/>
                          <a:gd name="T2" fmla="*/ 79 w 91"/>
                          <a:gd name="T3" fmla="*/ 10 h 38"/>
                          <a:gd name="T4" fmla="*/ 64 w 91"/>
                          <a:gd name="T5" fmla="*/ 1 h 38"/>
                          <a:gd name="T6" fmla="*/ 49 w 91"/>
                          <a:gd name="T7" fmla="*/ 0 h 38"/>
                          <a:gd name="T8" fmla="*/ 34 w 91"/>
                          <a:gd name="T9" fmla="*/ 1 h 38"/>
                          <a:gd name="T10" fmla="*/ 21 w 91"/>
                          <a:gd name="T11" fmla="*/ 5 h 38"/>
                          <a:gd name="T12" fmla="*/ 11 w 91"/>
                          <a:gd name="T13" fmla="*/ 10 h 38"/>
                          <a:gd name="T14" fmla="*/ 3 w 91"/>
                          <a:gd name="T15" fmla="*/ 13 h 38"/>
                          <a:gd name="T16" fmla="*/ 0 w 91"/>
                          <a:gd name="T17" fmla="*/ 14 h 38"/>
                          <a:gd name="T18" fmla="*/ 23 w 91"/>
                          <a:gd name="T19" fmla="*/ 28 h 38"/>
                          <a:gd name="T20" fmla="*/ 42 w 91"/>
                          <a:gd name="T21" fmla="*/ 36 h 38"/>
                          <a:gd name="T22" fmla="*/ 58 w 91"/>
                          <a:gd name="T23" fmla="*/ 38 h 38"/>
                          <a:gd name="T24" fmla="*/ 71 w 91"/>
                          <a:gd name="T25" fmla="*/ 36 h 38"/>
                          <a:gd name="T26" fmla="*/ 80 w 91"/>
                          <a:gd name="T27" fmla="*/ 33 h 38"/>
                          <a:gd name="T28" fmla="*/ 87 w 91"/>
                          <a:gd name="T29" fmla="*/ 28 h 38"/>
                          <a:gd name="T30" fmla="*/ 90 w 91"/>
                          <a:gd name="T31" fmla="*/ 23 h 38"/>
                          <a:gd name="T32" fmla="*/ 91 w 91"/>
                          <a:gd name="T33" fmla="*/ 22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1" h="38">
                            <a:moveTo>
                              <a:pt x="91" y="22"/>
                            </a:moveTo>
                            <a:lnTo>
                              <a:pt x="79" y="10"/>
                            </a:lnTo>
                            <a:lnTo>
                              <a:pt x="64" y="1"/>
                            </a:lnTo>
                            <a:lnTo>
                              <a:pt x="49" y="0"/>
                            </a:lnTo>
                            <a:lnTo>
                              <a:pt x="34" y="1"/>
                            </a:lnTo>
                            <a:lnTo>
                              <a:pt x="21" y="5"/>
                            </a:lnTo>
                            <a:lnTo>
                              <a:pt x="11" y="10"/>
                            </a:lnTo>
                            <a:lnTo>
                              <a:pt x="3" y="13"/>
                            </a:lnTo>
                            <a:lnTo>
                              <a:pt x="0" y="14"/>
                            </a:lnTo>
                            <a:lnTo>
                              <a:pt x="23" y="28"/>
                            </a:lnTo>
                            <a:lnTo>
                              <a:pt x="42" y="36"/>
                            </a:lnTo>
                            <a:lnTo>
                              <a:pt x="58" y="38"/>
                            </a:lnTo>
                            <a:lnTo>
                              <a:pt x="71" y="36"/>
                            </a:lnTo>
                            <a:lnTo>
                              <a:pt x="80" y="33"/>
                            </a:lnTo>
                            <a:lnTo>
                              <a:pt x="87" y="28"/>
                            </a:lnTo>
                            <a:lnTo>
                              <a:pt x="90" y="23"/>
                            </a:lnTo>
                            <a:lnTo>
                              <a:pt x="91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4" name="Freeform 5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6" y="3408"/>
                        <a:ext cx="46" cy="19"/>
                      </a:xfrm>
                      <a:custGeom>
                        <a:avLst/>
                        <a:gdLst>
                          <a:gd name="T0" fmla="*/ 0 w 92"/>
                          <a:gd name="T1" fmla="*/ 16 h 38"/>
                          <a:gd name="T2" fmla="*/ 13 w 92"/>
                          <a:gd name="T3" fmla="*/ 29 h 38"/>
                          <a:gd name="T4" fmla="*/ 28 w 92"/>
                          <a:gd name="T5" fmla="*/ 37 h 38"/>
                          <a:gd name="T6" fmla="*/ 43 w 92"/>
                          <a:gd name="T7" fmla="*/ 38 h 38"/>
                          <a:gd name="T8" fmla="*/ 58 w 92"/>
                          <a:gd name="T9" fmla="*/ 37 h 38"/>
                          <a:gd name="T10" fmla="*/ 71 w 92"/>
                          <a:gd name="T11" fmla="*/ 33 h 38"/>
                          <a:gd name="T12" fmla="*/ 82 w 92"/>
                          <a:gd name="T13" fmla="*/ 29 h 38"/>
                          <a:gd name="T14" fmla="*/ 90 w 92"/>
                          <a:gd name="T15" fmla="*/ 25 h 38"/>
                          <a:gd name="T16" fmla="*/ 92 w 92"/>
                          <a:gd name="T17" fmla="*/ 24 h 38"/>
                          <a:gd name="T18" fmla="*/ 69 w 92"/>
                          <a:gd name="T19" fmla="*/ 10 h 38"/>
                          <a:gd name="T20" fmla="*/ 50 w 92"/>
                          <a:gd name="T21" fmla="*/ 2 h 38"/>
                          <a:gd name="T22" fmla="*/ 33 w 92"/>
                          <a:gd name="T23" fmla="*/ 0 h 38"/>
                          <a:gd name="T24" fmla="*/ 21 w 92"/>
                          <a:gd name="T25" fmla="*/ 2 h 38"/>
                          <a:gd name="T26" fmla="*/ 12 w 92"/>
                          <a:gd name="T27" fmla="*/ 6 h 38"/>
                          <a:gd name="T28" fmla="*/ 5 w 92"/>
                          <a:gd name="T29" fmla="*/ 10 h 38"/>
                          <a:gd name="T30" fmla="*/ 1 w 92"/>
                          <a:gd name="T31" fmla="*/ 15 h 38"/>
                          <a:gd name="T32" fmla="*/ 0 w 92"/>
                          <a:gd name="T33" fmla="*/ 16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6"/>
                            </a:moveTo>
                            <a:lnTo>
                              <a:pt x="13" y="29"/>
                            </a:lnTo>
                            <a:lnTo>
                              <a:pt x="28" y="37"/>
                            </a:lnTo>
                            <a:lnTo>
                              <a:pt x="43" y="38"/>
                            </a:lnTo>
                            <a:lnTo>
                              <a:pt x="58" y="37"/>
                            </a:lnTo>
                            <a:lnTo>
                              <a:pt x="71" y="33"/>
                            </a:lnTo>
                            <a:lnTo>
                              <a:pt x="82" y="29"/>
                            </a:lnTo>
                            <a:lnTo>
                              <a:pt x="90" y="25"/>
                            </a:lnTo>
                            <a:lnTo>
                              <a:pt x="92" y="24"/>
                            </a:lnTo>
                            <a:lnTo>
                              <a:pt x="69" y="10"/>
                            </a:lnTo>
                            <a:lnTo>
                              <a:pt x="50" y="2"/>
                            </a:lnTo>
                            <a:lnTo>
                              <a:pt x="33" y="0"/>
                            </a:lnTo>
                            <a:lnTo>
                              <a:pt x="21" y="2"/>
                            </a:lnTo>
                            <a:lnTo>
                              <a:pt x="12" y="6"/>
                            </a:lnTo>
                            <a:lnTo>
                              <a:pt x="5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5" name="Freeform 5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6" y="3366"/>
                        <a:ext cx="30" cy="36"/>
                      </a:xfrm>
                      <a:custGeom>
                        <a:avLst/>
                        <a:gdLst>
                          <a:gd name="T0" fmla="*/ 0 w 60"/>
                          <a:gd name="T1" fmla="*/ 0 h 70"/>
                          <a:gd name="T2" fmla="*/ 6 w 60"/>
                          <a:gd name="T3" fmla="*/ 26 h 70"/>
                          <a:gd name="T4" fmla="*/ 15 w 60"/>
                          <a:gd name="T5" fmla="*/ 45 h 70"/>
                          <a:gd name="T6" fmla="*/ 24 w 60"/>
                          <a:gd name="T7" fmla="*/ 57 h 70"/>
                          <a:gd name="T8" fmla="*/ 35 w 60"/>
                          <a:gd name="T9" fmla="*/ 65 h 70"/>
                          <a:gd name="T10" fmla="*/ 44 w 60"/>
                          <a:gd name="T11" fmla="*/ 69 h 70"/>
                          <a:gd name="T12" fmla="*/ 52 w 60"/>
                          <a:gd name="T13" fmla="*/ 70 h 70"/>
                          <a:gd name="T14" fmla="*/ 58 w 60"/>
                          <a:gd name="T15" fmla="*/ 70 h 70"/>
                          <a:gd name="T16" fmla="*/ 60 w 60"/>
                          <a:gd name="T17" fmla="*/ 70 h 70"/>
                          <a:gd name="T18" fmla="*/ 60 w 60"/>
                          <a:gd name="T19" fmla="*/ 52 h 70"/>
                          <a:gd name="T20" fmla="*/ 54 w 60"/>
                          <a:gd name="T21" fmla="*/ 37 h 70"/>
                          <a:gd name="T22" fmla="*/ 45 w 60"/>
                          <a:gd name="T23" fmla="*/ 24 h 70"/>
                          <a:gd name="T24" fmla="*/ 34 w 60"/>
                          <a:gd name="T25" fmla="*/ 15 h 70"/>
                          <a:gd name="T26" fmla="*/ 22 w 60"/>
                          <a:gd name="T27" fmla="*/ 8 h 70"/>
                          <a:gd name="T28" fmla="*/ 11 w 60"/>
                          <a:gd name="T29" fmla="*/ 3 h 70"/>
                          <a:gd name="T30" fmla="*/ 4 w 60"/>
                          <a:gd name="T31" fmla="*/ 1 h 70"/>
                          <a:gd name="T32" fmla="*/ 0 w 60"/>
                          <a:gd name="T33" fmla="*/ 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0" h="70">
                            <a:moveTo>
                              <a:pt x="0" y="0"/>
                            </a:moveTo>
                            <a:lnTo>
                              <a:pt x="6" y="26"/>
                            </a:lnTo>
                            <a:lnTo>
                              <a:pt x="15" y="45"/>
                            </a:lnTo>
                            <a:lnTo>
                              <a:pt x="24" y="57"/>
                            </a:lnTo>
                            <a:lnTo>
                              <a:pt x="35" y="65"/>
                            </a:lnTo>
                            <a:lnTo>
                              <a:pt x="44" y="69"/>
                            </a:lnTo>
                            <a:lnTo>
                              <a:pt x="52" y="70"/>
                            </a:lnTo>
                            <a:lnTo>
                              <a:pt x="58" y="70"/>
                            </a:lnTo>
                            <a:lnTo>
                              <a:pt x="60" y="70"/>
                            </a:lnTo>
                            <a:lnTo>
                              <a:pt x="60" y="52"/>
                            </a:lnTo>
                            <a:lnTo>
                              <a:pt x="54" y="37"/>
                            </a:lnTo>
                            <a:lnTo>
                              <a:pt x="45" y="24"/>
                            </a:lnTo>
                            <a:lnTo>
                              <a:pt x="34" y="15"/>
                            </a:lnTo>
                            <a:lnTo>
                              <a:pt x="22" y="8"/>
                            </a:lnTo>
                            <a:lnTo>
                              <a:pt x="11" y="3"/>
                            </a:lnTo>
                            <a:lnTo>
                              <a:pt x="4" y="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6" name="Freeform 5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0" y="3429"/>
                        <a:ext cx="30" cy="35"/>
                      </a:xfrm>
                      <a:custGeom>
                        <a:avLst/>
                        <a:gdLst>
                          <a:gd name="T0" fmla="*/ 0 w 59"/>
                          <a:gd name="T1" fmla="*/ 0 h 71"/>
                          <a:gd name="T2" fmla="*/ 0 w 59"/>
                          <a:gd name="T3" fmla="*/ 19 h 71"/>
                          <a:gd name="T4" fmla="*/ 5 w 59"/>
                          <a:gd name="T5" fmla="*/ 34 h 71"/>
                          <a:gd name="T6" fmla="*/ 14 w 59"/>
                          <a:gd name="T7" fmla="*/ 46 h 71"/>
                          <a:gd name="T8" fmla="*/ 26 w 59"/>
                          <a:gd name="T9" fmla="*/ 56 h 71"/>
                          <a:gd name="T10" fmla="*/ 37 w 59"/>
                          <a:gd name="T11" fmla="*/ 63 h 71"/>
                          <a:gd name="T12" fmla="*/ 49 w 59"/>
                          <a:gd name="T13" fmla="*/ 67 h 71"/>
                          <a:gd name="T14" fmla="*/ 56 w 59"/>
                          <a:gd name="T15" fmla="*/ 69 h 71"/>
                          <a:gd name="T16" fmla="*/ 59 w 59"/>
                          <a:gd name="T17" fmla="*/ 71 h 71"/>
                          <a:gd name="T18" fmla="*/ 53 w 59"/>
                          <a:gd name="T19" fmla="*/ 44 h 71"/>
                          <a:gd name="T20" fmla="*/ 44 w 59"/>
                          <a:gd name="T21" fmla="*/ 26 h 71"/>
                          <a:gd name="T22" fmla="*/ 35 w 59"/>
                          <a:gd name="T23" fmla="*/ 12 h 71"/>
                          <a:gd name="T24" fmla="*/ 25 w 59"/>
                          <a:gd name="T25" fmla="*/ 5 h 71"/>
                          <a:gd name="T26" fmla="*/ 15 w 59"/>
                          <a:gd name="T27" fmla="*/ 1 h 71"/>
                          <a:gd name="T28" fmla="*/ 7 w 59"/>
                          <a:gd name="T29" fmla="*/ 0 h 71"/>
                          <a:gd name="T30" fmla="*/ 3 w 59"/>
                          <a:gd name="T31" fmla="*/ 0 h 71"/>
                          <a:gd name="T32" fmla="*/ 0 w 59"/>
                          <a:gd name="T33" fmla="*/ 0 h 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59" h="71">
                            <a:moveTo>
                              <a:pt x="0" y="0"/>
                            </a:moveTo>
                            <a:lnTo>
                              <a:pt x="0" y="19"/>
                            </a:lnTo>
                            <a:lnTo>
                              <a:pt x="5" y="34"/>
                            </a:lnTo>
                            <a:lnTo>
                              <a:pt x="14" y="46"/>
                            </a:lnTo>
                            <a:lnTo>
                              <a:pt x="26" y="56"/>
                            </a:lnTo>
                            <a:lnTo>
                              <a:pt x="37" y="63"/>
                            </a:lnTo>
                            <a:lnTo>
                              <a:pt x="49" y="67"/>
                            </a:lnTo>
                            <a:lnTo>
                              <a:pt x="56" y="69"/>
                            </a:lnTo>
                            <a:lnTo>
                              <a:pt x="59" y="71"/>
                            </a:lnTo>
                            <a:lnTo>
                              <a:pt x="53" y="44"/>
                            </a:lnTo>
                            <a:lnTo>
                              <a:pt x="44" y="26"/>
                            </a:lnTo>
                            <a:lnTo>
                              <a:pt x="35" y="12"/>
                            </a:lnTo>
                            <a:lnTo>
                              <a:pt x="25" y="5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7" name="Freeform 5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68" y="3427"/>
                        <a:ext cx="36" cy="30"/>
                      </a:xfrm>
                      <a:custGeom>
                        <a:avLst/>
                        <a:gdLst>
                          <a:gd name="T0" fmla="*/ 0 w 72"/>
                          <a:gd name="T1" fmla="*/ 59 h 59"/>
                          <a:gd name="T2" fmla="*/ 27 w 72"/>
                          <a:gd name="T3" fmla="*/ 53 h 59"/>
                          <a:gd name="T4" fmla="*/ 46 w 72"/>
                          <a:gd name="T5" fmla="*/ 44 h 59"/>
                          <a:gd name="T6" fmla="*/ 59 w 72"/>
                          <a:gd name="T7" fmla="*/ 34 h 59"/>
                          <a:gd name="T8" fmla="*/ 67 w 72"/>
                          <a:gd name="T9" fmla="*/ 24 h 59"/>
                          <a:gd name="T10" fmla="*/ 70 w 72"/>
                          <a:gd name="T11" fmla="*/ 15 h 59"/>
                          <a:gd name="T12" fmla="*/ 72 w 72"/>
                          <a:gd name="T13" fmla="*/ 7 h 59"/>
                          <a:gd name="T14" fmla="*/ 72 w 72"/>
                          <a:gd name="T15" fmla="*/ 2 h 59"/>
                          <a:gd name="T16" fmla="*/ 72 w 72"/>
                          <a:gd name="T17" fmla="*/ 0 h 59"/>
                          <a:gd name="T18" fmla="*/ 53 w 72"/>
                          <a:gd name="T19" fmla="*/ 0 h 59"/>
                          <a:gd name="T20" fmla="*/ 37 w 72"/>
                          <a:gd name="T21" fmla="*/ 4 h 59"/>
                          <a:gd name="T22" fmla="*/ 25 w 72"/>
                          <a:gd name="T23" fmla="*/ 14 h 59"/>
                          <a:gd name="T24" fmla="*/ 15 w 72"/>
                          <a:gd name="T25" fmla="*/ 25 h 59"/>
                          <a:gd name="T26" fmla="*/ 8 w 72"/>
                          <a:gd name="T27" fmla="*/ 37 h 59"/>
                          <a:gd name="T28" fmla="*/ 4 w 72"/>
                          <a:gd name="T29" fmla="*/ 48 h 59"/>
                          <a:gd name="T30" fmla="*/ 1 w 72"/>
                          <a:gd name="T31" fmla="*/ 55 h 59"/>
                          <a:gd name="T32" fmla="*/ 0 w 72"/>
                          <a:gd name="T33" fmla="*/ 59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2" h="59">
                            <a:moveTo>
                              <a:pt x="0" y="59"/>
                            </a:moveTo>
                            <a:lnTo>
                              <a:pt x="27" y="53"/>
                            </a:lnTo>
                            <a:lnTo>
                              <a:pt x="46" y="44"/>
                            </a:lnTo>
                            <a:lnTo>
                              <a:pt x="59" y="34"/>
                            </a:lnTo>
                            <a:lnTo>
                              <a:pt x="67" y="24"/>
                            </a:lnTo>
                            <a:lnTo>
                              <a:pt x="70" y="15"/>
                            </a:lnTo>
                            <a:lnTo>
                              <a:pt x="72" y="7"/>
                            </a:lnTo>
                            <a:lnTo>
                              <a:pt x="72" y="2"/>
                            </a:lnTo>
                            <a:lnTo>
                              <a:pt x="72" y="0"/>
                            </a:lnTo>
                            <a:lnTo>
                              <a:pt x="53" y="0"/>
                            </a:lnTo>
                            <a:lnTo>
                              <a:pt x="37" y="4"/>
                            </a:lnTo>
                            <a:lnTo>
                              <a:pt x="25" y="14"/>
                            </a:lnTo>
                            <a:lnTo>
                              <a:pt x="15" y="25"/>
                            </a:lnTo>
                            <a:lnTo>
                              <a:pt x="8" y="37"/>
                            </a:lnTo>
                            <a:lnTo>
                              <a:pt x="4" y="48"/>
                            </a:lnTo>
                            <a:lnTo>
                              <a:pt x="1" y="55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8" name="Freeform 5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1" y="3373"/>
                        <a:ext cx="36" cy="30"/>
                      </a:xfrm>
                      <a:custGeom>
                        <a:avLst/>
                        <a:gdLst>
                          <a:gd name="T0" fmla="*/ 70 w 70"/>
                          <a:gd name="T1" fmla="*/ 0 h 59"/>
                          <a:gd name="T2" fmla="*/ 44 w 70"/>
                          <a:gd name="T3" fmla="*/ 6 h 59"/>
                          <a:gd name="T4" fmla="*/ 25 w 70"/>
                          <a:gd name="T5" fmla="*/ 15 h 59"/>
                          <a:gd name="T6" fmla="*/ 12 w 70"/>
                          <a:gd name="T7" fmla="*/ 25 h 59"/>
                          <a:gd name="T8" fmla="*/ 4 w 70"/>
                          <a:gd name="T9" fmla="*/ 34 h 59"/>
                          <a:gd name="T10" fmla="*/ 1 w 70"/>
                          <a:gd name="T11" fmla="*/ 45 h 59"/>
                          <a:gd name="T12" fmla="*/ 0 w 70"/>
                          <a:gd name="T13" fmla="*/ 53 h 59"/>
                          <a:gd name="T14" fmla="*/ 0 w 70"/>
                          <a:gd name="T15" fmla="*/ 57 h 59"/>
                          <a:gd name="T16" fmla="*/ 0 w 70"/>
                          <a:gd name="T17" fmla="*/ 59 h 59"/>
                          <a:gd name="T18" fmla="*/ 18 w 70"/>
                          <a:gd name="T19" fmla="*/ 59 h 59"/>
                          <a:gd name="T20" fmla="*/ 33 w 70"/>
                          <a:gd name="T21" fmla="*/ 54 h 59"/>
                          <a:gd name="T22" fmla="*/ 46 w 70"/>
                          <a:gd name="T23" fmla="*/ 45 h 59"/>
                          <a:gd name="T24" fmla="*/ 55 w 70"/>
                          <a:gd name="T25" fmla="*/ 33 h 59"/>
                          <a:gd name="T26" fmla="*/ 62 w 70"/>
                          <a:gd name="T27" fmla="*/ 21 h 59"/>
                          <a:gd name="T28" fmla="*/ 67 w 70"/>
                          <a:gd name="T29" fmla="*/ 10 h 59"/>
                          <a:gd name="T30" fmla="*/ 69 w 70"/>
                          <a:gd name="T31" fmla="*/ 3 h 59"/>
                          <a:gd name="T32" fmla="*/ 70 w 70"/>
                          <a:gd name="T33" fmla="*/ 0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70" y="0"/>
                            </a:moveTo>
                            <a:lnTo>
                              <a:pt x="44" y="6"/>
                            </a:lnTo>
                            <a:lnTo>
                              <a:pt x="25" y="15"/>
                            </a:lnTo>
                            <a:lnTo>
                              <a:pt x="12" y="25"/>
                            </a:lnTo>
                            <a:lnTo>
                              <a:pt x="4" y="34"/>
                            </a:lnTo>
                            <a:lnTo>
                              <a:pt x="1" y="45"/>
                            </a:lnTo>
                            <a:lnTo>
                              <a:pt x="0" y="53"/>
                            </a:lnTo>
                            <a:lnTo>
                              <a:pt x="0" y="57"/>
                            </a:lnTo>
                            <a:lnTo>
                              <a:pt x="0" y="59"/>
                            </a:lnTo>
                            <a:lnTo>
                              <a:pt x="18" y="59"/>
                            </a:lnTo>
                            <a:lnTo>
                              <a:pt x="33" y="54"/>
                            </a:lnTo>
                            <a:lnTo>
                              <a:pt x="46" y="45"/>
                            </a:lnTo>
                            <a:lnTo>
                              <a:pt x="55" y="33"/>
                            </a:lnTo>
                            <a:lnTo>
                              <a:pt x="62" y="21"/>
                            </a:lnTo>
                            <a:lnTo>
                              <a:pt x="67" y="10"/>
                            </a:lnTo>
                            <a:lnTo>
                              <a:pt x="69" y="3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59" name="Freeform 5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2" y="3399"/>
                        <a:ext cx="31" cy="30"/>
                      </a:xfrm>
                      <a:custGeom>
                        <a:avLst/>
                        <a:gdLst>
                          <a:gd name="T0" fmla="*/ 31 w 62"/>
                          <a:gd name="T1" fmla="*/ 0 h 60"/>
                          <a:gd name="T2" fmla="*/ 18 w 62"/>
                          <a:gd name="T3" fmla="*/ 3 h 60"/>
                          <a:gd name="T4" fmla="*/ 9 w 62"/>
                          <a:gd name="T5" fmla="*/ 10 h 60"/>
                          <a:gd name="T6" fmla="*/ 2 w 62"/>
                          <a:gd name="T7" fmla="*/ 19 h 60"/>
                          <a:gd name="T8" fmla="*/ 0 w 62"/>
                          <a:gd name="T9" fmla="*/ 30 h 60"/>
                          <a:gd name="T10" fmla="*/ 2 w 62"/>
                          <a:gd name="T11" fmla="*/ 42 h 60"/>
                          <a:gd name="T12" fmla="*/ 9 w 62"/>
                          <a:gd name="T13" fmla="*/ 52 h 60"/>
                          <a:gd name="T14" fmla="*/ 18 w 62"/>
                          <a:gd name="T15" fmla="*/ 58 h 60"/>
                          <a:gd name="T16" fmla="*/ 31 w 62"/>
                          <a:gd name="T17" fmla="*/ 60 h 60"/>
                          <a:gd name="T18" fmla="*/ 44 w 62"/>
                          <a:gd name="T19" fmla="*/ 58 h 60"/>
                          <a:gd name="T20" fmla="*/ 53 w 62"/>
                          <a:gd name="T21" fmla="*/ 52 h 60"/>
                          <a:gd name="T22" fmla="*/ 60 w 62"/>
                          <a:gd name="T23" fmla="*/ 42 h 60"/>
                          <a:gd name="T24" fmla="*/ 62 w 62"/>
                          <a:gd name="T25" fmla="*/ 30 h 60"/>
                          <a:gd name="T26" fmla="*/ 60 w 62"/>
                          <a:gd name="T27" fmla="*/ 19 h 60"/>
                          <a:gd name="T28" fmla="*/ 53 w 62"/>
                          <a:gd name="T29" fmla="*/ 10 h 60"/>
                          <a:gd name="T30" fmla="*/ 44 w 62"/>
                          <a:gd name="T31" fmla="*/ 3 h 60"/>
                          <a:gd name="T32" fmla="*/ 31 w 62"/>
                          <a:gd name="T33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2" h="60">
                            <a:moveTo>
                              <a:pt x="31" y="0"/>
                            </a:moveTo>
                            <a:lnTo>
                              <a:pt x="18" y="3"/>
                            </a:lnTo>
                            <a:lnTo>
                              <a:pt x="9" y="10"/>
                            </a:lnTo>
                            <a:lnTo>
                              <a:pt x="2" y="19"/>
                            </a:lnTo>
                            <a:lnTo>
                              <a:pt x="0" y="30"/>
                            </a:lnTo>
                            <a:lnTo>
                              <a:pt x="2" y="42"/>
                            </a:lnTo>
                            <a:lnTo>
                              <a:pt x="9" y="52"/>
                            </a:lnTo>
                            <a:lnTo>
                              <a:pt x="18" y="58"/>
                            </a:lnTo>
                            <a:lnTo>
                              <a:pt x="31" y="60"/>
                            </a:lnTo>
                            <a:lnTo>
                              <a:pt x="44" y="58"/>
                            </a:lnTo>
                            <a:lnTo>
                              <a:pt x="53" y="52"/>
                            </a:lnTo>
                            <a:lnTo>
                              <a:pt x="60" y="42"/>
                            </a:lnTo>
                            <a:lnTo>
                              <a:pt x="62" y="30"/>
                            </a:lnTo>
                            <a:lnTo>
                              <a:pt x="60" y="19"/>
                            </a:lnTo>
                            <a:lnTo>
                              <a:pt x="53" y="10"/>
                            </a:lnTo>
                            <a:lnTo>
                              <a:pt x="44" y="3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0" name="Freeform 5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9" y="3213"/>
                        <a:ext cx="18" cy="30"/>
                      </a:xfrm>
                      <a:custGeom>
                        <a:avLst/>
                        <a:gdLst>
                          <a:gd name="T0" fmla="*/ 15 w 37"/>
                          <a:gd name="T1" fmla="*/ 60 h 60"/>
                          <a:gd name="T2" fmla="*/ 29 w 37"/>
                          <a:gd name="T3" fmla="*/ 46 h 60"/>
                          <a:gd name="T4" fmla="*/ 36 w 37"/>
                          <a:gd name="T5" fmla="*/ 31 h 60"/>
                          <a:gd name="T6" fmla="*/ 37 w 37"/>
                          <a:gd name="T7" fmla="*/ 15 h 60"/>
                          <a:gd name="T8" fmla="*/ 36 w 37"/>
                          <a:gd name="T9" fmla="*/ 0 h 60"/>
                          <a:gd name="T10" fmla="*/ 31 w 37"/>
                          <a:gd name="T11" fmla="*/ 3 h 60"/>
                          <a:gd name="T12" fmla="*/ 26 w 37"/>
                          <a:gd name="T13" fmla="*/ 5 h 60"/>
                          <a:gd name="T14" fmla="*/ 23 w 37"/>
                          <a:gd name="T15" fmla="*/ 7 h 60"/>
                          <a:gd name="T16" fmla="*/ 18 w 37"/>
                          <a:gd name="T17" fmla="*/ 8 h 60"/>
                          <a:gd name="T18" fmla="*/ 14 w 37"/>
                          <a:gd name="T19" fmla="*/ 11 h 60"/>
                          <a:gd name="T20" fmla="*/ 9 w 37"/>
                          <a:gd name="T21" fmla="*/ 13 h 60"/>
                          <a:gd name="T22" fmla="*/ 4 w 37"/>
                          <a:gd name="T23" fmla="*/ 14 h 60"/>
                          <a:gd name="T24" fmla="*/ 0 w 37"/>
                          <a:gd name="T25" fmla="*/ 16 h 60"/>
                          <a:gd name="T26" fmla="*/ 0 w 37"/>
                          <a:gd name="T27" fmla="*/ 36 h 60"/>
                          <a:gd name="T28" fmla="*/ 6 w 37"/>
                          <a:gd name="T29" fmla="*/ 50 h 60"/>
                          <a:gd name="T30" fmla="*/ 11 w 37"/>
                          <a:gd name="T31" fmla="*/ 58 h 60"/>
                          <a:gd name="T32" fmla="*/ 15 w 37"/>
                          <a:gd name="T33" fmla="*/ 6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7" h="60">
                            <a:moveTo>
                              <a:pt x="15" y="60"/>
                            </a:moveTo>
                            <a:lnTo>
                              <a:pt x="29" y="46"/>
                            </a:lnTo>
                            <a:lnTo>
                              <a:pt x="36" y="31"/>
                            </a:lnTo>
                            <a:lnTo>
                              <a:pt x="37" y="15"/>
                            </a:lnTo>
                            <a:lnTo>
                              <a:pt x="36" y="0"/>
                            </a:lnTo>
                            <a:lnTo>
                              <a:pt x="31" y="3"/>
                            </a:lnTo>
                            <a:lnTo>
                              <a:pt x="26" y="5"/>
                            </a:lnTo>
                            <a:lnTo>
                              <a:pt x="23" y="7"/>
                            </a:lnTo>
                            <a:lnTo>
                              <a:pt x="18" y="8"/>
                            </a:lnTo>
                            <a:lnTo>
                              <a:pt x="14" y="11"/>
                            </a:lnTo>
                            <a:lnTo>
                              <a:pt x="9" y="13"/>
                            </a:lnTo>
                            <a:lnTo>
                              <a:pt x="4" y="14"/>
                            </a:lnTo>
                            <a:lnTo>
                              <a:pt x="0" y="16"/>
                            </a:lnTo>
                            <a:lnTo>
                              <a:pt x="0" y="36"/>
                            </a:lnTo>
                            <a:lnTo>
                              <a:pt x="6" y="50"/>
                            </a:lnTo>
                            <a:lnTo>
                              <a:pt x="11" y="58"/>
                            </a:lnTo>
                            <a:lnTo>
                              <a:pt x="15" y="6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1" name="Freeform 5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3" y="3279"/>
                        <a:ext cx="19" cy="46"/>
                      </a:xfrm>
                      <a:custGeom>
                        <a:avLst/>
                        <a:gdLst>
                          <a:gd name="T0" fmla="*/ 23 w 39"/>
                          <a:gd name="T1" fmla="*/ 0 h 92"/>
                          <a:gd name="T2" fmla="*/ 9 w 39"/>
                          <a:gd name="T3" fmla="*/ 12 h 92"/>
                          <a:gd name="T4" fmla="*/ 3 w 39"/>
                          <a:gd name="T5" fmla="*/ 27 h 92"/>
                          <a:gd name="T6" fmla="*/ 0 w 39"/>
                          <a:gd name="T7" fmla="*/ 42 h 92"/>
                          <a:gd name="T8" fmla="*/ 3 w 39"/>
                          <a:gd name="T9" fmla="*/ 57 h 92"/>
                          <a:gd name="T10" fmla="*/ 6 w 39"/>
                          <a:gd name="T11" fmla="*/ 71 h 92"/>
                          <a:gd name="T12" fmla="*/ 9 w 39"/>
                          <a:gd name="T13" fmla="*/ 82 h 92"/>
                          <a:gd name="T14" fmla="*/ 14 w 39"/>
                          <a:gd name="T15" fmla="*/ 90 h 92"/>
                          <a:gd name="T16" fmla="*/ 15 w 39"/>
                          <a:gd name="T17" fmla="*/ 92 h 92"/>
                          <a:gd name="T18" fmla="*/ 29 w 39"/>
                          <a:gd name="T19" fmla="*/ 69 h 92"/>
                          <a:gd name="T20" fmla="*/ 37 w 39"/>
                          <a:gd name="T21" fmla="*/ 49 h 92"/>
                          <a:gd name="T22" fmla="*/ 39 w 39"/>
                          <a:gd name="T23" fmla="*/ 33 h 92"/>
                          <a:gd name="T24" fmla="*/ 37 w 39"/>
                          <a:gd name="T25" fmla="*/ 21 h 92"/>
                          <a:gd name="T26" fmla="*/ 34 w 39"/>
                          <a:gd name="T27" fmla="*/ 11 h 92"/>
                          <a:gd name="T28" fmla="*/ 29 w 39"/>
                          <a:gd name="T29" fmla="*/ 4 h 92"/>
                          <a:gd name="T30" fmla="*/ 24 w 39"/>
                          <a:gd name="T31" fmla="*/ 1 h 92"/>
                          <a:gd name="T32" fmla="*/ 23 w 39"/>
                          <a:gd name="T33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9" h="92">
                            <a:moveTo>
                              <a:pt x="23" y="0"/>
                            </a:moveTo>
                            <a:lnTo>
                              <a:pt x="9" y="12"/>
                            </a:lnTo>
                            <a:lnTo>
                              <a:pt x="3" y="27"/>
                            </a:lnTo>
                            <a:lnTo>
                              <a:pt x="0" y="42"/>
                            </a:lnTo>
                            <a:lnTo>
                              <a:pt x="3" y="57"/>
                            </a:lnTo>
                            <a:lnTo>
                              <a:pt x="6" y="71"/>
                            </a:lnTo>
                            <a:lnTo>
                              <a:pt x="9" y="82"/>
                            </a:lnTo>
                            <a:lnTo>
                              <a:pt x="14" y="90"/>
                            </a:lnTo>
                            <a:lnTo>
                              <a:pt x="15" y="92"/>
                            </a:lnTo>
                            <a:lnTo>
                              <a:pt x="29" y="69"/>
                            </a:lnTo>
                            <a:lnTo>
                              <a:pt x="37" y="49"/>
                            </a:lnTo>
                            <a:lnTo>
                              <a:pt x="39" y="33"/>
                            </a:lnTo>
                            <a:lnTo>
                              <a:pt x="37" y="21"/>
                            </a:lnTo>
                            <a:lnTo>
                              <a:pt x="34" y="11"/>
                            </a:lnTo>
                            <a:lnTo>
                              <a:pt x="29" y="4"/>
                            </a:lnTo>
                            <a:lnTo>
                              <a:pt x="24" y="1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2" name="Freeform 5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0" y="3248"/>
                        <a:ext cx="46" cy="20"/>
                      </a:xfrm>
                      <a:custGeom>
                        <a:avLst/>
                        <a:gdLst>
                          <a:gd name="T0" fmla="*/ 93 w 93"/>
                          <a:gd name="T1" fmla="*/ 23 h 39"/>
                          <a:gd name="T2" fmla="*/ 80 w 93"/>
                          <a:gd name="T3" fmla="*/ 9 h 39"/>
                          <a:gd name="T4" fmla="*/ 65 w 93"/>
                          <a:gd name="T5" fmla="*/ 2 h 39"/>
                          <a:gd name="T6" fmla="*/ 50 w 93"/>
                          <a:gd name="T7" fmla="*/ 0 h 39"/>
                          <a:gd name="T8" fmla="*/ 35 w 93"/>
                          <a:gd name="T9" fmla="*/ 1 h 39"/>
                          <a:gd name="T10" fmla="*/ 21 w 93"/>
                          <a:gd name="T11" fmla="*/ 5 h 39"/>
                          <a:gd name="T12" fmla="*/ 11 w 93"/>
                          <a:gd name="T13" fmla="*/ 9 h 39"/>
                          <a:gd name="T14" fmla="*/ 3 w 93"/>
                          <a:gd name="T15" fmla="*/ 13 h 39"/>
                          <a:gd name="T16" fmla="*/ 0 w 93"/>
                          <a:gd name="T17" fmla="*/ 15 h 39"/>
                          <a:gd name="T18" fmla="*/ 23 w 93"/>
                          <a:gd name="T19" fmla="*/ 28 h 39"/>
                          <a:gd name="T20" fmla="*/ 43 w 93"/>
                          <a:gd name="T21" fmla="*/ 36 h 39"/>
                          <a:gd name="T22" fmla="*/ 59 w 93"/>
                          <a:gd name="T23" fmla="*/ 39 h 39"/>
                          <a:gd name="T24" fmla="*/ 72 w 93"/>
                          <a:gd name="T25" fmla="*/ 36 h 39"/>
                          <a:gd name="T26" fmla="*/ 81 w 93"/>
                          <a:gd name="T27" fmla="*/ 33 h 39"/>
                          <a:gd name="T28" fmla="*/ 88 w 93"/>
                          <a:gd name="T29" fmla="*/ 28 h 39"/>
                          <a:gd name="T30" fmla="*/ 91 w 93"/>
                          <a:gd name="T31" fmla="*/ 24 h 39"/>
                          <a:gd name="T32" fmla="*/ 93 w 93"/>
                          <a:gd name="T33" fmla="*/ 23 h 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3" h="39">
                            <a:moveTo>
                              <a:pt x="93" y="23"/>
                            </a:moveTo>
                            <a:lnTo>
                              <a:pt x="80" y="9"/>
                            </a:lnTo>
                            <a:lnTo>
                              <a:pt x="65" y="2"/>
                            </a:lnTo>
                            <a:lnTo>
                              <a:pt x="50" y="0"/>
                            </a:lnTo>
                            <a:lnTo>
                              <a:pt x="35" y="1"/>
                            </a:lnTo>
                            <a:lnTo>
                              <a:pt x="21" y="5"/>
                            </a:lnTo>
                            <a:lnTo>
                              <a:pt x="11" y="9"/>
                            </a:lnTo>
                            <a:lnTo>
                              <a:pt x="3" y="13"/>
                            </a:lnTo>
                            <a:lnTo>
                              <a:pt x="0" y="15"/>
                            </a:lnTo>
                            <a:lnTo>
                              <a:pt x="23" y="28"/>
                            </a:lnTo>
                            <a:lnTo>
                              <a:pt x="43" y="36"/>
                            </a:lnTo>
                            <a:lnTo>
                              <a:pt x="59" y="39"/>
                            </a:lnTo>
                            <a:lnTo>
                              <a:pt x="72" y="36"/>
                            </a:lnTo>
                            <a:lnTo>
                              <a:pt x="81" y="33"/>
                            </a:lnTo>
                            <a:lnTo>
                              <a:pt x="88" y="28"/>
                            </a:lnTo>
                            <a:lnTo>
                              <a:pt x="91" y="24"/>
                            </a:lnTo>
                            <a:lnTo>
                              <a:pt x="93" y="23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3" name="Freeform 5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3" y="3254"/>
                        <a:ext cx="46" cy="19"/>
                      </a:xfrm>
                      <a:custGeom>
                        <a:avLst/>
                        <a:gdLst>
                          <a:gd name="T0" fmla="*/ 0 w 92"/>
                          <a:gd name="T1" fmla="*/ 16 h 38"/>
                          <a:gd name="T2" fmla="*/ 13 w 92"/>
                          <a:gd name="T3" fmla="*/ 29 h 38"/>
                          <a:gd name="T4" fmla="*/ 28 w 92"/>
                          <a:gd name="T5" fmla="*/ 37 h 38"/>
                          <a:gd name="T6" fmla="*/ 43 w 92"/>
                          <a:gd name="T7" fmla="*/ 38 h 38"/>
                          <a:gd name="T8" fmla="*/ 58 w 92"/>
                          <a:gd name="T9" fmla="*/ 37 h 38"/>
                          <a:gd name="T10" fmla="*/ 72 w 92"/>
                          <a:gd name="T11" fmla="*/ 33 h 38"/>
                          <a:gd name="T12" fmla="*/ 82 w 92"/>
                          <a:gd name="T13" fmla="*/ 29 h 38"/>
                          <a:gd name="T14" fmla="*/ 90 w 92"/>
                          <a:gd name="T15" fmla="*/ 25 h 38"/>
                          <a:gd name="T16" fmla="*/ 92 w 92"/>
                          <a:gd name="T17" fmla="*/ 24 h 38"/>
                          <a:gd name="T18" fmla="*/ 69 w 92"/>
                          <a:gd name="T19" fmla="*/ 10 h 38"/>
                          <a:gd name="T20" fmla="*/ 50 w 92"/>
                          <a:gd name="T21" fmla="*/ 2 h 38"/>
                          <a:gd name="T22" fmla="*/ 34 w 92"/>
                          <a:gd name="T23" fmla="*/ 0 h 38"/>
                          <a:gd name="T24" fmla="*/ 21 w 92"/>
                          <a:gd name="T25" fmla="*/ 2 h 38"/>
                          <a:gd name="T26" fmla="*/ 12 w 92"/>
                          <a:gd name="T27" fmla="*/ 6 h 38"/>
                          <a:gd name="T28" fmla="*/ 5 w 92"/>
                          <a:gd name="T29" fmla="*/ 10 h 38"/>
                          <a:gd name="T30" fmla="*/ 1 w 92"/>
                          <a:gd name="T31" fmla="*/ 15 h 38"/>
                          <a:gd name="T32" fmla="*/ 0 w 92"/>
                          <a:gd name="T33" fmla="*/ 16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2" h="38">
                            <a:moveTo>
                              <a:pt x="0" y="16"/>
                            </a:moveTo>
                            <a:lnTo>
                              <a:pt x="13" y="29"/>
                            </a:lnTo>
                            <a:lnTo>
                              <a:pt x="28" y="37"/>
                            </a:lnTo>
                            <a:lnTo>
                              <a:pt x="43" y="38"/>
                            </a:lnTo>
                            <a:lnTo>
                              <a:pt x="58" y="37"/>
                            </a:lnTo>
                            <a:lnTo>
                              <a:pt x="72" y="33"/>
                            </a:lnTo>
                            <a:lnTo>
                              <a:pt x="82" y="29"/>
                            </a:lnTo>
                            <a:lnTo>
                              <a:pt x="90" y="25"/>
                            </a:lnTo>
                            <a:lnTo>
                              <a:pt x="92" y="24"/>
                            </a:lnTo>
                            <a:lnTo>
                              <a:pt x="69" y="10"/>
                            </a:lnTo>
                            <a:lnTo>
                              <a:pt x="50" y="2"/>
                            </a:lnTo>
                            <a:lnTo>
                              <a:pt x="34" y="0"/>
                            </a:lnTo>
                            <a:lnTo>
                              <a:pt x="21" y="2"/>
                            </a:lnTo>
                            <a:lnTo>
                              <a:pt x="12" y="6"/>
                            </a:lnTo>
                            <a:lnTo>
                              <a:pt x="5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4" name="Freeform 5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0" y="3226"/>
                        <a:ext cx="23" cy="21"/>
                      </a:xfrm>
                      <a:custGeom>
                        <a:avLst/>
                        <a:gdLst>
                          <a:gd name="T0" fmla="*/ 46 w 47"/>
                          <a:gd name="T1" fmla="*/ 42 h 42"/>
                          <a:gd name="T2" fmla="*/ 47 w 47"/>
                          <a:gd name="T3" fmla="*/ 30 h 42"/>
                          <a:gd name="T4" fmla="*/ 45 w 47"/>
                          <a:gd name="T5" fmla="*/ 18 h 42"/>
                          <a:gd name="T6" fmla="*/ 42 w 47"/>
                          <a:gd name="T7" fmla="*/ 8 h 42"/>
                          <a:gd name="T8" fmla="*/ 36 w 47"/>
                          <a:gd name="T9" fmla="*/ 0 h 42"/>
                          <a:gd name="T10" fmla="*/ 31 w 47"/>
                          <a:gd name="T11" fmla="*/ 1 h 42"/>
                          <a:gd name="T12" fmla="*/ 27 w 47"/>
                          <a:gd name="T13" fmla="*/ 3 h 42"/>
                          <a:gd name="T14" fmla="*/ 23 w 47"/>
                          <a:gd name="T15" fmla="*/ 4 h 42"/>
                          <a:gd name="T16" fmla="*/ 19 w 47"/>
                          <a:gd name="T17" fmla="*/ 7 h 42"/>
                          <a:gd name="T18" fmla="*/ 14 w 47"/>
                          <a:gd name="T19" fmla="*/ 8 h 42"/>
                          <a:gd name="T20" fmla="*/ 9 w 47"/>
                          <a:gd name="T21" fmla="*/ 10 h 42"/>
                          <a:gd name="T22" fmla="*/ 5 w 47"/>
                          <a:gd name="T23" fmla="*/ 11 h 42"/>
                          <a:gd name="T24" fmla="*/ 0 w 47"/>
                          <a:gd name="T25" fmla="*/ 12 h 42"/>
                          <a:gd name="T26" fmla="*/ 7 w 47"/>
                          <a:gd name="T27" fmla="*/ 24 h 42"/>
                          <a:gd name="T28" fmla="*/ 15 w 47"/>
                          <a:gd name="T29" fmla="*/ 32 h 42"/>
                          <a:gd name="T30" fmla="*/ 23 w 47"/>
                          <a:gd name="T31" fmla="*/ 38 h 42"/>
                          <a:gd name="T32" fmla="*/ 30 w 47"/>
                          <a:gd name="T33" fmla="*/ 41 h 42"/>
                          <a:gd name="T34" fmla="*/ 37 w 47"/>
                          <a:gd name="T35" fmla="*/ 42 h 42"/>
                          <a:gd name="T36" fmla="*/ 42 w 47"/>
                          <a:gd name="T37" fmla="*/ 42 h 42"/>
                          <a:gd name="T38" fmla="*/ 45 w 47"/>
                          <a:gd name="T39" fmla="*/ 42 h 42"/>
                          <a:gd name="T40" fmla="*/ 46 w 47"/>
                          <a:gd name="T41" fmla="*/ 42 h 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47" h="42">
                            <a:moveTo>
                              <a:pt x="46" y="42"/>
                            </a:moveTo>
                            <a:lnTo>
                              <a:pt x="47" y="30"/>
                            </a:lnTo>
                            <a:lnTo>
                              <a:pt x="45" y="18"/>
                            </a:lnTo>
                            <a:lnTo>
                              <a:pt x="42" y="8"/>
                            </a:lnTo>
                            <a:lnTo>
                              <a:pt x="36" y="0"/>
                            </a:lnTo>
                            <a:lnTo>
                              <a:pt x="31" y="1"/>
                            </a:lnTo>
                            <a:lnTo>
                              <a:pt x="27" y="3"/>
                            </a:lnTo>
                            <a:lnTo>
                              <a:pt x="23" y="4"/>
                            </a:lnTo>
                            <a:lnTo>
                              <a:pt x="19" y="7"/>
                            </a:lnTo>
                            <a:lnTo>
                              <a:pt x="14" y="8"/>
                            </a:lnTo>
                            <a:lnTo>
                              <a:pt x="9" y="10"/>
                            </a:lnTo>
                            <a:lnTo>
                              <a:pt x="5" y="11"/>
                            </a:lnTo>
                            <a:lnTo>
                              <a:pt x="0" y="12"/>
                            </a:lnTo>
                            <a:lnTo>
                              <a:pt x="7" y="24"/>
                            </a:lnTo>
                            <a:lnTo>
                              <a:pt x="15" y="32"/>
                            </a:lnTo>
                            <a:lnTo>
                              <a:pt x="23" y="38"/>
                            </a:lnTo>
                            <a:lnTo>
                              <a:pt x="30" y="41"/>
                            </a:lnTo>
                            <a:lnTo>
                              <a:pt x="37" y="42"/>
                            </a:lnTo>
                            <a:lnTo>
                              <a:pt x="42" y="42"/>
                            </a:lnTo>
                            <a:lnTo>
                              <a:pt x="45" y="42"/>
                            </a:lnTo>
                            <a:lnTo>
                              <a:pt x="46" y="4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5" name="Freeform 5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7" y="3275"/>
                        <a:ext cx="30" cy="35"/>
                      </a:xfrm>
                      <a:custGeom>
                        <a:avLst/>
                        <a:gdLst>
                          <a:gd name="T0" fmla="*/ 58 w 58"/>
                          <a:gd name="T1" fmla="*/ 70 h 70"/>
                          <a:gd name="T2" fmla="*/ 53 w 58"/>
                          <a:gd name="T3" fmla="*/ 43 h 70"/>
                          <a:gd name="T4" fmla="*/ 43 w 58"/>
                          <a:gd name="T5" fmla="*/ 25 h 70"/>
                          <a:gd name="T6" fmla="*/ 34 w 58"/>
                          <a:gd name="T7" fmla="*/ 12 h 70"/>
                          <a:gd name="T8" fmla="*/ 24 w 58"/>
                          <a:gd name="T9" fmla="*/ 4 h 70"/>
                          <a:gd name="T10" fmla="*/ 15 w 58"/>
                          <a:gd name="T11" fmla="*/ 1 h 70"/>
                          <a:gd name="T12" fmla="*/ 7 w 58"/>
                          <a:gd name="T13" fmla="*/ 0 h 70"/>
                          <a:gd name="T14" fmla="*/ 2 w 58"/>
                          <a:gd name="T15" fmla="*/ 0 h 70"/>
                          <a:gd name="T16" fmla="*/ 0 w 58"/>
                          <a:gd name="T17" fmla="*/ 0 h 70"/>
                          <a:gd name="T18" fmla="*/ 0 w 58"/>
                          <a:gd name="T19" fmla="*/ 18 h 70"/>
                          <a:gd name="T20" fmla="*/ 4 w 58"/>
                          <a:gd name="T21" fmla="*/ 33 h 70"/>
                          <a:gd name="T22" fmla="*/ 14 w 58"/>
                          <a:gd name="T23" fmla="*/ 46 h 70"/>
                          <a:gd name="T24" fmla="*/ 25 w 58"/>
                          <a:gd name="T25" fmla="*/ 55 h 70"/>
                          <a:gd name="T26" fmla="*/ 37 w 58"/>
                          <a:gd name="T27" fmla="*/ 62 h 70"/>
                          <a:gd name="T28" fmla="*/ 48 w 58"/>
                          <a:gd name="T29" fmla="*/ 66 h 70"/>
                          <a:gd name="T30" fmla="*/ 55 w 58"/>
                          <a:gd name="T31" fmla="*/ 69 h 70"/>
                          <a:gd name="T32" fmla="*/ 58 w 58"/>
                          <a:gd name="T33" fmla="*/ 7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58" h="70">
                            <a:moveTo>
                              <a:pt x="58" y="70"/>
                            </a:moveTo>
                            <a:lnTo>
                              <a:pt x="53" y="43"/>
                            </a:lnTo>
                            <a:lnTo>
                              <a:pt x="43" y="25"/>
                            </a:lnTo>
                            <a:lnTo>
                              <a:pt x="34" y="12"/>
                            </a:lnTo>
                            <a:lnTo>
                              <a:pt x="24" y="4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" y="33"/>
                            </a:lnTo>
                            <a:lnTo>
                              <a:pt x="14" y="46"/>
                            </a:lnTo>
                            <a:lnTo>
                              <a:pt x="25" y="55"/>
                            </a:lnTo>
                            <a:lnTo>
                              <a:pt x="37" y="62"/>
                            </a:lnTo>
                            <a:lnTo>
                              <a:pt x="48" y="66"/>
                            </a:lnTo>
                            <a:lnTo>
                              <a:pt x="55" y="69"/>
                            </a:lnTo>
                            <a:lnTo>
                              <a:pt x="58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6" name="Freeform 5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65" y="3273"/>
                        <a:ext cx="36" cy="29"/>
                      </a:xfrm>
                      <a:custGeom>
                        <a:avLst/>
                        <a:gdLst>
                          <a:gd name="T0" fmla="*/ 0 w 72"/>
                          <a:gd name="T1" fmla="*/ 59 h 59"/>
                          <a:gd name="T2" fmla="*/ 27 w 72"/>
                          <a:gd name="T3" fmla="*/ 53 h 59"/>
                          <a:gd name="T4" fmla="*/ 46 w 72"/>
                          <a:gd name="T5" fmla="*/ 44 h 59"/>
                          <a:gd name="T6" fmla="*/ 59 w 72"/>
                          <a:gd name="T7" fmla="*/ 35 h 59"/>
                          <a:gd name="T8" fmla="*/ 67 w 72"/>
                          <a:gd name="T9" fmla="*/ 24 h 59"/>
                          <a:gd name="T10" fmla="*/ 71 w 72"/>
                          <a:gd name="T11" fmla="*/ 15 h 59"/>
                          <a:gd name="T12" fmla="*/ 72 w 72"/>
                          <a:gd name="T13" fmla="*/ 7 h 59"/>
                          <a:gd name="T14" fmla="*/ 72 w 72"/>
                          <a:gd name="T15" fmla="*/ 2 h 59"/>
                          <a:gd name="T16" fmla="*/ 72 w 72"/>
                          <a:gd name="T17" fmla="*/ 0 h 59"/>
                          <a:gd name="T18" fmla="*/ 53 w 72"/>
                          <a:gd name="T19" fmla="*/ 0 h 59"/>
                          <a:gd name="T20" fmla="*/ 37 w 72"/>
                          <a:gd name="T21" fmla="*/ 5 h 59"/>
                          <a:gd name="T22" fmla="*/ 25 w 72"/>
                          <a:gd name="T23" fmla="*/ 14 h 59"/>
                          <a:gd name="T24" fmla="*/ 15 w 72"/>
                          <a:gd name="T25" fmla="*/ 25 h 59"/>
                          <a:gd name="T26" fmla="*/ 8 w 72"/>
                          <a:gd name="T27" fmla="*/ 37 h 59"/>
                          <a:gd name="T28" fmla="*/ 4 w 72"/>
                          <a:gd name="T29" fmla="*/ 48 h 59"/>
                          <a:gd name="T30" fmla="*/ 2 w 72"/>
                          <a:gd name="T31" fmla="*/ 55 h 59"/>
                          <a:gd name="T32" fmla="*/ 0 w 72"/>
                          <a:gd name="T33" fmla="*/ 59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2" h="59">
                            <a:moveTo>
                              <a:pt x="0" y="59"/>
                            </a:moveTo>
                            <a:lnTo>
                              <a:pt x="27" y="53"/>
                            </a:lnTo>
                            <a:lnTo>
                              <a:pt x="46" y="44"/>
                            </a:lnTo>
                            <a:lnTo>
                              <a:pt x="59" y="35"/>
                            </a:lnTo>
                            <a:lnTo>
                              <a:pt x="67" y="24"/>
                            </a:lnTo>
                            <a:lnTo>
                              <a:pt x="71" y="15"/>
                            </a:lnTo>
                            <a:lnTo>
                              <a:pt x="72" y="7"/>
                            </a:lnTo>
                            <a:lnTo>
                              <a:pt x="72" y="2"/>
                            </a:lnTo>
                            <a:lnTo>
                              <a:pt x="72" y="0"/>
                            </a:lnTo>
                            <a:lnTo>
                              <a:pt x="53" y="0"/>
                            </a:lnTo>
                            <a:lnTo>
                              <a:pt x="37" y="5"/>
                            </a:lnTo>
                            <a:lnTo>
                              <a:pt x="25" y="14"/>
                            </a:lnTo>
                            <a:lnTo>
                              <a:pt x="15" y="25"/>
                            </a:lnTo>
                            <a:lnTo>
                              <a:pt x="8" y="37"/>
                            </a:lnTo>
                            <a:lnTo>
                              <a:pt x="4" y="48"/>
                            </a:lnTo>
                            <a:lnTo>
                              <a:pt x="2" y="55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7" name="Freeform 5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9" y="3219"/>
                        <a:ext cx="35" cy="30"/>
                      </a:xfrm>
                      <a:custGeom>
                        <a:avLst/>
                        <a:gdLst>
                          <a:gd name="T0" fmla="*/ 70 w 70"/>
                          <a:gd name="T1" fmla="*/ 0 h 59"/>
                          <a:gd name="T2" fmla="*/ 44 w 70"/>
                          <a:gd name="T3" fmla="*/ 6 h 59"/>
                          <a:gd name="T4" fmla="*/ 25 w 70"/>
                          <a:gd name="T5" fmla="*/ 15 h 59"/>
                          <a:gd name="T6" fmla="*/ 12 w 70"/>
                          <a:gd name="T7" fmla="*/ 24 h 59"/>
                          <a:gd name="T8" fmla="*/ 5 w 70"/>
                          <a:gd name="T9" fmla="*/ 35 h 59"/>
                          <a:gd name="T10" fmla="*/ 1 w 70"/>
                          <a:gd name="T11" fmla="*/ 44 h 59"/>
                          <a:gd name="T12" fmla="*/ 0 w 70"/>
                          <a:gd name="T13" fmla="*/ 52 h 59"/>
                          <a:gd name="T14" fmla="*/ 0 w 70"/>
                          <a:gd name="T15" fmla="*/ 56 h 59"/>
                          <a:gd name="T16" fmla="*/ 0 w 70"/>
                          <a:gd name="T17" fmla="*/ 59 h 59"/>
                          <a:gd name="T18" fmla="*/ 18 w 70"/>
                          <a:gd name="T19" fmla="*/ 59 h 59"/>
                          <a:gd name="T20" fmla="*/ 33 w 70"/>
                          <a:gd name="T21" fmla="*/ 54 h 59"/>
                          <a:gd name="T22" fmla="*/ 46 w 70"/>
                          <a:gd name="T23" fmla="*/ 45 h 59"/>
                          <a:gd name="T24" fmla="*/ 55 w 70"/>
                          <a:gd name="T25" fmla="*/ 33 h 59"/>
                          <a:gd name="T26" fmla="*/ 62 w 70"/>
                          <a:gd name="T27" fmla="*/ 22 h 59"/>
                          <a:gd name="T28" fmla="*/ 67 w 70"/>
                          <a:gd name="T29" fmla="*/ 10 h 59"/>
                          <a:gd name="T30" fmla="*/ 69 w 70"/>
                          <a:gd name="T31" fmla="*/ 3 h 59"/>
                          <a:gd name="T32" fmla="*/ 70 w 70"/>
                          <a:gd name="T33" fmla="*/ 0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0" h="59">
                            <a:moveTo>
                              <a:pt x="70" y="0"/>
                            </a:moveTo>
                            <a:lnTo>
                              <a:pt x="44" y="6"/>
                            </a:lnTo>
                            <a:lnTo>
                              <a:pt x="25" y="15"/>
                            </a:lnTo>
                            <a:lnTo>
                              <a:pt x="12" y="24"/>
                            </a:lnTo>
                            <a:lnTo>
                              <a:pt x="5" y="35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6"/>
                            </a:lnTo>
                            <a:lnTo>
                              <a:pt x="0" y="59"/>
                            </a:lnTo>
                            <a:lnTo>
                              <a:pt x="18" y="59"/>
                            </a:lnTo>
                            <a:lnTo>
                              <a:pt x="33" y="54"/>
                            </a:lnTo>
                            <a:lnTo>
                              <a:pt x="46" y="45"/>
                            </a:lnTo>
                            <a:lnTo>
                              <a:pt x="55" y="33"/>
                            </a:lnTo>
                            <a:lnTo>
                              <a:pt x="62" y="22"/>
                            </a:lnTo>
                            <a:lnTo>
                              <a:pt x="67" y="10"/>
                            </a:lnTo>
                            <a:lnTo>
                              <a:pt x="69" y="3"/>
                            </a:ln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8" name="Freeform 5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9" y="3245"/>
                        <a:ext cx="31" cy="30"/>
                      </a:xfrm>
                      <a:custGeom>
                        <a:avLst/>
                        <a:gdLst>
                          <a:gd name="T0" fmla="*/ 32 w 63"/>
                          <a:gd name="T1" fmla="*/ 59 h 59"/>
                          <a:gd name="T2" fmla="*/ 45 w 63"/>
                          <a:gd name="T3" fmla="*/ 56 h 59"/>
                          <a:gd name="T4" fmla="*/ 54 w 63"/>
                          <a:gd name="T5" fmla="*/ 50 h 59"/>
                          <a:gd name="T6" fmla="*/ 61 w 63"/>
                          <a:gd name="T7" fmla="*/ 40 h 59"/>
                          <a:gd name="T8" fmla="*/ 63 w 63"/>
                          <a:gd name="T9" fmla="*/ 29 h 59"/>
                          <a:gd name="T10" fmla="*/ 61 w 63"/>
                          <a:gd name="T11" fmla="*/ 17 h 59"/>
                          <a:gd name="T12" fmla="*/ 54 w 63"/>
                          <a:gd name="T13" fmla="*/ 8 h 59"/>
                          <a:gd name="T14" fmla="*/ 45 w 63"/>
                          <a:gd name="T15" fmla="*/ 2 h 59"/>
                          <a:gd name="T16" fmla="*/ 32 w 63"/>
                          <a:gd name="T17" fmla="*/ 0 h 59"/>
                          <a:gd name="T18" fmla="*/ 20 w 63"/>
                          <a:gd name="T19" fmla="*/ 2 h 59"/>
                          <a:gd name="T20" fmla="*/ 9 w 63"/>
                          <a:gd name="T21" fmla="*/ 8 h 59"/>
                          <a:gd name="T22" fmla="*/ 2 w 63"/>
                          <a:gd name="T23" fmla="*/ 17 h 59"/>
                          <a:gd name="T24" fmla="*/ 0 w 63"/>
                          <a:gd name="T25" fmla="*/ 29 h 59"/>
                          <a:gd name="T26" fmla="*/ 2 w 63"/>
                          <a:gd name="T27" fmla="*/ 40 h 59"/>
                          <a:gd name="T28" fmla="*/ 9 w 63"/>
                          <a:gd name="T29" fmla="*/ 50 h 59"/>
                          <a:gd name="T30" fmla="*/ 20 w 63"/>
                          <a:gd name="T31" fmla="*/ 56 h 59"/>
                          <a:gd name="T32" fmla="*/ 32 w 63"/>
                          <a:gd name="T33" fmla="*/ 59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3" h="59">
                            <a:moveTo>
                              <a:pt x="32" y="59"/>
                            </a:moveTo>
                            <a:lnTo>
                              <a:pt x="45" y="56"/>
                            </a:lnTo>
                            <a:lnTo>
                              <a:pt x="54" y="50"/>
                            </a:lnTo>
                            <a:lnTo>
                              <a:pt x="61" y="40"/>
                            </a:lnTo>
                            <a:lnTo>
                              <a:pt x="63" y="29"/>
                            </a:lnTo>
                            <a:lnTo>
                              <a:pt x="61" y="17"/>
                            </a:lnTo>
                            <a:lnTo>
                              <a:pt x="54" y="8"/>
                            </a:lnTo>
                            <a:lnTo>
                              <a:pt x="45" y="2"/>
                            </a:lnTo>
                            <a:lnTo>
                              <a:pt x="32" y="0"/>
                            </a:lnTo>
                            <a:lnTo>
                              <a:pt x="20" y="2"/>
                            </a:lnTo>
                            <a:lnTo>
                              <a:pt x="9" y="8"/>
                            </a:lnTo>
                            <a:lnTo>
                              <a:pt x="2" y="17"/>
                            </a:lnTo>
                            <a:lnTo>
                              <a:pt x="0" y="29"/>
                            </a:lnTo>
                            <a:lnTo>
                              <a:pt x="2" y="40"/>
                            </a:lnTo>
                            <a:lnTo>
                              <a:pt x="9" y="50"/>
                            </a:lnTo>
                            <a:lnTo>
                              <a:pt x="20" y="56"/>
                            </a:lnTo>
                            <a:lnTo>
                              <a:pt x="32" y="5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69" name="Freeform 5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2" y="3270"/>
                        <a:ext cx="20" cy="45"/>
                      </a:xfrm>
                      <a:custGeom>
                        <a:avLst/>
                        <a:gdLst>
                          <a:gd name="T0" fmla="*/ 16 w 39"/>
                          <a:gd name="T1" fmla="*/ 91 h 91"/>
                          <a:gd name="T2" fmla="*/ 30 w 39"/>
                          <a:gd name="T3" fmla="*/ 79 h 91"/>
                          <a:gd name="T4" fmla="*/ 37 w 39"/>
                          <a:gd name="T5" fmla="*/ 64 h 91"/>
                          <a:gd name="T6" fmla="*/ 39 w 39"/>
                          <a:gd name="T7" fmla="*/ 49 h 91"/>
                          <a:gd name="T8" fmla="*/ 38 w 39"/>
                          <a:gd name="T9" fmla="*/ 34 h 91"/>
                          <a:gd name="T10" fmla="*/ 34 w 39"/>
                          <a:gd name="T11" fmla="*/ 21 h 91"/>
                          <a:gd name="T12" fmla="*/ 30 w 39"/>
                          <a:gd name="T13" fmla="*/ 11 h 91"/>
                          <a:gd name="T14" fmla="*/ 26 w 39"/>
                          <a:gd name="T15" fmla="*/ 2 h 91"/>
                          <a:gd name="T16" fmla="*/ 24 w 39"/>
                          <a:gd name="T17" fmla="*/ 0 h 91"/>
                          <a:gd name="T18" fmla="*/ 11 w 39"/>
                          <a:gd name="T19" fmla="*/ 23 h 91"/>
                          <a:gd name="T20" fmla="*/ 3 w 39"/>
                          <a:gd name="T21" fmla="*/ 42 h 91"/>
                          <a:gd name="T22" fmla="*/ 0 w 39"/>
                          <a:gd name="T23" fmla="*/ 58 h 91"/>
                          <a:gd name="T24" fmla="*/ 3 w 39"/>
                          <a:gd name="T25" fmla="*/ 70 h 91"/>
                          <a:gd name="T26" fmla="*/ 6 w 39"/>
                          <a:gd name="T27" fmla="*/ 80 h 91"/>
                          <a:gd name="T28" fmla="*/ 11 w 39"/>
                          <a:gd name="T29" fmla="*/ 87 h 91"/>
                          <a:gd name="T30" fmla="*/ 15 w 39"/>
                          <a:gd name="T31" fmla="*/ 90 h 91"/>
                          <a:gd name="T32" fmla="*/ 16 w 39"/>
                          <a:gd name="T33" fmla="*/ 91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9" h="91">
                            <a:moveTo>
                              <a:pt x="16" y="91"/>
                            </a:moveTo>
                            <a:lnTo>
                              <a:pt x="30" y="79"/>
                            </a:lnTo>
                            <a:lnTo>
                              <a:pt x="37" y="64"/>
                            </a:lnTo>
                            <a:lnTo>
                              <a:pt x="39" y="49"/>
                            </a:lnTo>
                            <a:lnTo>
                              <a:pt x="38" y="34"/>
                            </a:lnTo>
                            <a:lnTo>
                              <a:pt x="34" y="21"/>
                            </a:lnTo>
                            <a:lnTo>
                              <a:pt x="30" y="11"/>
                            </a:lnTo>
                            <a:lnTo>
                              <a:pt x="26" y="2"/>
                            </a:lnTo>
                            <a:lnTo>
                              <a:pt x="24" y="0"/>
                            </a:lnTo>
                            <a:lnTo>
                              <a:pt x="11" y="23"/>
                            </a:lnTo>
                            <a:lnTo>
                              <a:pt x="3" y="42"/>
                            </a:lnTo>
                            <a:lnTo>
                              <a:pt x="0" y="58"/>
                            </a:lnTo>
                            <a:lnTo>
                              <a:pt x="3" y="70"/>
                            </a:lnTo>
                            <a:lnTo>
                              <a:pt x="6" y="80"/>
                            </a:lnTo>
                            <a:lnTo>
                              <a:pt x="11" y="87"/>
                            </a:lnTo>
                            <a:lnTo>
                              <a:pt x="15" y="90"/>
                            </a:lnTo>
                            <a:lnTo>
                              <a:pt x="16" y="9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0" name="Freeform 5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7" y="3352"/>
                        <a:ext cx="19" cy="36"/>
                      </a:xfrm>
                      <a:custGeom>
                        <a:avLst/>
                        <a:gdLst>
                          <a:gd name="T0" fmla="*/ 22 w 38"/>
                          <a:gd name="T1" fmla="*/ 0 h 71"/>
                          <a:gd name="T2" fmla="*/ 13 w 38"/>
                          <a:gd name="T3" fmla="*/ 8 h 71"/>
                          <a:gd name="T4" fmla="*/ 6 w 38"/>
                          <a:gd name="T5" fmla="*/ 17 h 71"/>
                          <a:gd name="T6" fmla="*/ 2 w 38"/>
                          <a:gd name="T7" fmla="*/ 26 h 71"/>
                          <a:gd name="T8" fmla="*/ 0 w 38"/>
                          <a:gd name="T9" fmla="*/ 36 h 71"/>
                          <a:gd name="T10" fmla="*/ 26 w 38"/>
                          <a:gd name="T11" fmla="*/ 71 h 71"/>
                          <a:gd name="T12" fmla="*/ 38 w 38"/>
                          <a:gd name="T13" fmla="*/ 38 h 71"/>
                          <a:gd name="T14" fmla="*/ 34 w 38"/>
                          <a:gd name="T15" fmla="*/ 16 h 71"/>
                          <a:gd name="T16" fmla="*/ 26 w 38"/>
                          <a:gd name="T17" fmla="*/ 3 h 71"/>
                          <a:gd name="T18" fmla="*/ 22 w 38"/>
                          <a:gd name="T19" fmla="*/ 0 h 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38" h="71">
                            <a:moveTo>
                              <a:pt x="22" y="0"/>
                            </a:moveTo>
                            <a:lnTo>
                              <a:pt x="13" y="8"/>
                            </a:lnTo>
                            <a:lnTo>
                              <a:pt x="6" y="17"/>
                            </a:lnTo>
                            <a:lnTo>
                              <a:pt x="2" y="26"/>
                            </a:lnTo>
                            <a:lnTo>
                              <a:pt x="0" y="36"/>
                            </a:lnTo>
                            <a:lnTo>
                              <a:pt x="26" y="71"/>
                            </a:lnTo>
                            <a:lnTo>
                              <a:pt x="38" y="38"/>
                            </a:lnTo>
                            <a:lnTo>
                              <a:pt x="34" y="16"/>
                            </a:lnTo>
                            <a:lnTo>
                              <a:pt x="26" y="3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1" name="Freeform 5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1" y="3321"/>
                        <a:ext cx="30" cy="19"/>
                      </a:xfrm>
                      <a:custGeom>
                        <a:avLst/>
                        <a:gdLst>
                          <a:gd name="T0" fmla="*/ 60 w 60"/>
                          <a:gd name="T1" fmla="*/ 22 h 38"/>
                          <a:gd name="T2" fmla="*/ 53 w 60"/>
                          <a:gd name="T3" fmla="*/ 14 h 38"/>
                          <a:gd name="T4" fmla="*/ 46 w 60"/>
                          <a:gd name="T5" fmla="*/ 8 h 38"/>
                          <a:gd name="T6" fmla="*/ 39 w 60"/>
                          <a:gd name="T7" fmla="*/ 4 h 38"/>
                          <a:gd name="T8" fmla="*/ 31 w 60"/>
                          <a:gd name="T9" fmla="*/ 1 h 38"/>
                          <a:gd name="T10" fmla="*/ 23 w 60"/>
                          <a:gd name="T11" fmla="*/ 0 h 38"/>
                          <a:gd name="T12" fmla="*/ 15 w 60"/>
                          <a:gd name="T13" fmla="*/ 0 h 38"/>
                          <a:gd name="T14" fmla="*/ 8 w 60"/>
                          <a:gd name="T15" fmla="*/ 0 h 38"/>
                          <a:gd name="T16" fmla="*/ 0 w 60"/>
                          <a:gd name="T17" fmla="*/ 1 h 38"/>
                          <a:gd name="T18" fmla="*/ 28 w 60"/>
                          <a:gd name="T19" fmla="*/ 38 h 38"/>
                          <a:gd name="T20" fmla="*/ 42 w 60"/>
                          <a:gd name="T21" fmla="*/ 34 h 38"/>
                          <a:gd name="T22" fmla="*/ 52 w 60"/>
                          <a:gd name="T23" fmla="*/ 30 h 38"/>
                          <a:gd name="T24" fmla="*/ 58 w 60"/>
                          <a:gd name="T25" fmla="*/ 24 h 38"/>
                          <a:gd name="T26" fmla="*/ 60 w 60"/>
                          <a:gd name="T27" fmla="*/ 22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60" h="38">
                            <a:moveTo>
                              <a:pt x="60" y="22"/>
                            </a:moveTo>
                            <a:lnTo>
                              <a:pt x="53" y="14"/>
                            </a:lnTo>
                            <a:lnTo>
                              <a:pt x="46" y="8"/>
                            </a:lnTo>
                            <a:lnTo>
                              <a:pt x="39" y="4"/>
                            </a:lnTo>
                            <a:lnTo>
                              <a:pt x="31" y="1"/>
                            </a:lnTo>
                            <a:lnTo>
                              <a:pt x="23" y="0"/>
                            </a:lnTo>
                            <a:lnTo>
                              <a:pt x="15" y="0"/>
                            </a:lnTo>
                            <a:lnTo>
                              <a:pt x="8" y="0"/>
                            </a:lnTo>
                            <a:lnTo>
                              <a:pt x="0" y="1"/>
                            </a:lnTo>
                            <a:lnTo>
                              <a:pt x="28" y="38"/>
                            </a:lnTo>
                            <a:lnTo>
                              <a:pt x="42" y="34"/>
                            </a:lnTo>
                            <a:lnTo>
                              <a:pt x="52" y="30"/>
                            </a:lnTo>
                            <a:lnTo>
                              <a:pt x="58" y="24"/>
                            </a:lnTo>
                            <a:lnTo>
                              <a:pt x="60" y="2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2" name="Freeform 5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7" y="3326"/>
                        <a:ext cx="46" cy="20"/>
                      </a:xfrm>
                      <a:custGeom>
                        <a:avLst/>
                        <a:gdLst>
                          <a:gd name="T0" fmla="*/ 0 w 91"/>
                          <a:gd name="T1" fmla="*/ 16 h 39"/>
                          <a:gd name="T2" fmla="*/ 13 w 91"/>
                          <a:gd name="T3" fmla="*/ 30 h 39"/>
                          <a:gd name="T4" fmla="*/ 28 w 91"/>
                          <a:gd name="T5" fmla="*/ 37 h 39"/>
                          <a:gd name="T6" fmla="*/ 43 w 91"/>
                          <a:gd name="T7" fmla="*/ 39 h 39"/>
                          <a:gd name="T8" fmla="*/ 57 w 91"/>
                          <a:gd name="T9" fmla="*/ 37 h 39"/>
                          <a:gd name="T10" fmla="*/ 70 w 91"/>
                          <a:gd name="T11" fmla="*/ 34 h 39"/>
                          <a:gd name="T12" fmla="*/ 81 w 91"/>
                          <a:gd name="T13" fmla="*/ 30 h 39"/>
                          <a:gd name="T14" fmla="*/ 89 w 91"/>
                          <a:gd name="T15" fmla="*/ 25 h 39"/>
                          <a:gd name="T16" fmla="*/ 91 w 91"/>
                          <a:gd name="T17" fmla="*/ 24 h 39"/>
                          <a:gd name="T18" fmla="*/ 68 w 91"/>
                          <a:gd name="T19" fmla="*/ 10 h 39"/>
                          <a:gd name="T20" fmla="*/ 49 w 91"/>
                          <a:gd name="T21" fmla="*/ 2 h 39"/>
                          <a:gd name="T22" fmla="*/ 33 w 91"/>
                          <a:gd name="T23" fmla="*/ 0 h 39"/>
                          <a:gd name="T24" fmla="*/ 21 w 91"/>
                          <a:gd name="T25" fmla="*/ 2 h 39"/>
                          <a:gd name="T26" fmla="*/ 11 w 91"/>
                          <a:gd name="T27" fmla="*/ 6 h 39"/>
                          <a:gd name="T28" fmla="*/ 5 w 91"/>
                          <a:gd name="T29" fmla="*/ 10 h 39"/>
                          <a:gd name="T30" fmla="*/ 1 w 91"/>
                          <a:gd name="T31" fmla="*/ 15 h 39"/>
                          <a:gd name="T32" fmla="*/ 0 w 91"/>
                          <a:gd name="T33" fmla="*/ 16 h 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1" h="39">
                            <a:moveTo>
                              <a:pt x="0" y="16"/>
                            </a:moveTo>
                            <a:lnTo>
                              <a:pt x="13" y="30"/>
                            </a:lnTo>
                            <a:lnTo>
                              <a:pt x="28" y="37"/>
                            </a:lnTo>
                            <a:lnTo>
                              <a:pt x="43" y="39"/>
                            </a:lnTo>
                            <a:lnTo>
                              <a:pt x="57" y="37"/>
                            </a:lnTo>
                            <a:lnTo>
                              <a:pt x="70" y="34"/>
                            </a:lnTo>
                            <a:lnTo>
                              <a:pt x="81" y="30"/>
                            </a:lnTo>
                            <a:lnTo>
                              <a:pt x="89" y="25"/>
                            </a:lnTo>
                            <a:lnTo>
                              <a:pt x="91" y="24"/>
                            </a:lnTo>
                            <a:lnTo>
                              <a:pt x="68" y="10"/>
                            </a:lnTo>
                            <a:lnTo>
                              <a:pt x="49" y="2"/>
                            </a:lnTo>
                            <a:lnTo>
                              <a:pt x="33" y="0"/>
                            </a:lnTo>
                            <a:lnTo>
                              <a:pt x="21" y="2"/>
                            </a:lnTo>
                            <a:lnTo>
                              <a:pt x="11" y="6"/>
                            </a:lnTo>
                            <a:lnTo>
                              <a:pt x="5" y="10"/>
                            </a:lnTo>
                            <a:lnTo>
                              <a:pt x="1" y="15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3" name="Freeform 5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8" y="3284"/>
                        <a:ext cx="29" cy="35"/>
                      </a:xfrm>
                      <a:custGeom>
                        <a:avLst/>
                        <a:gdLst>
                          <a:gd name="T0" fmla="*/ 59 w 59"/>
                          <a:gd name="T1" fmla="*/ 70 h 70"/>
                          <a:gd name="T2" fmla="*/ 59 w 59"/>
                          <a:gd name="T3" fmla="*/ 52 h 70"/>
                          <a:gd name="T4" fmla="*/ 54 w 59"/>
                          <a:gd name="T5" fmla="*/ 37 h 70"/>
                          <a:gd name="T6" fmla="*/ 45 w 59"/>
                          <a:gd name="T7" fmla="*/ 24 h 70"/>
                          <a:gd name="T8" fmla="*/ 34 w 59"/>
                          <a:gd name="T9" fmla="*/ 15 h 70"/>
                          <a:gd name="T10" fmla="*/ 22 w 59"/>
                          <a:gd name="T11" fmla="*/ 8 h 70"/>
                          <a:gd name="T12" fmla="*/ 11 w 59"/>
                          <a:gd name="T13" fmla="*/ 3 h 70"/>
                          <a:gd name="T14" fmla="*/ 4 w 59"/>
                          <a:gd name="T15" fmla="*/ 1 h 70"/>
                          <a:gd name="T16" fmla="*/ 0 w 59"/>
                          <a:gd name="T17" fmla="*/ 0 h 70"/>
                          <a:gd name="T18" fmla="*/ 6 w 59"/>
                          <a:gd name="T19" fmla="*/ 26 h 70"/>
                          <a:gd name="T20" fmla="*/ 15 w 59"/>
                          <a:gd name="T21" fmla="*/ 45 h 70"/>
                          <a:gd name="T22" fmla="*/ 24 w 59"/>
                          <a:gd name="T23" fmla="*/ 59 h 70"/>
                          <a:gd name="T24" fmla="*/ 35 w 59"/>
                          <a:gd name="T25" fmla="*/ 66 h 70"/>
                          <a:gd name="T26" fmla="*/ 44 w 59"/>
                          <a:gd name="T27" fmla="*/ 69 h 70"/>
                          <a:gd name="T28" fmla="*/ 52 w 59"/>
                          <a:gd name="T29" fmla="*/ 70 h 70"/>
                          <a:gd name="T30" fmla="*/ 57 w 59"/>
                          <a:gd name="T31" fmla="*/ 70 h 70"/>
                          <a:gd name="T32" fmla="*/ 59 w 59"/>
                          <a:gd name="T33" fmla="*/ 7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59" h="70">
                            <a:moveTo>
                              <a:pt x="59" y="70"/>
                            </a:moveTo>
                            <a:lnTo>
                              <a:pt x="59" y="52"/>
                            </a:lnTo>
                            <a:lnTo>
                              <a:pt x="54" y="37"/>
                            </a:lnTo>
                            <a:lnTo>
                              <a:pt x="45" y="24"/>
                            </a:lnTo>
                            <a:lnTo>
                              <a:pt x="34" y="15"/>
                            </a:lnTo>
                            <a:lnTo>
                              <a:pt x="22" y="8"/>
                            </a:lnTo>
                            <a:lnTo>
                              <a:pt x="11" y="3"/>
                            </a:lnTo>
                            <a:lnTo>
                              <a:pt x="4" y="1"/>
                            </a:lnTo>
                            <a:lnTo>
                              <a:pt x="0" y="0"/>
                            </a:lnTo>
                            <a:lnTo>
                              <a:pt x="6" y="26"/>
                            </a:lnTo>
                            <a:lnTo>
                              <a:pt x="15" y="45"/>
                            </a:lnTo>
                            <a:lnTo>
                              <a:pt x="24" y="59"/>
                            </a:lnTo>
                            <a:lnTo>
                              <a:pt x="35" y="66"/>
                            </a:lnTo>
                            <a:lnTo>
                              <a:pt x="44" y="69"/>
                            </a:lnTo>
                            <a:lnTo>
                              <a:pt x="52" y="70"/>
                            </a:lnTo>
                            <a:lnTo>
                              <a:pt x="57" y="70"/>
                            </a:lnTo>
                            <a:lnTo>
                              <a:pt x="59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4" name="Freeform 5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1" y="3347"/>
                        <a:ext cx="30" cy="36"/>
                      </a:xfrm>
                      <a:custGeom>
                        <a:avLst/>
                        <a:gdLst>
                          <a:gd name="T0" fmla="*/ 0 w 60"/>
                          <a:gd name="T1" fmla="*/ 0 h 71"/>
                          <a:gd name="T2" fmla="*/ 0 w 60"/>
                          <a:gd name="T3" fmla="*/ 18 h 71"/>
                          <a:gd name="T4" fmla="*/ 6 w 60"/>
                          <a:gd name="T5" fmla="*/ 34 h 71"/>
                          <a:gd name="T6" fmla="*/ 15 w 60"/>
                          <a:gd name="T7" fmla="*/ 46 h 71"/>
                          <a:gd name="T8" fmla="*/ 27 w 60"/>
                          <a:gd name="T9" fmla="*/ 56 h 71"/>
                          <a:gd name="T10" fmla="*/ 38 w 60"/>
                          <a:gd name="T11" fmla="*/ 63 h 71"/>
                          <a:gd name="T12" fmla="*/ 50 w 60"/>
                          <a:gd name="T13" fmla="*/ 68 h 71"/>
                          <a:gd name="T14" fmla="*/ 57 w 60"/>
                          <a:gd name="T15" fmla="*/ 70 h 71"/>
                          <a:gd name="T16" fmla="*/ 60 w 60"/>
                          <a:gd name="T17" fmla="*/ 71 h 71"/>
                          <a:gd name="T18" fmla="*/ 54 w 60"/>
                          <a:gd name="T19" fmla="*/ 45 h 71"/>
                          <a:gd name="T20" fmla="*/ 45 w 60"/>
                          <a:gd name="T21" fmla="*/ 25 h 71"/>
                          <a:gd name="T22" fmla="*/ 36 w 60"/>
                          <a:gd name="T23" fmla="*/ 12 h 71"/>
                          <a:gd name="T24" fmla="*/ 26 w 60"/>
                          <a:gd name="T25" fmla="*/ 4 h 71"/>
                          <a:gd name="T26" fmla="*/ 16 w 60"/>
                          <a:gd name="T27" fmla="*/ 1 h 71"/>
                          <a:gd name="T28" fmla="*/ 8 w 60"/>
                          <a:gd name="T29" fmla="*/ 0 h 71"/>
                          <a:gd name="T30" fmla="*/ 3 w 60"/>
                          <a:gd name="T31" fmla="*/ 0 h 71"/>
                          <a:gd name="T32" fmla="*/ 0 w 60"/>
                          <a:gd name="T33" fmla="*/ 0 h 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0" h="71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6" y="34"/>
                            </a:lnTo>
                            <a:lnTo>
                              <a:pt x="15" y="46"/>
                            </a:lnTo>
                            <a:lnTo>
                              <a:pt x="27" y="56"/>
                            </a:lnTo>
                            <a:lnTo>
                              <a:pt x="38" y="63"/>
                            </a:lnTo>
                            <a:lnTo>
                              <a:pt x="50" y="68"/>
                            </a:lnTo>
                            <a:lnTo>
                              <a:pt x="57" y="70"/>
                            </a:lnTo>
                            <a:lnTo>
                              <a:pt x="60" y="71"/>
                            </a:lnTo>
                            <a:lnTo>
                              <a:pt x="54" y="45"/>
                            </a:lnTo>
                            <a:lnTo>
                              <a:pt x="45" y="25"/>
                            </a:lnTo>
                            <a:lnTo>
                              <a:pt x="36" y="12"/>
                            </a:lnTo>
                            <a:lnTo>
                              <a:pt x="26" y="4"/>
                            </a:lnTo>
                            <a:lnTo>
                              <a:pt x="16" y="1"/>
                            </a:lnTo>
                            <a:lnTo>
                              <a:pt x="8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5" name="Freeform 5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0" y="3345"/>
                        <a:ext cx="15" cy="16"/>
                      </a:xfrm>
                      <a:custGeom>
                        <a:avLst/>
                        <a:gdLst>
                          <a:gd name="T0" fmla="*/ 30 w 30"/>
                          <a:gd name="T1" fmla="*/ 1 h 31"/>
                          <a:gd name="T2" fmla="*/ 22 w 30"/>
                          <a:gd name="T3" fmla="*/ 0 h 31"/>
                          <a:gd name="T4" fmla="*/ 14 w 30"/>
                          <a:gd name="T5" fmla="*/ 0 h 31"/>
                          <a:gd name="T6" fmla="*/ 7 w 30"/>
                          <a:gd name="T7" fmla="*/ 1 h 31"/>
                          <a:gd name="T8" fmla="*/ 0 w 30"/>
                          <a:gd name="T9" fmla="*/ 4 h 31"/>
                          <a:gd name="T10" fmla="*/ 21 w 30"/>
                          <a:gd name="T11" fmla="*/ 31 h 31"/>
                          <a:gd name="T12" fmla="*/ 28 w 30"/>
                          <a:gd name="T13" fmla="*/ 20 h 31"/>
                          <a:gd name="T14" fmla="*/ 30 w 30"/>
                          <a:gd name="T15" fmla="*/ 10 h 31"/>
                          <a:gd name="T16" fmla="*/ 30 w 30"/>
                          <a:gd name="T17" fmla="*/ 4 h 31"/>
                          <a:gd name="T18" fmla="*/ 30 w 30"/>
                          <a:gd name="T19" fmla="*/ 1 h 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30" h="31">
                            <a:moveTo>
                              <a:pt x="30" y="1"/>
                            </a:moveTo>
                            <a:lnTo>
                              <a:pt x="22" y="0"/>
                            </a:lnTo>
                            <a:lnTo>
                              <a:pt x="14" y="0"/>
                            </a:lnTo>
                            <a:lnTo>
                              <a:pt x="7" y="1"/>
                            </a:lnTo>
                            <a:lnTo>
                              <a:pt x="0" y="4"/>
                            </a:lnTo>
                            <a:lnTo>
                              <a:pt x="21" y="31"/>
                            </a:lnTo>
                            <a:lnTo>
                              <a:pt x="28" y="20"/>
                            </a:lnTo>
                            <a:lnTo>
                              <a:pt x="30" y="10"/>
                            </a:lnTo>
                            <a:lnTo>
                              <a:pt x="30" y="4"/>
                            </a:lnTo>
                            <a:lnTo>
                              <a:pt x="30" y="1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6" name="Freeform 5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2" y="3291"/>
                        <a:ext cx="36" cy="30"/>
                      </a:xfrm>
                      <a:custGeom>
                        <a:avLst/>
                        <a:gdLst>
                          <a:gd name="T0" fmla="*/ 0 w 71"/>
                          <a:gd name="T1" fmla="*/ 59 h 59"/>
                          <a:gd name="T2" fmla="*/ 18 w 71"/>
                          <a:gd name="T3" fmla="*/ 59 h 59"/>
                          <a:gd name="T4" fmla="*/ 34 w 71"/>
                          <a:gd name="T5" fmla="*/ 54 h 59"/>
                          <a:gd name="T6" fmla="*/ 46 w 71"/>
                          <a:gd name="T7" fmla="*/ 45 h 59"/>
                          <a:gd name="T8" fmla="*/ 56 w 71"/>
                          <a:gd name="T9" fmla="*/ 33 h 59"/>
                          <a:gd name="T10" fmla="*/ 63 w 71"/>
                          <a:gd name="T11" fmla="*/ 22 h 59"/>
                          <a:gd name="T12" fmla="*/ 67 w 71"/>
                          <a:gd name="T13" fmla="*/ 10 h 59"/>
                          <a:gd name="T14" fmla="*/ 70 w 71"/>
                          <a:gd name="T15" fmla="*/ 3 h 59"/>
                          <a:gd name="T16" fmla="*/ 71 w 71"/>
                          <a:gd name="T17" fmla="*/ 0 h 59"/>
                          <a:gd name="T18" fmla="*/ 44 w 71"/>
                          <a:gd name="T19" fmla="*/ 6 h 59"/>
                          <a:gd name="T20" fmla="*/ 25 w 71"/>
                          <a:gd name="T21" fmla="*/ 15 h 59"/>
                          <a:gd name="T22" fmla="*/ 12 w 71"/>
                          <a:gd name="T23" fmla="*/ 24 h 59"/>
                          <a:gd name="T24" fmla="*/ 4 w 71"/>
                          <a:gd name="T25" fmla="*/ 35 h 59"/>
                          <a:gd name="T26" fmla="*/ 1 w 71"/>
                          <a:gd name="T27" fmla="*/ 44 h 59"/>
                          <a:gd name="T28" fmla="*/ 0 w 71"/>
                          <a:gd name="T29" fmla="*/ 52 h 59"/>
                          <a:gd name="T30" fmla="*/ 0 w 71"/>
                          <a:gd name="T31" fmla="*/ 56 h 59"/>
                          <a:gd name="T32" fmla="*/ 0 w 71"/>
                          <a:gd name="T33" fmla="*/ 59 h 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71" h="59">
                            <a:moveTo>
                              <a:pt x="0" y="59"/>
                            </a:moveTo>
                            <a:lnTo>
                              <a:pt x="18" y="59"/>
                            </a:lnTo>
                            <a:lnTo>
                              <a:pt x="34" y="54"/>
                            </a:lnTo>
                            <a:lnTo>
                              <a:pt x="46" y="45"/>
                            </a:lnTo>
                            <a:lnTo>
                              <a:pt x="56" y="33"/>
                            </a:lnTo>
                            <a:lnTo>
                              <a:pt x="63" y="22"/>
                            </a:lnTo>
                            <a:lnTo>
                              <a:pt x="67" y="10"/>
                            </a:lnTo>
                            <a:lnTo>
                              <a:pt x="70" y="3"/>
                            </a:lnTo>
                            <a:lnTo>
                              <a:pt x="71" y="0"/>
                            </a:lnTo>
                            <a:lnTo>
                              <a:pt x="44" y="6"/>
                            </a:lnTo>
                            <a:lnTo>
                              <a:pt x="25" y="15"/>
                            </a:lnTo>
                            <a:lnTo>
                              <a:pt x="12" y="24"/>
                            </a:lnTo>
                            <a:lnTo>
                              <a:pt x="4" y="35"/>
                            </a:lnTo>
                            <a:lnTo>
                              <a:pt x="1" y="44"/>
                            </a:lnTo>
                            <a:lnTo>
                              <a:pt x="0" y="52"/>
                            </a:lnTo>
                            <a:lnTo>
                              <a:pt x="0" y="56"/>
                            </a:lnTo>
                            <a:lnTo>
                              <a:pt x="0" y="59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7" name="Freeform 5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3" y="3317"/>
                        <a:ext cx="32" cy="30"/>
                      </a:xfrm>
                      <a:custGeom>
                        <a:avLst/>
                        <a:gdLst>
                          <a:gd name="T0" fmla="*/ 31 w 63"/>
                          <a:gd name="T1" fmla="*/ 0 h 60"/>
                          <a:gd name="T2" fmla="*/ 18 w 63"/>
                          <a:gd name="T3" fmla="*/ 2 h 60"/>
                          <a:gd name="T4" fmla="*/ 9 w 63"/>
                          <a:gd name="T5" fmla="*/ 9 h 60"/>
                          <a:gd name="T6" fmla="*/ 2 w 63"/>
                          <a:gd name="T7" fmla="*/ 18 h 60"/>
                          <a:gd name="T8" fmla="*/ 0 w 63"/>
                          <a:gd name="T9" fmla="*/ 30 h 60"/>
                          <a:gd name="T10" fmla="*/ 2 w 63"/>
                          <a:gd name="T11" fmla="*/ 41 h 60"/>
                          <a:gd name="T12" fmla="*/ 9 w 63"/>
                          <a:gd name="T13" fmla="*/ 51 h 60"/>
                          <a:gd name="T14" fmla="*/ 18 w 63"/>
                          <a:gd name="T15" fmla="*/ 57 h 60"/>
                          <a:gd name="T16" fmla="*/ 31 w 63"/>
                          <a:gd name="T17" fmla="*/ 60 h 60"/>
                          <a:gd name="T18" fmla="*/ 44 w 63"/>
                          <a:gd name="T19" fmla="*/ 57 h 60"/>
                          <a:gd name="T20" fmla="*/ 54 w 63"/>
                          <a:gd name="T21" fmla="*/ 51 h 60"/>
                          <a:gd name="T22" fmla="*/ 61 w 63"/>
                          <a:gd name="T23" fmla="*/ 41 h 60"/>
                          <a:gd name="T24" fmla="*/ 63 w 63"/>
                          <a:gd name="T25" fmla="*/ 30 h 60"/>
                          <a:gd name="T26" fmla="*/ 61 w 63"/>
                          <a:gd name="T27" fmla="*/ 18 h 60"/>
                          <a:gd name="T28" fmla="*/ 54 w 63"/>
                          <a:gd name="T29" fmla="*/ 9 h 60"/>
                          <a:gd name="T30" fmla="*/ 44 w 63"/>
                          <a:gd name="T31" fmla="*/ 2 h 60"/>
                          <a:gd name="T32" fmla="*/ 31 w 63"/>
                          <a:gd name="T33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3" h="60">
                            <a:moveTo>
                              <a:pt x="31" y="0"/>
                            </a:moveTo>
                            <a:lnTo>
                              <a:pt x="18" y="2"/>
                            </a:lnTo>
                            <a:lnTo>
                              <a:pt x="9" y="9"/>
                            </a:lnTo>
                            <a:lnTo>
                              <a:pt x="2" y="18"/>
                            </a:lnTo>
                            <a:lnTo>
                              <a:pt x="0" y="30"/>
                            </a:lnTo>
                            <a:lnTo>
                              <a:pt x="2" y="41"/>
                            </a:lnTo>
                            <a:lnTo>
                              <a:pt x="9" y="51"/>
                            </a:lnTo>
                            <a:lnTo>
                              <a:pt x="18" y="57"/>
                            </a:lnTo>
                            <a:lnTo>
                              <a:pt x="31" y="60"/>
                            </a:lnTo>
                            <a:lnTo>
                              <a:pt x="44" y="57"/>
                            </a:lnTo>
                            <a:lnTo>
                              <a:pt x="54" y="51"/>
                            </a:lnTo>
                            <a:lnTo>
                              <a:pt x="61" y="41"/>
                            </a:lnTo>
                            <a:lnTo>
                              <a:pt x="63" y="30"/>
                            </a:lnTo>
                            <a:lnTo>
                              <a:pt x="61" y="18"/>
                            </a:lnTo>
                            <a:lnTo>
                              <a:pt x="54" y="9"/>
                            </a:lnTo>
                            <a:lnTo>
                              <a:pt x="44" y="2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8" name="Freeform 5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0" y="3118"/>
                        <a:ext cx="19" cy="43"/>
                      </a:xfrm>
                      <a:custGeom>
                        <a:avLst/>
                        <a:gdLst>
                          <a:gd name="T0" fmla="*/ 14 w 37"/>
                          <a:gd name="T1" fmla="*/ 86 h 86"/>
                          <a:gd name="T2" fmla="*/ 25 w 37"/>
                          <a:gd name="T3" fmla="*/ 76 h 86"/>
                          <a:gd name="T4" fmla="*/ 32 w 37"/>
                          <a:gd name="T5" fmla="*/ 65 h 86"/>
                          <a:gd name="T6" fmla="*/ 35 w 37"/>
                          <a:gd name="T7" fmla="*/ 52 h 86"/>
                          <a:gd name="T8" fmla="*/ 37 w 37"/>
                          <a:gd name="T9" fmla="*/ 39 h 86"/>
                          <a:gd name="T10" fmla="*/ 34 w 37"/>
                          <a:gd name="T11" fmla="*/ 28 h 86"/>
                          <a:gd name="T12" fmla="*/ 32 w 37"/>
                          <a:gd name="T13" fmla="*/ 16 h 86"/>
                          <a:gd name="T14" fmla="*/ 29 w 37"/>
                          <a:gd name="T15" fmla="*/ 7 h 86"/>
                          <a:gd name="T16" fmla="*/ 25 w 37"/>
                          <a:gd name="T17" fmla="*/ 0 h 86"/>
                          <a:gd name="T18" fmla="*/ 0 w 37"/>
                          <a:gd name="T19" fmla="*/ 68 h 86"/>
                          <a:gd name="T20" fmla="*/ 4 w 37"/>
                          <a:gd name="T21" fmla="*/ 76 h 86"/>
                          <a:gd name="T22" fmla="*/ 9 w 37"/>
                          <a:gd name="T23" fmla="*/ 82 h 86"/>
                          <a:gd name="T24" fmla="*/ 12 w 37"/>
                          <a:gd name="T25" fmla="*/ 85 h 86"/>
                          <a:gd name="T26" fmla="*/ 14 w 37"/>
                          <a:gd name="T27" fmla="*/ 86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37" h="86">
                            <a:moveTo>
                              <a:pt x="14" y="86"/>
                            </a:moveTo>
                            <a:lnTo>
                              <a:pt x="25" y="76"/>
                            </a:lnTo>
                            <a:lnTo>
                              <a:pt x="32" y="65"/>
                            </a:lnTo>
                            <a:lnTo>
                              <a:pt x="35" y="52"/>
                            </a:lnTo>
                            <a:lnTo>
                              <a:pt x="37" y="39"/>
                            </a:lnTo>
                            <a:lnTo>
                              <a:pt x="34" y="28"/>
                            </a:lnTo>
                            <a:lnTo>
                              <a:pt x="32" y="16"/>
                            </a:lnTo>
                            <a:lnTo>
                              <a:pt x="29" y="7"/>
                            </a:lnTo>
                            <a:lnTo>
                              <a:pt x="25" y="0"/>
                            </a:lnTo>
                            <a:lnTo>
                              <a:pt x="0" y="68"/>
                            </a:lnTo>
                            <a:lnTo>
                              <a:pt x="4" y="76"/>
                            </a:lnTo>
                            <a:lnTo>
                              <a:pt x="9" y="82"/>
                            </a:lnTo>
                            <a:lnTo>
                              <a:pt x="12" y="85"/>
                            </a:lnTo>
                            <a:lnTo>
                              <a:pt x="14" y="86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9" name="Freeform 5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4" y="3198"/>
                        <a:ext cx="19" cy="46"/>
                      </a:xfrm>
                      <a:custGeom>
                        <a:avLst/>
                        <a:gdLst>
                          <a:gd name="T0" fmla="*/ 22 w 38"/>
                          <a:gd name="T1" fmla="*/ 0 h 92"/>
                          <a:gd name="T2" fmla="*/ 9 w 38"/>
                          <a:gd name="T3" fmla="*/ 13 h 92"/>
                          <a:gd name="T4" fmla="*/ 1 w 38"/>
                          <a:gd name="T5" fmla="*/ 28 h 92"/>
                          <a:gd name="T6" fmla="*/ 0 w 38"/>
                          <a:gd name="T7" fmla="*/ 43 h 92"/>
                          <a:gd name="T8" fmla="*/ 1 w 38"/>
                          <a:gd name="T9" fmla="*/ 58 h 92"/>
                          <a:gd name="T10" fmla="*/ 5 w 38"/>
                          <a:gd name="T11" fmla="*/ 72 h 92"/>
                          <a:gd name="T12" fmla="*/ 9 w 38"/>
                          <a:gd name="T13" fmla="*/ 82 h 92"/>
                          <a:gd name="T14" fmla="*/ 13 w 38"/>
                          <a:gd name="T15" fmla="*/ 90 h 92"/>
                          <a:gd name="T16" fmla="*/ 14 w 38"/>
                          <a:gd name="T17" fmla="*/ 92 h 92"/>
                          <a:gd name="T18" fmla="*/ 28 w 38"/>
                          <a:gd name="T19" fmla="*/ 69 h 92"/>
                          <a:gd name="T20" fmla="*/ 36 w 38"/>
                          <a:gd name="T21" fmla="*/ 50 h 92"/>
                          <a:gd name="T22" fmla="*/ 38 w 38"/>
                          <a:gd name="T23" fmla="*/ 34 h 92"/>
                          <a:gd name="T24" fmla="*/ 36 w 38"/>
                          <a:gd name="T25" fmla="*/ 21 h 92"/>
                          <a:gd name="T26" fmla="*/ 32 w 38"/>
                          <a:gd name="T27" fmla="*/ 12 h 92"/>
                          <a:gd name="T28" fmla="*/ 28 w 38"/>
                          <a:gd name="T29" fmla="*/ 5 h 92"/>
                          <a:gd name="T30" fmla="*/ 23 w 38"/>
                          <a:gd name="T31" fmla="*/ 1 h 92"/>
                          <a:gd name="T32" fmla="*/ 22 w 38"/>
                          <a:gd name="T33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38" h="92">
                            <a:moveTo>
                              <a:pt x="22" y="0"/>
                            </a:moveTo>
                            <a:lnTo>
                              <a:pt x="9" y="13"/>
                            </a:lnTo>
                            <a:lnTo>
                              <a:pt x="1" y="28"/>
                            </a:lnTo>
                            <a:lnTo>
                              <a:pt x="0" y="43"/>
                            </a:lnTo>
                            <a:lnTo>
                              <a:pt x="1" y="58"/>
                            </a:lnTo>
                            <a:lnTo>
                              <a:pt x="5" y="72"/>
                            </a:lnTo>
                            <a:lnTo>
                              <a:pt x="9" y="82"/>
                            </a:lnTo>
                            <a:lnTo>
                              <a:pt x="13" y="90"/>
                            </a:lnTo>
                            <a:lnTo>
                              <a:pt x="14" y="92"/>
                            </a:lnTo>
                            <a:lnTo>
                              <a:pt x="28" y="69"/>
                            </a:lnTo>
                            <a:lnTo>
                              <a:pt x="36" y="50"/>
                            </a:lnTo>
                            <a:lnTo>
                              <a:pt x="38" y="34"/>
                            </a:lnTo>
                            <a:lnTo>
                              <a:pt x="36" y="21"/>
                            </a:lnTo>
                            <a:lnTo>
                              <a:pt x="32" y="12"/>
                            </a:lnTo>
                            <a:lnTo>
                              <a:pt x="28" y="5"/>
                            </a:lnTo>
                            <a:lnTo>
                              <a:pt x="23" y="1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80" name="Freeform 5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4" y="3173"/>
                        <a:ext cx="20" cy="18"/>
                      </a:xfrm>
                      <a:custGeom>
                        <a:avLst/>
                        <a:gdLst>
                          <a:gd name="T0" fmla="*/ 0 w 40"/>
                          <a:gd name="T1" fmla="*/ 15 h 37"/>
                          <a:gd name="T2" fmla="*/ 5 w 40"/>
                          <a:gd name="T3" fmla="*/ 20 h 37"/>
                          <a:gd name="T4" fmla="*/ 9 w 40"/>
                          <a:gd name="T5" fmla="*/ 24 h 37"/>
                          <a:gd name="T6" fmla="*/ 14 w 40"/>
                          <a:gd name="T7" fmla="*/ 27 h 37"/>
                          <a:gd name="T8" fmla="*/ 20 w 40"/>
                          <a:gd name="T9" fmla="*/ 31 h 37"/>
                          <a:gd name="T10" fmla="*/ 24 w 40"/>
                          <a:gd name="T11" fmla="*/ 33 h 37"/>
                          <a:gd name="T12" fmla="*/ 30 w 40"/>
                          <a:gd name="T13" fmla="*/ 34 h 37"/>
                          <a:gd name="T14" fmla="*/ 35 w 40"/>
                          <a:gd name="T15" fmla="*/ 35 h 37"/>
                          <a:gd name="T16" fmla="*/ 40 w 40"/>
                          <a:gd name="T17" fmla="*/ 37 h 37"/>
                          <a:gd name="T18" fmla="*/ 36 w 40"/>
                          <a:gd name="T19" fmla="*/ 28 h 37"/>
                          <a:gd name="T20" fmla="*/ 32 w 40"/>
                          <a:gd name="T21" fmla="*/ 19 h 37"/>
                          <a:gd name="T22" fmla="*/ 29 w 40"/>
                          <a:gd name="T23" fmla="*/ 10 h 37"/>
                          <a:gd name="T24" fmla="*/ 25 w 40"/>
                          <a:gd name="T25" fmla="*/ 0 h 37"/>
                          <a:gd name="T26" fmla="*/ 14 w 40"/>
                          <a:gd name="T27" fmla="*/ 3 h 37"/>
                          <a:gd name="T28" fmla="*/ 6 w 40"/>
                          <a:gd name="T29" fmla="*/ 9 h 37"/>
                          <a:gd name="T30" fmla="*/ 1 w 40"/>
                          <a:gd name="T31" fmla="*/ 12 h 37"/>
                          <a:gd name="T32" fmla="*/ 0 w 40"/>
                          <a:gd name="T33" fmla="*/ 15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40" h="37">
                            <a:moveTo>
                              <a:pt x="0" y="15"/>
                            </a:moveTo>
                            <a:lnTo>
                              <a:pt x="5" y="20"/>
                            </a:lnTo>
                            <a:lnTo>
                              <a:pt x="9" y="24"/>
                            </a:lnTo>
                            <a:lnTo>
                              <a:pt x="14" y="27"/>
                            </a:lnTo>
                            <a:lnTo>
                              <a:pt x="20" y="31"/>
                            </a:lnTo>
                            <a:lnTo>
                              <a:pt x="24" y="33"/>
                            </a:lnTo>
                            <a:lnTo>
                              <a:pt x="30" y="34"/>
                            </a:lnTo>
                            <a:lnTo>
                              <a:pt x="35" y="35"/>
                            </a:lnTo>
                            <a:lnTo>
                              <a:pt x="40" y="37"/>
                            </a:lnTo>
                            <a:lnTo>
                              <a:pt x="36" y="28"/>
                            </a:lnTo>
                            <a:lnTo>
                              <a:pt x="32" y="19"/>
                            </a:lnTo>
                            <a:lnTo>
                              <a:pt x="29" y="10"/>
                            </a:lnTo>
                            <a:lnTo>
                              <a:pt x="25" y="0"/>
                            </a:lnTo>
                            <a:lnTo>
                              <a:pt x="14" y="3"/>
                            </a:lnTo>
                            <a:lnTo>
                              <a:pt x="6" y="9"/>
                            </a:lnTo>
                            <a:lnTo>
                              <a:pt x="1" y="12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81" name="Freeform 5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8" y="3193"/>
                        <a:ext cx="30" cy="35"/>
                      </a:xfrm>
                      <a:custGeom>
                        <a:avLst/>
                        <a:gdLst>
                          <a:gd name="T0" fmla="*/ 60 w 60"/>
                          <a:gd name="T1" fmla="*/ 70 h 70"/>
                          <a:gd name="T2" fmla="*/ 53 w 60"/>
                          <a:gd name="T3" fmla="*/ 44 h 70"/>
                          <a:gd name="T4" fmla="*/ 45 w 60"/>
                          <a:gd name="T5" fmla="*/ 25 h 70"/>
                          <a:gd name="T6" fmla="*/ 35 w 60"/>
                          <a:gd name="T7" fmla="*/ 13 h 70"/>
                          <a:gd name="T8" fmla="*/ 26 w 60"/>
                          <a:gd name="T9" fmla="*/ 5 h 70"/>
                          <a:gd name="T10" fmla="*/ 15 w 60"/>
                          <a:gd name="T11" fmla="*/ 1 h 70"/>
                          <a:gd name="T12" fmla="*/ 7 w 60"/>
                          <a:gd name="T13" fmla="*/ 0 h 70"/>
                          <a:gd name="T14" fmla="*/ 3 w 60"/>
                          <a:gd name="T15" fmla="*/ 0 h 70"/>
                          <a:gd name="T16" fmla="*/ 0 w 60"/>
                          <a:gd name="T17" fmla="*/ 0 h 70"/>
                          <a:gd name="T18" fmla="*/ 0 w 60"/>
                          <a:gd name="T19" fmla="*/ 18 h 70"/>
                          <a:gd name="T20" fmla="*/ 5 w 60"/>
                          <a:gd name="T21" fmla="*/ 33 h 70"/>
                          <a:gd name="T22" fmla="*/ 14 w 60"/>
                          <a:gd name="T23" fmla="*/ 46 h 70"/>
                          <a:gd name="T24" fmla="*/ 27 w 60"/>
                          <a:gd name="T25" fmla="*/ 55 h 70"/>
                          <a:gd name="T26" fmla="*/ 38 w 60"/>
                          <a:gd name="T27" fmla="*/ 62 h 70"/>
                          <a:gd name="T28" fmla="*/ 50 w 60"/>
                          <a:gd name="T29" fmla="*/ 67 h 70"/>
                          <a:gd name="T30" fmla="*/ 57 w 60"/>
                          <a:gd name="T31" fmla="*/ 69 h 70"/>
                          <a:gd name="T32" fmla="*/ 60 w 60"/>
                          <a:gd name="T33" fmla="*/ 7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0" h="70">
                            <a:moveTo>
                              <a:pt x="60" y="70"/>
                            </a:moveTo>
                            <a:lnTo>
                              <a:pt x="53" y="44"/>
                            </a:lnTo>
                            <a:lnTo>
                              <a:pt x="45" y="25"/>
                            </a:lnTo>
                            <a:lnTo>
                              <a:pt x="35" y="13"/>
                            </a:lnTo>
                            <a:lnTo>
                              <a:pt x="26" y="5"/>
                            </a:lnTo>
                            <a:lnTo>
                              <a:pt x="15" y="1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" y="33"/>
                            </a:lnTo>
                            <a:lnTo>
                              <a:pt x="14" y="46"/>
                            </a:lnTo>
                            <a:lnTo>
                              <a:pt x="27" y="55"/>
                            </a:lnTo>
                            <a:lnTo>
                              <a:pt x="38" y="62"/>
                            </a:lnTo>
                            <a:lnTo>
                              <a:pt x="50" y="67"/>
                            </a:lnTo>
                            <a:lnTo>
                              <a:pt x="57" y="69"/>
                            </a:lnTo>
                            <a:lnTo>
                              <a:pt x="60" y="70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82" name="Freeform 5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38" y="3191"/>
                        <a:ext cx="14" cy="23"/>
                      </a:xfrm>
                      <a:custGeom>
                        <a:avLst/>
                        <a:gdLst>
                          <a:gd name="T0" fmla="*/ 28 w 28"/>
                          <a:gd name="T1" fmla="*/ 2 h 46"/>
                          <a:gd name="T2" fmla="*/ 25 w 28"/>
                          <a:gd name="T3" fmla="*/ 0 h 46"/>
                          <a:gd name="T4" fmla="*/ 23 w 28"/>
                          <a:gd name="T5" fmla="*/ 0 h 46"/>
                          <a:gd name="T6" fmla="*/ 19 w 28"/>
                          <a:gd name="T7" fmla="*/ 0 h 46"/>
                          <a:gd name="T8" fmla="*/ 17 w 28"/>
                          <a:gd name="T9" fmla="*/ 0 h 46"/>
                          <a:gd name="T10" fmla="*/ 0 w 28"/>
                          <a:gd name="T11" fmla="*/ 46 h 46"/>
                          <a:gd name="T12" fmla="*/ 18 w 28"/>
                          <a:gd name="T13" fmla="*/ 31 h 46"/>
                          <a:gd name="T14" fmla="*/ 26 w 28"/>
                          <a:gd name="T15" fmla="*/ 16 h 46"/>
                          <a:gd name="T16" fmla="*/ 28 w 28"/>
                          <a:gd name="T17" fmla="*/ 6 h 46"/>
                          <a:gd name="T18" fmla="*/ 28 w 28"/>
                          <a:gd name="T19" fmla="*/ 2 h 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8" h="46">
                            <a:moveTo>
                              <a:pt x="28" y="2"/>
                            </a:moveTo>
                            <a:lnTo>
                              <a:pt x="25" y="0"/>
                            </a:lnTo>
                            <a:lnTo>
                              <a:pt x="23" y="0"/>
                            </a:lnTo>
                            <a:lnTo>
                              <a:pt x="19" y="0"/>
                            </a:lnTo>
                            <a:lnTo>
                              <a:pt x="17" y="0"/>
                            </a:lnTo>
                            <a:lnTo>
                              <a:pt x="0" y="46"/>
                            </a:lnTo>
                            <a:lnTo>
                              <a:pt x="18" y="31"/>
                            </a:lnTo>
                            <a:lnTo>
                              <a:pt x="26" y="16"/>
                            </a:lnTo>
                            <a:lnTo>
                              <a:pt x="28" y="6"/>
                            </a:lnTo>
                            <a:lnTo>
                              <a:pt x="28" y="2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83" name="Freeform 5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9" y="3145"/>
                        <a:ext cx="15" cy="23"/>
                      </a:xfrm>
                      <a:custGeom>
                        <a:avLst/>
                        <a:gdLst>
                          <a:gd name="T0" fmla="*/ 0 w 30"/>
                          <a:gd name="T1" fmla="*/ 44 h 45"/>
                          <a:gd name="T2" fmla="*/ 8 w 30"/>
                          <a:gd name="T3" fmla="*/ 45 h 45"/>
                          <a:gd name="T4" fmla="*/ 16 w 30"/>
                          <a:gd name="T5" fmla="*/ 44 h 45"/>
                          <a:gd name="T6" fmla="*/ 23 w 30"/>
                          <a:gd name="T7" fmla="*/ 43 h 45"/>
                          <a:gd name="T8" fmla="*/ 30 w 30"/>
                          <a:gd name="T9" fmla="*/ 41 h 45"/>
                          <a:gd name="T10" fmla="*/ 29 w 30"/>
                          <a:gd name="T11" fmla="*/ 31 h 45"/>
                          <a:gd name="T12" fmla="*/ 26 w 30"/>
                          <a:gd name="T13" fmla="*/ 21 h 45"/>
                          <a:gd name="T14" fmla="*/ 25 w 30"/>
                          <a:gd name="T15" fmla="*/ 11 h 45"/>
                          <a:gd name="T16" fmla="*/ 24 w 30"/>
                          <a:gd name="T17" fmla="*/ 0 h 45"/>
                          <a:gd name="T18" fmla="*/ 8 w 30"/>
                          <a:gd name="T19" fmla="*/ 15 h 45"/>
                          <a:gd name="T20" fmla="*/ 1 w 30"/>
                          <a:gd name="T21" fmla="*/ 29 h 45"/>
                          <a:gd name="T22" fmla="*/ 0 w 30"/>
                          <a:gd name="T23" fmla="*/ 40 h 45"/>
                          <a:gd name="T24" fmla="*/ 0 w 30"/>
                          <a:gd name="T25" fmla="*/ 44 h 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30" h="45">
                            <a:moveTo>
                              <a:pt x="0" y="44"/>
                            </a:moveTo>
                            <a:lnTo>
                              <a:pt x="8" y="45"/>
                            </a:lnTo>
                            <a:lnTo>
                              <a:pt x="16" y="44"/>
                            </a:lnTo>
                            <a:lnTo>
                              <a:pt x="23" y="43"/>
                            </a:lnTo>
                            <a:lnTo>
                              <a:pt x="30" y="41"/>
                            </a:lnTo>
                            <a:lnTo>
                              <a:pt x="29" y="31"/>
                            </a:lnTo>
                            <a:lnTo>
                              <a:pt x="26" y="21"/>
                            </a:lnTo>
                            <a:lnTo>
                              <a:pt x="25" y="11"/>
                            </a:lnTo>
                            <a:lnTo>
                              <a:pt x="24" y="0"/>
                            </a:lnTo>
                            <a:lnTo>
                              <a:pt x="8" y="15"/>
                            </a:lnTo>
                            <a:lnTo>
                              <a:pt x="1" y="29"/>
                            </a:lnTo>
                            <a:lnTo>
                              <a:pt x="0" y="40"/>
                            </a:lnTo>
                            <a:lnTo>
                              <a:pt x="0" y="44"/>
                            </a:lnTo>
                            <a:close/>
                          </a:path>
                        </a:pathLst>
                      </a:custGeom>
                      <a:solidFill>
                        <a:srgbClr val="3FF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84" name="Freeform 5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0" y="3163"/>
                        <a:ext cx="31" cy="30"/>
                      </a:xfrm>
                      <a:custGeom>
                        <a:avLst/>
                        <a:gdLst>
                          <a:gd name="T0" fmla="*/ 31 w 62"/>
                          <a:gd name="T1" fmla="*/ 60 h 60"/>
                          <a:gd name="T2" fmla="*/ 44 w 62"/>
                          <a:gd name="T3" fmla="*/ 58 h 60"/>
                          <a:gd name="T4" fmla="*/ 53 w 62"/>
                          <a:gd name="T5" fmla="*/ 52 h 60"/>
                          <a:gd name="T6" fmla="*/ 60 w 62"/>
                          <a:gd name="T7" fmla="*/ 42 h 60"/>
                          <a:gd name="T8" fmla="*/ 62 w 62"/>
                          <a:gd name="T9" fmla="*/ 30 h 60"/>
                          <a:gd name="T10" fmla="*/ 60 w 62"/>
                          <a:gd name="T11" fmla="*/ 18 h 60"/>
                          <a:gd name="T12" fmla="*/ 53 w 62"/>
                          <a:gd name="T13" fmla="*/ 9 h 60"/>
                          <a:gd name="T14" fmla="*/ 44 w 62"/>
                          <a:gd name="T15" fmla="*/ 2 h 60"/>
                          <a:gd name="T16" fmla="*/ 31 w 62"/>
                          <a:gd name="T17" fmla="*/ 0 h 60"/>
                          <a:gd name="T18" fmla="*/ 25 w 62"/>
                          <a:gd name="T19" fmla="*/ 1 h 60"/>
                          <a:gd name="T20" fmla="*/ 20 w 62"/>
                          <a:gd name="T21" fmla="*/ 2 h 60"/>
                          <a:gd name="T22" fmla="*/ 14 w 62"/>
                          <a:gd name="T23" fmla="*/ 6 h 60"/>
                          <a:gd name="T24" fmla="*/ 9 w 62"/>
                          <a:gd name="T25" fmla="*/ 9 h 60"/>
                          <a:gd name="T26" fmla="*/ 0 w 62"/>
                          <a:gd name="T27" fmla="*/ 35 h 60"/>
                          <a:gd name="T28" fmla="*/ 4 w 62"/>
                          <a:gd name="T29" fmla="*/ 44 h 60"/>
                          <a:gd name="T30" fmla="*/ 10 w 62"/>
                          <a:gd name="T31" fmla="*/ 52 h 60"/>
                          <a:gd name="T32" fmla="*/ 20 w 62"/>
                          <a:gd name="T33" fmla="*/ 58 h 60"/>
                          <a:gd name="T34" fmla="*/ 31 w 62"/>
                          <a:gd name="T35" fmla="*/ 6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62" h="60">
                            <a:moveTo>
                              <a:pt x="31" y="60"/>
                            </a:moveTo>
                            <a:lnTo>
                              <a:pt x="44" y="58"/>
                            </a:lnTo>
                            <a:lnTo>
                              <a:pt x="53" y="52"/>
                            </a:lnTo>
                            <a:lnTo>
                              <a:pt x="60" y="42"/>
                            </a:lnTo>
                            <a:lnTo>
                              <a:pt x="62" y="30"/>
                            </a:lnTo>
                            <a:lnTo>
                              <a:pt x="60" y="18"/>
                            </a:lnTo>
                            <a:lnTo>
                              <a:pt x="53" y="9"/>
                            </a:lnTo>
                            <a:lnTo>
                              <a:pt x="44" y="2"/>
                            </a:lnTo>
                            <a:lnTo>
                              <a:pt x="31" y="0"/>
                            </a:lnTo>
                            <a:lnTo>
                              <a:pt x="25" y="1"/>
                            </a:lnTo>
                            <a:lnTo>
                              <a:pt x="20" y="2"/>
                            </a:lnTo>
                            <a:lnTo>
                              <a:pt x="14" y="6"/>
                            </a:lnTo>
                            <a:lnTo>
                              <a:pt x="9" y="9"/>
                            </a:lnTo>
                            <a:lnTo>
                              <a:pt x="0" y="35"/>
                            </a:lnTo>
                            <a:lnTo>
                              <a:pt x="4" y="44"/>
                            </a:lnTo>
                            <a:lnTo>
                              <a:pt x="10" y="52"/>
                            </a:lnTo>
                            <a:lnTo>
                              <a:pt x="20" y="58"/>
                            </a:lnTo>
                            <a:lnTo>
                              <a:pt x="31" y="6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pic>
                <p:nvPicPr>
                  <p:cNvPr id="4685" name="Picture 589" descr="MCj01854850000[1]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304" y="2448"/>
                    <a:ext cx="1139" cy="106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4686" name="Group 590"/>
              <p:cNvGrpSpPr>
                <a:grpSpLocks/>
              </p:cNvGrpSpPr>
              <p:nvPr/>
            </p:nvGrpSpPr>
            <p:grpSpPr bwMode="auto">
              <a:xfrm>
                <a:off x="2016" y="1728"/>
                <a:ext cx="720" cy="816"/>
                <a:chOff x="2400" y="816"/>
                <a:chExt cx="720" cy="816"/>
              </a:xfrm>
            </p:grpSpPr>
            <p:pic>
              <p:nvPicPr>
                <p:cNvPr id="4687" name="Picture 591" descr="chocolate cake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0" y="816"/>
                  <a:ext cx="720" cy="8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688" name="Rectangle 592"/>
                <p:cNvSpPr>
                  <a:spLocks noChangeArrowheads="1"/>
                </p:cNvSpPr>
                <p:nvPr/>
              </p:nvSpPr>
              <p:spPr bwMode="auto">
                <a:xfrm>
                  <a:off x="2400" y="816"/>
                  <a:ext cx="720" cy="816"/>
                </a:xfrm>
                <a:prstGeom prst="rect">
                  <a:avLst/>
                </a:prstGeom>
                <a:noFill/>
                <a:ln w="57150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89" name="Group 593"/>
            <p:cNvGrpSpPr>
              <a:grpSpLocks/>
            </p:cNvGrpSpPr>
            <p:nvPr/>
          </p:nvGrpSpPr>
          <p:grpSpPr bwMode="auto">
            <a:xfrm>
              <a:off x="1776" y="816"/>
              <a:ext cx="683" cy="816"/>
              <a:chOff x="3120" y="1152"/>
              <a:chExt cx="683" cy="816"/>
            </a:xfrm>
          </p:grpSpPr>
          <p:pic>
            <p:nvPicPr>
              <p:cNvPr id="4690" name="Picture 594" descr="chocolate frosti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1152"/>
                <a:ext cx="683" cy="7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91" name="Rectangle 595"/>
              <p:cNvSpPr>
                <a:spLocks noChangeArrowheads="1"/>
              </p:cNvSpPr>
              <p:nvPr/>
            </p:nvSpPr>
            <p:spPr bwMode="auto">
              <a:xfrm>
                <a:off x="3120" y="1152"/>
                <a:ext cx="672" cy="816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98" name="Group 602"/>
          <p:cNvGrpSpPr>
            <a:grpSpLocks/>
          </p:cNvGrpSpPr>
          <p:nvPr/>
        </p:nvGrpSpPr>
        <p:grpSpPr bwMode="auto">
          <a:xfrm>
            <a:off x="6248400" y="1600200"/>
            <a:ext cx="1828800" cy="1295400"/>
            <a:chOff x="3936" y="1008"/>
            <a:chExt cx="1152" cy="816"/>
          </a:xfrm>
        </p:grpSpPr>
        <p:pic>
          <p:nvPicPr>
            <p:cNvPr id="4694" name="Picture 598" descr="popsicle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1128" cy="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95" name="Rectangle 599"/>
            <p:cNvSpPr>
              <a:spLocks noChangeArrowheads="1"/>
            </p:cNvSpPr>
            <p:nvPr/>
          </p:nvSpPr>
          <p:spPr bwMode="auto">
            <a:xfrm>
              <a:off x="3936" y="1008"/>
              <a:ext cx="1152" cy="8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7" name="Group 601"/>
          <p:cNvGrpSpPr>
            <a:grpSpLocks/>
          </p:cNvGrpSpPr>
          <p:nvPr/>
        </p:nvGrpSpPr>
        <p:grpSpPr bwMode="auto">
          <a:xfrm>
            <a:off x="4953000" y="1600200"/>
            <a:ext cx="1157288" cy="1295400"/>
            <a:chOff x="3120" y="912"/>
            <a:chExt cx="729" cy="816"/>
          </a:xfrm>
        </p:grpSpPr>
        <p:pic>
          <p:nvPicPr>
            <p:cNvPr id="4693" name="Picture 597" descr="ice cream cart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912"/>
              <a:ext cx="729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96" name="Rectangle 600"/>
            <p:cNvSpPr>
              <a:spLocks noChangeArrowheads="1"/>
            </p:cNvSpPr>
            <p:nvPr/>
          </p:nvSpPr>
          <p:spPr bwMode="auto">
            <a:xfrm>
              <a:off x="3120" y="912"/>
              <a:ext cx="720" cy="816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00" name="Text Box 604"/>
          <p:cNvSpPr txBox="1">
            <a:spLocks noChangeArrowheads="1"/>
          </p:cNvSpPr>
          <p:nvPr/>
        </p:nvSpPr>
        <p:spPr bwMode="auto">
          <a:xfrm>
            <a:off x="1524000" y="5453063"/>
            <a:ext cx="63246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“Mother, I want to have chocolate chip cookie dough ice cream with my birthday cake,” said Leo.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“Great!  The ice cream is to the left of the popsicles.  Put it in the basket with the other items,” said mother.</a:t>
            </a:r>
          </a:p>
        </p:txBody>
      </p:sp>
      <p:pic>
        <p:nvPicPr>
          <p:cNvPr id="4702" name="Picture 60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828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553" fill="hold"/>
                                        <p:tgtEl>
                                          <p:spTgt spid="4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9553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-0.02222 C -0.06024 -0.03357 -0.06337 -0.03681 -0.06458 -0.05556 C -0.06493 -0.08079 -0.04896 -0.17685 -0.08125 -0.20556 C -0.08524 -0.21343 -0.08802 -0.21297 -0.09514 -0.21482 C -0.10347 -0.21412 -0.1118 -0.21459 -0.12014 -0.21297 C -0.12812 -0.21134 -0.12969 -0.19352 -0.13125 -0.18519 C -0.13194 -0.16551 -0.13177 -0.13125 -0.1368 -0.11111 C -0.13733 -0.10371 -0.13733 -0.0963 -0.13819 -0.08889 C -0.13871 -0.08496 -0.1401 -0.08148 -0.14097 -0.07778 C -0.14149 -0.07593 -0.14236 -0.07222 -0.14236 -0.07222 C -0.14392 -0.03264 -0.13889 -0.04676 -0.1493 -0.02593 C -0.15503 -0.01459 -0.1493 0.00116 -0.1493 0.01481 " pathEditMode="relative" ptsTypes="fffffffffffA">
                                      <p:cBhvr>
                                        <p:cTn id="15" dur="2000" fill="hold"/>
                                        <p:tgtEl>
                                          <p:spTgt spid="4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553"/>
                            </p:stCondLst>
                            <p:childTnLst>
                              <p:par>
                                <p:cTn id="1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0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248400"/>
            <a:ext cx="838200" cy="457200"/>
          </a:xfrm>
          <a:prstGeom prst="actionButtonBackPrevious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 rot="15829080">
            <a:off x="1943100" y="495300"/>
            <a:ext cx="4953000" cy="5181600"/>
          </a:xfrm>
          <a:prstGeom prst="horizont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95400" y="5867400"/>
            <a:ext cx="670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Leo checked the list again.  Now he and Mother only needed to get two more items for his party; candles, and punch.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 rot="-249266">
            <a:off x="3581400" y="990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u="sng">
                <a:latin typeface="Verdana" panose="020B0604030504040204" pitchFamily="34" charset="0"/>
              </a:rPr>
              <a:t>List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 rot="-501162">
            <a:off x="2967038" y="1600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cake mix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 rot="-523968">
            <a:off x="3505200" y="236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frosting</a:t>
            </a:r>
            <a:endParaRPr lang="en-US" alt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 rot="-552007">
            <a:off x="3733800" y="2971800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ice cream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 rot="-548617">
            <a:off x="3962400" y="3657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candles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 rot="-430460">
            <a:off x="4038600" y="4267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Verdana" panose="020B0604030504040204" pitchFamily="34" charset="0"/>
              </a:rPr>
              <a:t>punch</a:t>
            </a: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3048000" y="18288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V="1">
            <a:off x="3352800" y="25146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68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371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32" fill="hold"/>
                                        <p:tgtEl>
                                          <p:spTgt spid="235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35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35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8"/>
                </p:tgtEl>
              </p:cMediaNode>
            </p:audio>
          </p:childTnLst>
        </p:cTn>
      </p:par>
    </p:tnLst>
    <p:bldLst>
      <p:bldP spid="23562" grpId="0"/>
      <p:bldP spid="23562" grpId="1"/>
      <p:bldP spid="23563" grpId="0"/>
      <p:bldP spid="23563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978</Words>
  <Application>Microsoft Office PowerPoint</Application>
  <PresentationFormat>On-screen Show (4:3)</PresentationFormat>
  <Paragraphs>103</Paragraphs>
  <Slides>15</Slides>
  <Notes>15</Notes>
  <HiddenSlides>0</HiddenSlides>
  <MMClips>15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Gillen</dc:creator>
  <cp:lastModifiedBy>John Gebarowski</cp:lastModifiedBy>
  <cp:revision>65</cp:revision>
  <dcterms:created xsi:type="dcterms:W3CDTF">2005-06-10T19:19:25Z</dcterms:created>
  <dcterms:modified xsi:type="dcterms:W3CDTF">2017-01-29T11:58:14Z</dcterms:modified>
</cp:coreProperties>
</file>