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letter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33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4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8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6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61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9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06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86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37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59E2-E63A-4516-AEE5-9C2FB9025A8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1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59E2-E63A-4516-AEE5-9C2FB9025A8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968F3-C632-4483-A774-ED610C61F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2828925" y="0"/>
            <a:ext cx="9525" cy="685800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17941" y="0"/>
            <a:ext cx="0" cy="685800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493621" y="298832"/>
            <a:ext cx="240491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Front of</a:t>
            </a:r>
          </a:p>
          <a:p>
            <a:pPr algn="ctr"/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Brochure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05200" y="1898326"/>
            <a:ext cx="220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Add Text Boxes and Images to Create Your Brochure.</a:t>
            </a:r>
          </a:p>
        </p:txBody>
      </p:sp>
    </p:spTree>
    <p:extLst>
      <p:ext uri="{BB962C8B-B14F-4D97-AF65-F5344CB8AC3E}">
        <p14:creationId xmlns:p14="http://schemas.microsoft.com/office/powerpoint/2010/main" val="3340906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2828925" y="0"/>
            <a:ext cx="9525" cy="685800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24600" y="0"/>
            <a:ext cx="0" cy="685800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067492" y="533399"/>
            <a:ext cx="303758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Inside of </a:t>
            </a:r>
          </a:p>
          <a:p>
            <a:pPr algn="ctr"/>
            <a:r>
              <a:rPr lang="en-US" sz="36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Brochure</a:t>
            </a:r>
          </a:p>
        </p:txBody>
      </p:sp>
      <p:pic>
        <p:nvPicPr>
          <p:cNvPr id="2056" name="Picture 8" descr="Striped Tropical Fish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09650" y="-26039763"/>
            <a:ext cx="28289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Striped Tropical Fish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62050" y="-25887363"/>
            <a:ext cx="28289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23651" y="3962400"/>
            <a:ext cx="28761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Delete the Grey Lines</a:t>
            </a:r>
          </a:p>
          <a:p>
            <a:r>
              <a:rPr lang="en-US" sz="2400" dirty="0"/>
              <a:t>When You are </a:t>
            </a:r>
            <a:r>
              <a:rPr lang="en-US" sz="2400" dirty="0" err="1"/>
              <a:t>DoneWith</a:t>
            </a:r>
            <a:r>
              <a:rPr lang="en-US" sz="2400" dirty="0"/>
              <a:t> Your Brochure Layout.</a:t>
            </a:r>
          </a:p>
        </p:txBody>
      </p:sp>
    </p:spTree>
    <p:extLst>
      <p:ext uri="{BB962C8B-B14F-4D97-AF65-F5344CB8AC3E}">
        <p14:creationId xmlns:p14="http://schemas.microsoft.com/office/powerpoint/2010/main" val="2391891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28</Words>
  <Application>Microsoft Office PowerPoint</Application>
  <PresentationFormat>Letter Paper (8.5x11 in)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John Gebarowski</cp:lastModifiedBy>
  <cp:revision>11</cp:revision>
  <cp:lastPrinted>2011-09-04T05:12:29Z</cp:lastPrinted>
  <dcterms:created xsi:type="dcterms:W3CDTF">2011-09-04T05:01:44Z</dcterms:created>
  <dcterms:modified xsi:type="dcterms:W3CDTF">2016-10-12T20:03:54Z</dcterms:modified>
</cp:coreProperties>
</file>